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2" r:id="rId2"/>
    <p:sldId id="257" r:id="rId3"/>
    <p:sldId id="277" r:id="rId4"/>
    <p:sldId id="264" r:id="rId5"/>
    <p:sldId id="279" r:id="rId6"/>
    <p:sldId id="280" r:id="rId7"/>
    <p:sldId id="263" r:id="rId8"/>
    <p:sldId id="268" r:id="rId9"/>
    <p:sldId id="265" r:id="rId10"/>
    <p:sldId id="261" r:id="rId11"/>
    <p:sldId id="281" r:id="rId12"/>
    <p:sldId id="269" r:id="rId13"/>
    <p:sldId id="282" r:id="rId14"/>
    <p:sldId id="270" r:id="rId15"/>
    <p:sldId id="258" r:id="rId16"/>
    <p:sldId id="271" r:id="rId17"/>
    <p:sldId id="273" r:id="rId18"/>
    <p:sldId id="283" r:id="rId19"/>
    <p:sldId id="260" r:id="rId20"/>
    <p:sldId id="276" r:id="rId21"/>
    <p:sldId id="274" r:id="rId22"/>
    <p:sldId id="275" r:id="rId23"/>
    <p:sldId id="266" r:id="rId24"/>
    <p:sldId id="278" r:id="rId25"/>
    <p:sldId id="26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1" d="100"/>
          <a:sy n="71" d="100"/>
        </p:scale>
        <p:origin x="61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2:02:18.891"/>
    </inkml:context>
    <inkml:brush xml:id="br0">
      <inkml:brushProperty name="width" value="0.05292" units="cm"/>
      <inkml:brushProperty name="height" value="0.05292" units="cm"/>
      <inkml:brushProperty name="color" value="#FF0000"/>
    </inkml:brush>
  </inkml:definitions>
  <inkml:trace contextRef="#ctx0" brushRef="#br0">6901 10040 691,'-2'-2'66,"-2"0"13,-1 1 11,1-1 17,-1 0 30,2 2 30,-1-2 22,4-1 20,-3 1 9,3 2-47,-3-1-16,3-1-14,0 2-11,0 2-14,0-4-25,0 2-26,6 0-8,-2 0-18,2 2 0,5 1 5,2 6 7,1 2 6,4 4 5,-3 5-1,3 0 4,2 4 0,-1 0-9,-3 1-2,0 0-4,-4-2-8,1-3-3,-4-2-4,-1-4 2,-1-7 27,-2-1 22,-1-5-1,1-2 4,3-8-1,6-4 1,9-8 3,7-10-2,5-6 0,10-7 0,9-4-23,11-4-27,10-3-3,6-7-7,5 3 2,3 1-3,-8 3-5,-10 5 1,-14 7-6,-12 8-3,-18 8-10,-10 7-1,-10 8-3,-4 3-4,-3 6-1,-1 2 0,2 1 2,-1-1-2,0 2 4,0-2-2,0 1 1,0 0 2,0 0 1,0 0 3,0 0-1,0 0-2,0 0-3,0 0 1,0 0-1,0 0 0,0 0 2,0 0-4,0 0-1,0 0 2,0 0-1,0 0 0,0 0 2,0 0-1,0 0 1,0 0-1,0 0 0,0 0 0,0 0-2,0 0-2,0 0-12,0 0-26,0 0-47,2 0-30,-2 0-54,5 0-139,-1-2-507,0 5 0,-2-2 0,1-1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3:04:22.794"/>
    </inkml:context>
    <inkml:brush xml:id="br0">
      <inkml:brushProperty name="width" value="0.05292" units="cm"/>
      <inkml:brushProperty name="height" value="0.05292" units="cm"/>
      <inkml:brushProperty name="color" value="#FF0000"/>
    </inkml:brush>
    <inkml:context xml:id="ctx1">
      <inkml:inkSource xml:id="inkSrc249">
        <inkml:traceFormat>
          <inkml:channel name="X" type="integer" max="1366" units="cm"/>
          <inkml:channel name="Y" type="integer" max="768" units="cm"/>
        </inkml:traceFormat>
        <inkml:channelProperties>
          <inkml:channelProperty channel="X" name="resolution" value="44.20712" units="1/cm"/>
          <inkml:channelProperty channel="Y" name="resolution" value="44.13793" units="1/cm"/>
        </inkml:channelProperties>
      </inkml:inkSource>
      <inkml:timestamp xml:id="ts1" timeString="2024-09-04T03:13:25.009"/>
    </inkml:context>
  </inkml:definitions>
  <inkml:trace contextRef="#ctx0" brushRef="#br0">16199 3900 2305,'0'-1'134,"1"-1"13,1 0 12,-1-2 10,3 1 6,-1-1 9,-2 0 5,1 4 7,-1-3 4,1 1-113,-1 2-11,2 0 10,4 3 3,0 3-3,-1 6-4,1 8-5,-4 9-3,0 10-2,2 9 10,-2 11 14,-3 10-1,3 10-20,-3 10-2,3 4 1,0 10 5,0 3 8,1 13 9,3 2 3,0 6-11,-3 7-11,4 5-9,-2 4 6,-1 3-7,2 5-2,-6 3-4,2 6 6,0 1 14,1 3 7,-4 2 0,3 5-4,1-1 24,9-3-13,3 2-6,6 3-4,-2-3 5,2 4-18,-2 0-19,-2 9-20,-11 2 6,4 2 7,-5 0-26,4 4 3,-3 2 16,3-5-5,3 3-5,0 2 21,-4 0 12,4-4 8,-1 2 5,-7 3 12,5-5 12,-5 3-1,-1-2-13,-4 5 3,3-2-7,-3 1-17,0 2-21,4-1 0,2-5-15,2 2-16,-2-4-12,2-7 0,-3 1 0,-2-1 0,-5 0 0,-4 1 0,-5 1 0,0 1 0,-5-1 0,-2-3 0,6-3 0,2-2 0,-4-3 0,10-5 0,-4 1 0,-2-3 0,1 3 0,-4-3 0,-1-3 0,4-3 0,4 0 0,3-2 0,3-4 0,0 0 0,2-2 0,-1-4 0,1-4 0,-1-4 0,1-6 0,1-14 0,-3-5 0,1-10 0,1-5 0,3-8 0,-2-2 0,5-7 0,-2-6 0,4-10 0,-4-4 0,4-11 0,-5-7 0,1-8-75,-6-10-191,3-14-164,51-16-1054,-50-24 0,-11-35 0</inkml:trace>
  <inkml:trace contextRef="#ctx0" brushRef="#br0" timeOffset="3010.6094">3407 3751 356,'0'-2'75,"0"0"38,0 1 41,0 0 25,0 1 26,0 0 39,0 0 36,0 0 24,0 0 15,0 0-39,0 0-13,0-3-35,0 3-36,0-4-23,0-2-23,0-1-34,0 1-20,0 0 13,0 0 14,0 3 11,0 2 7,0-2 1,0 3 1,0-4 0,0 4-6,0 0-2,0-3-15,0 3-36,0-1-26,6 1-21,7-3-14,4-2-4,10-1-3,4-2 1,5 2 1,-7 4-2,4 2 2,-6 5-2,3 6 0,1 4-5,-1 9 0,-3 9-1,-6 2 1,-9 11 2,-5-2 1,-10 2 6,-16 3 4,-7-2-2,-13-5 1,-9 1 5,-12-7 2,1-8 0,-1-11-3,7-7-1,8-7 0,7-7-19,8-8-36,9-8-76,9-8-124,12-5-259,12-3-489,14 3 0,20-4 0,9 4 0</inkml:trace>
  <inkml:trace contextRef="#ctx0" brushRef="#br0" timeOffset="3321.8103">4165 3628 3358,'-17'-3'61,"-10"3"6,-9 3 8,-10 4 9,2 13 9,2 9 9,7 9 4,8 11 4,18 4 3,6 0-55,15-5-4,11-2-5,2-7-8,5-8-6,8-10-10,0-8-32,2-7-55,1-6-136,1-15-634,-2-1 0,-5-4 0,-5-9 0</inkml:trace>
  <inkml:trace contextRef="#ctx0" brushRef="#br0" timeOffset="3756.6735">4314 3312 2758,'0'-11'93,"3"-2"10,3-5 7,9 0 4,2 0 1,10 5 0,6 5 0,0 4 0,-3 4 0,-1 5-82,-5 8-11,-8 6-10,-8 5-6,-5 5 2,-9 6 12,-12 2 18,-7 5 12,-3-3 12,-8 2 5,6-7 5,10-7 7,7-9 2,7-4-1,6-8 6,6-6-12,13 3-15,11-3-16,11 0-38,13-3-59,2 3-90,2-3-276,-15 1-386,-9 1 0,-7 1 0,-1-2 0</inkml:trace>
  <inkml:trace contextRef="#ctx0" brushRef="#br0" timeOffset="4057.8523">4830 3913 3975,'0'0'89,"0"0"3,0 0 5,5 0 18,8 3 15,17-3 3,18-3 2,24-1 1,19-3 0,10-6-79,4-2-12,-4-2-43,-17 5-169,-10-2-337,-43 8-390,-14 2 0,-14 3 0,-9-2 0</inkml:trace>
  <inkml:trace contextRef="#ctx0" brushRef="#br0" timeOffset="4421.5278">6041 3560 1838,'0'-6'223,"0"0"39,0-2-5,0 2 2,0 3 11,0 13 21,0 15 17,0 9 1,0 16 4,0 17-162,0 7-62,0-2-41,0-4-5,0-8-51,0-13-96,10-17-287,-6-7-440,2-12 0,9-13 0,9-11 0</inkml:trace>
  <inkml:trace contextRef="#ctx0" brushRef="#br0" timeOffset="4822.9664">6350 3689 3558,'-2'14'53,"1"4"7,-1 10 6,1 5 2,5 2 3,7 1 4,4-1 1,10-6 4,7-3 3,1-7-41,0-9-6,-4-5-3,-2-7-2,-10-6-1,-2-7 2,-3-7 0,-8-6-2,-1-8-4,-13-6-2,-7-4-2,-10 1-6,0 1-6,-3 10-12,4 8-14,7 13-20,4 9-17,1 13-27,7 5-47,4 11-127,0-6-543,6 9 0,4-2 0,10-5 0</inkml:trace>
  <inkml:trace contextRef="#ctx0" brushRef="#br0" timeOffset="5245.0649">6828 3700 3152,'0'-7'124,"0"1"2,0 0 3,0 0 2,0 2 7,0 3 4,0 1 11,5-3 3,3-2 5,10 1-111,9-2-14,6 4-4,6-1-1,-3 6-4,1 4-5,-5 7-8,-9 2-10,-5 7 0,-7 9-4,-11 4 14,-7 3 2,-11 3 6,-9 1 0,-8 1 7,-6-3 0,-3-7 2,2-5 2,9-9-2,4-9-16,9-7-101,10-8-244,1-10-561,6-11 0,3-14 0,12-14 0</inkml:trace>
  <inkml:trace contextRef="#ctx0" brushRef="#br0" timeOffset="5491.4075">7143 3546 2389,'-4'0'139,"-4"0"36,-8 4 20,-6 12 28,-8 5 9,0 17 3,0 12 1,6 7 4,5 3-4,12-2-114,4-2-39,9-7-51,11-9-66,11-7-101,12-9-125,23-14-561,5-5 0,11-10 0,4-10 0</inkml:trace>
  <inkml:trace contextRef="#ctx0" brushRef="#br0" timeOffset="5814.4682">7723 3854 3419,'0'0'100,"0"0"40,0 0 23,0 0 5,0 0 2,0-1 9,0 1 9,0 0 11,0 0 1,0-2-55,7 2-34,13 0-39,20-1-22,19 1-4,18-4-2,11 0-8,-1-4-14,-13 5-42,-16 1-113,-15 2-131,-16-4-743,-18 4 0,-4-1 0</inkml:trace>
  <inkml:trace contextRef="#ctx0" brushRef="#br0" timeOffset="6259.8622">8309 3571 2531,'0'-5'159,"2"-4"9,-1-2 17,1-1 14,4-2 11,3 3 14,6 0 3,6-2 0,3 4 0,3-1-150,9 3-7,2 4-12,-4 6-16,1 6-16,-3 8-13,-8 11-14,-5 9-2,-8 5 2,-5 4 1,-12 5 2,-9 2-2,-11 2 4,-1-3 6,-10-4 10,2-8 10,5-9 11,6-11 11,9-7 6,7-6 3,2-9 0,6-5-12,0-8-17,9-2-46,9-2-86,14-3-101,11 5-247,13 0-411,3 10 0,1 2 0</inkml:trace>
  <inkml:trace contextRef="#ctx0" brushRef="#br0" timeOffset="6577.0141">8999 3601 1793,'0'4'107,"0"7"35,-3 6 17,-4 11 5,-2 3 11,-2 7 16,0-4 13,3-1 2,4-6 6,1-6-62,4-6-38,8-2-36,7-6-15,11-1-4,7-3-16,13-3-35,4-5-109,12-12-647,-21 1 0,-9-1 0,-13-6 0</inkml:trace>
  <inkml:trace contextRef="#ctx0" brushRef="#br0" timeOffset="6790.1533">9224 3586 2698,'0'-4'108,"-1"2"13,-3-1 26,3 10 25,-2 10 11,3 14 3,0 13 1,0 13 1,3 6-5,-2 1-119,4 2-40,1-8-93,11-5-278,-8-12-422,3-9 0,6-17 0</inkml:trace>
  <inkml:trace contextRef="#ctx0" brushRef="#br0" timeOffset="7042.4857">9756 3730 2990,'0'-3'59,"0"1"14,0-1 21,0 2 14,4-1 7,6 2 5,9 0 5,11 0 1,13 0 1,16 0-52,6-1-24,1 1-105,-7-8-747,-13 6 0,-16 1 0,-15-2 0</inkml:trace>
  <inkml:trace contextRef="#ctx0" brushRef="#br0" timeOffset="7232.079">9962 3880 2264,'0'5'79,"0"2"7,0 3 9,6 1 7,7-3 0,14-3 0,18 1-14,23-3-123,19-21-541,12 14 0,10-7 0,4-6 0</inkml:trace>
  <inkml:trace contextRef="#ctx0" brushRef="#br0" timeOffset="7859.478">11029 3609 2930,'-10'-8'39,"-7"-1"6,-5 6 5,-6 0 25,5 6 24,2 9 13,7 8 12,7 2 8,5 9 6,1 3-28,2 4 14,4-2 0,9-1-1,7-1-10,6-3-15,7-7 8,6-10-6,3-8-1,-4-4 1,4-10-8,1-7-5,-6-10-4,-5-6-7,-7-7-11,-12-6-8,-7-6-24,-14-3 5,-10 5 2,-6 3 7,-4 8 1,-7 11-1,-3 9 4,-3 11 2,-1 4 0,5 7-3,7 0 3,6 2-10,10 2-10,4 2-13,-1-4-6,4 0-6,3 0-6,0-2 2,0-1-2,3 0 0,0-1-1,0-2 2,3 1-1,-3-2 0,-3 0-6,3 0-2,0 0 0,0 0-2,-2 3-8,2 0-12,2 3-24,-2 2-34,3-2-39,0 4-80,0-2-103,7-3-206,-2 0-404,-4-1 0,-10-4 0,-10 0 0</inkml:trace>
  <inkml:trace contextRef="#ctx0" brushRef="#br0" timeOffset="9062.3391">2589 6880 2101,'-3'-2'102,"-1"-3"19,-1-1 27,-1-2 22,3 1 25,-1 0 19,1 0 21,0 1 15,3 1 8,0-1-78,10 0-20,10-3-18,12-1-25,12-2-23,8-1-24,4 6-20,-4 3-19,-8 7-13,-7 11-8,-7 7 2,-11 8-1,-6 16 3,-7 7 3,-3 8 5,-9 6 7,-7-1 7,-9-2 3,-2-5 0,-12-12 4,-4-8-5,-1-11 3,-1-7-5,0-13-1,1-2-7,2-10-17,7-2-35,5-13-49,8-5-83,11-7-143,28-9-614,1 3 0,17-1 0</inkml:trace>
  <inkml:trace contextRef="#ctx0" brushRef="#br0" timeOffset="9325.646">3295 6813 2460,'-4'0'129,"-7"0"41,-10 2 43,-15 10 15,-14 13 11,-14 10-1,0 16 0,6 10 5,19 1 1,16-1-98,23-5-30,21-5-38,17-13-65,16-6-82,15-6-80,20-15-183,-2-9-509,-1-9 0,-8-8 0</inkml:trace>
  <inkml:trace contextRef="#ctx0" brushRef="#br0" timeOffset="9599.5922">4090 7039 3573,'-8'3'7,"-1"6"1,3-1 4,-3 1 7,6-3 8,6-1 17,9-1 9,9-3 6,8-1-1,8 2-2,6-2-10,0-2-75,53-3-757,-59 3 0,-9-6 0,-5-2 0</inkml:trace>
  <inkml:trace contextRef="#ctx0" brushRef="#br0" timeOffset="9795.6447">4129 7292 3061,'-3'7'39,"3"1"5,0 0 4,3 1 1,9-2 1,12-6-23,22 0-222,13-16-429,7 8 0,13-5 0,2 0 0</inkml:trace>
  <inkml:trace contextRef="#ctx0" brushRef="#br0" timeOffset="10121.6074">5628 7069 1803,'-6'0'203,"3"-1"26,-2-1 17,0 0 14,5 0 1,0 2 9,10-1 2,9 1 1,17 0 4,14-4-156,14-1-56,3 1-70,-1 1-96,-1-2-277,-17 4-381,-9-2 0,-10 0 0,-5 2 0</inkml:trace>
  <inkml:trace contextRef="#ctx0" brushRef="#br0" timeOffset="10645.0237">6399 6646 2492,'-1'-7'80,"1"2"-6,0 0 12,-2 3 18,4 11 18,4 15 9,2 15 4,3 14 3,-1 16-1,-1 11-77,-3 1 5,-2 2 8,-8-9-4,4-12-4,0-14 2,4-15 41,-4-12 34,0-11-1,0-8 5,0-10-3,6-9-6,5-9-3,7-9-9,9-2-11,9 5-22,2 1-50,6 12-41,2 6-1,-2 10-9,-2 7-7,-6 9-5,-9 5-2,-8 6 2,-11 1-2,-5 8 2,-12-1 3,-9 0 6,-15 3 1,-14-3 6,-14 0 6,-4-7 9,-3-7-19,8-7-94,12-7-180,10-14-648,17-6 0,14-12 0,8-11 0</inkml:trace>
  <inkml:trace contextRef="#ctx0" brushRef="#br0" timeOffset="11010.9249">7788 6613 2333,'-1'-3'165,"-2"0"0,3 0 2,-1 3 3,1 3 5,7 17 5,-1 13 1,2 20 3,-2 14-2,0 12-132,-4 5-34,-2-5 1,-2-8-4,0-15-8,2-13-15,-1-14-73,-1-18-246,-1-7-387,0-8 0,0-10 0,0-12 0</inkml:trace>
  <inkml:trace contextRef="#ctx0" brushRef="#br0" timeOffset="11239.3505">7596 6835 2273,'-6'-1'118,"-3"1"30,-1 0 16,0 0 9,3 0 4,4 4 8,6 0 7,14 3 4,24-1 4,26 0-96,24-4-34,22-2-84,8 0-158,-8-11-590,-21 8 0,-28 0 0,-25-1 0</inkml:trace>
  <inkml:trace contextRef="#ctx0" brushRef="#br0" timeOffset="11553.0509">7450 7529 3777,'0'2'75,"4"-2"7,5 0 4,12 0 1,16 0 3,20-6-1,20 2-1,15-2 0,14-1-23,-2 3-114,0 2-175,-20-21-626,-16 22 0,-23-2 0,-13-1 0</inkml:trace>
  <inkml:trace contextRef="#ctx0" brushRef="#br0" timeOffset="12509.3297">8800 6679 1889,'0'-16'127,"-3"1"3,1 0-7,1-1 2,1 10 12,0 9 14,1 8 25,7 10 16,6 12 21,6 11-79,12 17-17,10 14 4,2 13 15,0 5 1,-3 11-11,-4-5-12,-10-10-25,-6-13-14,-5-14-13,-2-17 29,-4-19 20,3-11 1,0-11-7,2-14-1,5-13 3,4-14-3,-1-16-2,-1-17-10,3-16-26,1-17-59,-1-7-48,3-10-25,2 0-19,-7 5-11,-4 6-5,-3 9 2,-7 14 0,-5 16 10,-1 11 19,-3 12 13,0 12 17,0 7 15,0 10 10,0 6 1,0 5 2,0 5 3,0 1 0,3 4-2,4 4-1,5 3 0,8 2 2,8 3 4,19 1 9,15-2 12,25-3 2,29-7 2,39-3 2,33-1 2,35-4 6,37-2 9,24 1 9,17 1 9,13 1 2,3 1 0,-12 4 1,-11 2-4,-22 4-1,-25-2-1,-21 2-7,-28-2-11,-29-3-30,-26-3-43,-32 0-54,-37-4-25,-29-3-38,-27 4-14,-12-4-56,0-1-235,-10 3-306,2 2 0,1-2 0,-15 0 0</inkml:trace>
  <inkml:trace contextRef="#ctx0" brushRef="#br0" timeOffset="13293.1918">10138 6803 954,'0'-22'145,"-3"-2"52,3 1 49,-4-5 38,4 13 3,-1 6 2,-2 6 9,-3 6 16,2 10 19,-1 13-89,4 15-44,-1 12-50,4 16-53,-4 8-30,2 1 0,-2-5-4,1-10-6,-2-6-11,0-19-10,0-12 14,0-9 39,3-8 6,0-7 3,1-10-8,5-9-2,7-7 0,11-8 0,12-5-8,6 3-7,0 5-24,0 9-41,-7 11-10,-5 5-1,-4 9-3,-9 6 3,-4 6 0,-6 5-3,-7 8 2,-7 3 1,-9 2-1,-9 1 2,-11 1 2,-11-2 0,-1-7 9,3-10-11,9-7-18,12-10-88,10-10-111,12-11-218,2-6-454,3-17 0,13-18 0,14-10 0</inkml:trace>
  <inkml:trace contextRef="#ctx0" brushRef="#br0" timeOffset="13662.9305">10394 6646 2374,'0'-4'113,"0"-2"16,4-2 10,6-1 11,6-3 6,11 1 3,4-2 2,7 4 0,-4 5-1,-4 1-94,-1 7-17,-8 10-16,-7 5-12,-7 5-7,-4 8-6,-10 4-2,-8 2 1,-11-1 0,-4 1 2,-3-5-1,9-5 0,6-8 1,9-6 7,9-6 0,6-5 3,9-2-3,7-1-10,12 0-47,14-1-124,9-7-597,-2 8 0,0-3 0,-7 1 0</inkml:trace>
  <inkml:trace contextRef="#ctx0" brushRef="#br0" timeOffset="13919.2811">10818 7207 3080,'0'0'90,"0"0"6,0 3 8,3-3 1,7 1 1,13-1 1,17 0 1,21 0-3,16 0-22,5 0-203,2-11-652,-10 8 0,-15-2 0,-16-4 0</inkml:trace>
  <inkml:trace contextRef="#ctx0" brushRef="#br0" timeOffset="14227.4469">11572 7009 2781,'0'0'63,"0"0"3,0 4 5,0 5 6,-3 6 5,-3 10 4,-4 6 9,-3-1 3,-1 1 4,6-3-60,3-7 5,4-3-2,7-3 0,9-1-4,12-3-5,10-2-4,11-5-8,5-1-18,3-3-70,-1-7-247,-12 1-381,-15-5 0,-4-2 0,-14-6 0</inkml:trace>
  <inkml:trace contextRef="#ctx0" brushRef="#br0" timeOffset="14423.9299">11838 6987 1768,'0'-1'121,"0"1"43,2 4 25,-2 8 12,0 8 9,0 15 7,0 11 3,-2 12-1,-1 5-4,1-1-126,1-3-56,1-6-164,5-18-572,4-3 0,10-12 0</inkml:trace>
  <inkml:trace contextRef="#ctx0" brushRef="#br0" timeOffset="14857.773">12343 7069 2742,'-17'-10'76,"-6"5"17,-8 1 25,-6 4 10,6 12 9,1 12-2,6 4 3,10 4 4,9 4 3,5-3-63,5-3-12,10-5-14,5 1-23,4-7-8,1-6-3,-2-5 4,-1-4-1,1-8-2,-5-4-2,-1-7-2,-4-8 1,-6-4-4,0-4-2,-7 0-2,3 5-19,-6 12-16,3 2 1,3 12-4,-3 8 3,0 7-1,0 8 2,0 6 1,6 5-9,3 4-75,9 1-90,10-17-569,18 6 0,9-10 0</inkml:trace>
  <inkml:trace contextRef="#ctx0" brushRef="#br0" timeOffset="15126.532">12934 6993 2753,'-14'-7'133,"-6"5"17,-10 4 24,-7 6 22,-4 9 6,7 12 5,5 9 4,11-1 4,8 5 0,10 2-112,4-2-17,8-3-15,6-1-30,0-5-65,14-7-117,13-7-777,-9-7 0,3-8 0,4-3 0</inkml:trace>
  <inkml:trace contextRef="#ctx0" brushRef="#br0" timeOffset="15853.4648">14035 8185 2345,'-6'0'135,"-11"-3"18,-14 0 27,-22-3 49,-23-2 48,-18-4 35,-21-2 19,-24-3 6,-22 2 4,-30-2-113,-29 5-20,-25 1-16,-25 2-27,-23-4-49,-15 5-49,-16-3-33,-21 3-16,-14-1 16,-11 3 11,-19-2 26,10 4 37,-12-1 21,20 2 4,9-2 0,22 4 5,18-6 2,33 1-11,14-4-11,32 5-22,25-1-20,19-6-38,19 6-21,23 4-6,19-1 2,19 2-4,20 1-1,22 0 4,21 1-11,19-1 2,17 0-26,10 0-8,7 1-6,4 2-13,-1-3 0,0 4-1,0-4-2,0 0 9,0 0 12,0 0-1,0 0 22,0 0 5,-1 0 6,-1 0 26,-1 0 0,-3 0-8,3 0-3,0-4-9,0 4-18,-1-1-54,4-1-63,0 2-90,0 0-91,4 0-184,2-10-620,3 13 0,2 0 0</inkml:trace>
  <inkml:trace contextRef="#ctx0" brushRef="#br0" timeOffset="16530.7867">8523 8640 3094,'-12'0'34,"1"-3"4,-1 3 18,-4 0 20,10-1 24,0-3 12,2-5 34,4-4 14,13-7 12,11 0-15,15-5 12,15-1 5,11 6-16,3 4-18,-1 8-25,-1 3-12,-13 12-32,-6 11-16,-13 10-9,-11 10-13,-15 15-17,-8 9-8,-14 5-2,-13 1-1,-11-4 4,-5-7-1,-8-7 4,2-13 6,6-7 8,10-11 21,6-9 12,13-6 2,6-8 2,4-3 1,7-1-3,7-4-1,7-3-5,12 4-10,13 2-20,8 4-61,4 4-34,3 2-62,1 5-88,-2 1-147,0-6-639,-6 6 0,-1-3 0,-1-4 0</inkml:trace>
  <inkml:trace contextRef="#ctx0" brushRef="#br0" timeOffset="17038.9693">9585 8688 3473,'-24'-12'50,"-10"0"3,-14 5 3,-5 1 9,5 12 10,5 13 12,8 2 8,12 4 4,6 10 2,13 0-49,4 2 2,3-1 2,4-2-5,13-3-5,2-8-7,5-3-8,5-11 8,-2-5 3,-1-9 11,-3-8 2,-2-8 0,-2-2 0,-7-9 2,-3-3-3,-4-1-2,-5 1-7,-3 3-11,0 9-9,0 4-18,0 9-6,3 6-2,-3 6-3,0 5 1,0 6 5,3 8 3,0 10 2,1 6-1,2 3 3,2 1 5,-1 1 3,4-4-3,1-5 2,-1-4-26,3-5-113,7-10-249,-4-10-554,2-4 0,7-9 0,6-8 0</inkml:trace>
  <inkml:trace contextRef="#ctx0" brushRef="#br0" timeOffset="17172.6171">9949 8824 1744,'0'-7'-16,"6"-7"-329,-6 5 0,-1-2 0,2 3 0</inkml:trace>
  <inkml:trace contextRef="#ctx0" brushRef="#br0" timeOffset="20230.8754">3144 9951 1631,'0'-5'150,"0"-1"32,0 0 23,0-2 19,0-3 10,0 4 10,-4 1 8,1-3 10,-1 2 10,-7 0-104,-2-1-18,-1 1-12,-7-1 17,-4 3 11,-6-2 5,-6 7-6,0-2-7,-3 2-10,1 5-7,4 4-12,7 6-16,2 8-20,6 5-40,7 7-27,7 5-12,6 3-2,3 3-6,7 0 5,7-2-3,2-4 2,7-8 3,1-10 5,-1-11 5,2-5-1,4-8-6,-3-9 4,-2-6 1,1-1-3,-7-7-5,-9-1-10,-1-3-14,-8 0-22,0-6-19,-3 1-13,0 4 0,0 6-13,0 7-10,0 9-5,3 6 4,0 5 5,4 11 13,1 10 14,2 5 16,1 10 6,-3 2-40,2 0-70,-1 2-2,0 0-126,12-9-181,-10-2-326,5-10 0,4-10 0,-2-7 0</inkml:trace>
  <inkml:trace contextRef="#ctx0" brushRef="#br0" timeOffset="20640.9579">3429 9978 1908,'0'-1'41,"0"-2"35,0 1 51,0-1 45,0 2 22,0 1 20,5-3 5,2-2 8,8-1 6,6 0-26,5 0-9,4 3-38,2 6-50,2 9-46,-4 8-25,-4 7-18,-4 10-1,-2 4 14,-14 8 15,0-1 7,-12 0 2,-8-1 9,-10-2 9,-6-6 8,-6-5 18,-9-8 3,3-9-3,3-8-21,6-6-34,6-7-66,5-7-93,7-5-130,9-14-701,3-1 0,8-1 0,14-1 0</inkml:trace>
  <inkml:trace contextRef="#ctx0" brushRef="#br0" timeOffset="20905.2593">3882 9969 2969,'-19'-1'101,"-5"1"9,-8 1 6,-7 10 1,9 3 6,4 15 5,8 5 8,8 8 0,8-2 4,14 3-86,9-6-20,6 0-14,5-8-23,11-5-48,-2-7-106,4-9-637,-9-5 0,-6-9 0,0-8 0</inkml:trace>
  <inkml:trace contextRef="#ctx0" brushRef="#br0" timeOffset="21313.2507">3936 9572 3481,'8'-8'28,"11"1"-1,1-1 3,10-1-6,2 4-14,1 2-9,-3 6-11,-3 8-1,-3 4-1,-10 2-24,-4 9-1,-7 2 3,-2 1-1,-1 0 3,-1-3 15,1-3 7,1-5 0,1-6 15,4-9 3,2-1 1,2-5 2,1-1 13,-2-2 4,-2 2 1,-1-1-5,-3 0-20,0 3-41,2 0-125,23-6-498,-22 6 0,2 0 0</inkml:trace>
  <inkml:trace contextRef="#ctx0" brushRef="#br0" timeOffset="22115.1139">3947 9606 2103,'0'0'38,"0"0"30,0 0 28,0 0 29,0 0 30,3 0 23,0 0 16,7-3 9,1 0 7,1 0-17,6-1-18,3 0-31,0 1-28,3 3-25,3-1-31,2 2-24,-5 5-19,-3 2-6,-5 7-5,-3 5-2,-6 3 5,-6 4 7,1 2 15,-5-1 17,-7 1 15,-3-2 13,-6 0 10,-3-1 1,-1-3 1,-1-4 1,6-4-1,1-4 0,5-4 1,5-2-3,2-5-8,2-3-11,1 1-8,5-5-4,5 0-2,7 0-2,8-2-2,13 3-9,7 2-26,7 1-40,-2 3-88,-1 0-59,-11 3-63,-4 1-110,-7-2-601,-11 4 0,1 1 0,-5-4 0</inkml:trace>
  <inkml:trace contextRef="#ctx0" brushRef="#br0" timeOffset="22587.0472">4920 9639 1449,'0'-4'152,"0"0"7,0 2 15,0 4 30,0 6 23,0 17 24,2 13 7,1 20 3,2 17 3,2 12-139,-1 9-13,0 4-8,0-13-14,-6-11-30,3-14-22,-3-16-36,0-17-31,0-9-98,0-11-220,2-9-338,-2-6 0,-2-11 0,-1-6 0</inkml:trace>
  <inkml:trace contextRef="#ctx0" brushRef="#br0" timeOffset="22776.5421">4788 10159 2344,'0'-2'112,"0"1"2,0-1 18,1 2 8,12-1 2,9 1 3,20 0-2,23-1-59,21-4-179,13-10-557,5 3 0,-5-4 0,-10-2 0</inkml:trace>
  <inkml:trace contextRef="#ctx0" brushRef="#br0" timeOffset="23293.2113">5516 9726 2561,'0'-5'106,"0"0"9,0 3 9,5 6 16,5 13 8,7 19 3,4 15 1,2 20 2,-3 11 1,-10 8-109,-7-2 6,-3-9-9,0-12-10,-3-15-12,3-17 20,0-12 62,0-12 3,0-7 1,0-8-3,3-7 1,0-9-4,5-9-9,9-5-4,6-3-2,7 5-31,3 3-66,3 8-9,-1 10-12,-5 5-7,-1 9-3,-9 4-7,-3 10 8,-5 5 2,-6 4 0,-3 6 4,-3 2 3,-6-2 2,-9 3 11,-9-3 11,-8-4 4,-8-10 8,1-4-1,4-9-37,3-7-105,55-13-737,-38-5 0,9-12 0,12-14 0</inkml:trace>
  <inkml:trace contextRef="#ctx0" brushRef="#br0" timeOffset="23661.0684">6165 9971 2522,'0'-3'66,"0"0"20,0 1 29,1-3 12,7 4 7,5 0 1,7-1 1,7 2 3,9 3 3,-1 5-56,5 4 0,1 5-19,0 6-26,-7 7-9,-10 4 1,-15 6 12,-12 3 11,-16 3-1,-17 3-1,-14-2 0,-8-4-5,-4-3 0,-1-14 0,13-6-2,5-11-3,13-6-48,15-9-82,9-8-186,11-19-545,19 2 0,17-8 0,20-4 0</inkml:trace>
  <inkml:trace contextRef="#ctx0" brushRef="#br0" timeOffset="23891.5381">6627 9994 2364,'-9'0'127,"-11"-4"22,-10 8 7,-15 6 6,-6 10 6,-2 11 13,11 6 5,12 9 3,18 2 5,12 1-97,10-2-36,16-1-45,9-7-73,7-5-122,36-15-583,-16-2 0,6-11 0,-2-11 0</inkml:trace>
  <inkml:trace contextRef="#ctx0" brushRef="#br0" timeOffset="24281.4973">7599 9747 2896,'0'-4'72,"0"4"5,0 7 7,6 12 6,1 15 5,1 20 3,7 20 1,-4 6 1,1 10-13,-2-1-86,-4-8-39,-4-9-47,1-14-68,-3-15-114,0-21-364,-3-1 0,3-15 0,-2-9 0</inkml:trace>
  <inkml:trace contextRef="#ctx0" brushRef="#br0" timeOffset="24471.453">7456 10200 2638,'0'0'79,"0"0"7,3 0 8,6 3 0,9-3 1,15 2-29,17 0-64,30-4-202,21-3-390,13-2 0,14-5 0,1-5 0</inkml:trace>
  <inkml:trace contextRef="#ctx0" brushRef="#br0" timeOffset="24768.6625">8580 9961 3467,'-12'-10'139,"-3"3"-2,-6 3 3,-6 6 9,4 17 10,1 10 2,1 12 4,8 9 2,2 5 1,5 5-135,6 0-3,6-2-4,8-6-7,6-5-7,9-6-21,14-8-36,6-10-65,11-6-94,15-10-253,-3-8-372,2-10 0,-2-7 0,1-8 0</inkml:trace>
  <inkml:trace contextRef="#ctx0" brushRef="#br0" timeOffset="25057.3952">9810 10178 2040,'-5'0'127,"2"0"62,-2 0 56,2-2 34,3 2 4,0 0 11,5 0 6,6-2 1,6 2-3,17 0-78,9-1-84,18-1-119,8-1-142,3-1-233,-6-1-491,-18 0 0,-16 3 0,-14 0 0</inkml:trace>
  <inkml:trace contextRef="#ctx0" brushRef="#br0" timeOffset="25270.8279">9867 10403 3248,'-2'5'66,"2"-1"15,2-1 6,8 2 3,16-3 0,12-2 0,16-2-17,15-3-31,11-2-97,31-7-707,-22-1 0,1-2 0,-1-2 0</inkml:trace>
  <inkml:trace contextRef="#ctx0" brushRef="#br0" timeOffset="25688.9348">11406 9876 2706,'-13'0'29,"-6"0"40,-5 3 41,-7 6 31,2 5 34,1 6 18,-2 9 12,3 6 5,4 5 4,6 6-3,6 3-20,6 0-37,5-5-34,9-2-10,7-10-11,8-9-3,8-8 3,6-10 3,-2-10-1,-3-10 1,-4-5-3,-8-6 1,-8-8-6,-7-2-23,-9-5-24,-7-2-23,-9 4-38,-5-1-35,-4 9-56,-8 8-90,-2 13-156,-5-32-680,-7 44 0,-8 6 0,-10-5 0</inkml:trace>
  <inkml:trace contextRef="#ctx0" brushRef="#br0" timeOffset="26327.7263">8619 9926 3062,'-1'0'103,"-2"0"44,-12 5 30,-2 0 15,-10 2 6,-5 6 1,-4 5 2,0 2 0,3 4-5,5 4-114,8 1-130,10 2-219,7-48-621,3 41 0,3-2 0,5-5 0</inkml:trace>
  <inkml:trace contextRef="#ctx0" brushRef="#br0" timeOffset="31624.1526">1497 3938 1979,'0'3'61,"-3"-1"18,3 3 19,0 2 10,0-2 5,3-1 2,-3 2-2,3-4 3,4 3 2,-1-2-43,2 1-93,5-4-156,-5-13-382,0 12 0,-4-1 0,-1-2 0</inkml:trace>
  <inkml:trace contextRef="#ctx0" brushRef="#br0" timeOffset="144296.0167">27535 7436 360,'2'-3'8,"1"-1"0,1 0 0,3-1 2,1 0-2,-2 1 0,0 1-2,4-1-8,-2 2-80,-2-2 0,0 2 0,-3 1 0</inkml:trace>
  <inkml:trace contextRef="#ctx0" brushRef="#br0" timeOffset="173410.8206">2582 4378 1223,'0'2'56,"0"-1"16,0 1 10,0-1 20,0 1 8,0 0 13,0-1 20,3 3 22,0-2 16,2 3-30,2-2 11,3 0 2,7-3 6,6 0-7,7 0 4,10 0-3,10-3-12,7 0-13,5 1-10,6-3-11,5 1-16,-2 1-15,1 0-12,-4-3-13,-5 0-14,-9-2-8,-8 2-8,-12-1-9,-10 5-6,-6-1-6,-7 0-7,-8 3 1,-2 0-3,1 0-1,-2 0 4,0-3-2,0 2 2,0 1 1,0 0 1,0-3 0,0 3 5,0 0-3,0 0 1,0-1-3,0 1-4,0 0-2,0 0-4,0 0-1,0 0-3,0 0-1,0 0-7,0 0-2,0 0-9,0 0 2,0 0 3,0 0 1,0 0 3,0 0 1,0 0 2,0 0 0,0 0 4,0 0-1,0 0-3,0 0-13,0 0-22,0 0-43,0 0-101,1 0-99,-1-6-433,2 8 0,-2-1 0,0 3 0</inkml:trace>
  <inkml:trace contextRef="#ctx0" brushRef="#br0" timeOffset="174731.5207">3144 11197 1046,'5'-4'68,"3"-3"33,1-3 40,1-2 40,1 1 42,-4 0 32,-2 1 21,-3 0 6,-1 6-1,-2-2-38,-3 4-22,-3-1-16,-4 1-21,-11-2-31,-5 3-39,-5 1-31,-4 1-21,1 5-7,-1 2 1,2 8-3,5 1-4,8 7-17,0 1-16,9 1-10,1 6-4,7-1 2,1 4-2,4 1 3,5 3-1,6-7 1,5-2 8,4-10 16,7-4 13,3-8 11,0-7 10,-4-7 1,2-11 5,-2-1 1,-7-8 1,-3-3 1,-4 1-11,-5-1-10,-5 3-16,-1 3-13,-2 4-13,-2 5-8,2 6-19,2 3-10,-2 3 3,0 4-1,-2 4 2,2 10-3,0 11 2,0 8 1,0 11 4,2 3 6,0 2 14,-1 1 10,2-8-8,2-7-24,-2-5-73,7-10-154,7-14-660,-2-4 0,-2-5 0,10-13 0</inkml:trace>
  <inkml:trace contextRef="#ctx0" brushRef="#br0" timeOffset="175008.2879">3602 11332 2405,'3'0'67,"-3"0"18,8 3 12,5-2 11,11 2 9,15-3 4,7 2 3,3-2 0,-7-5-13,-7 1-80,-11 2-104,-5-4-162,-5-5-381,-11 8 0,0 2 0,0 1 0</inkml:trace>
  <inkml:trace contextRef="#ctx0" brushRef="#br0" timeOffset="175237.2142">3670 11549 1698,'-3'6'156,"-3"5"27,0-2 11,1 0 21,8-4 11,9 1 1,5-3-1,16 3-11,9-5-34,12 0-166,4-2-135,9-7-185,-7-17-317,-1 18 0,-2-3 0,-7 1 0</inkml:trace>
  <inkml:trace contextRef="#ctx0" brushRef="#br0" timeOffset="175788.2632">4472 11190 1243,'0'-5'157,"0"0"33,0-3 18,0 1 1,0 5-2,0 0 11,0 2 16,3 4 11,0 7 6,6 7-101,-3 11-40,0 13-28,-1 8-12,-2 6 8,-3 4 8,0-1-5,-2-2-6,-1-3-1,3-8 1,-3-6-1,3-9 6,0-5 6,0-6-3,0-6-4,0-5-1,0 0-1,0-5-7,0-2 1,0 0-4,0-2-5,0 0-2,0 0-6,0 0 0,0 0-3,0 0-1,0 0-5,0 0-6,0 0-10,0 0-15,0 0-30,0 0-49,0 0-64,0 0-74,0 0-147,27-8-550,-25 5 0,-2-1 0,-2-5 0</inkml:trace>
  <inkml:trace contextRef="#ctx0" brushRef="#br0" timeOffset="176853.3634">4767 10660 838,'0'2'157,"-3"1"33,3 0 27,0 1 19,0-2 8,3 0 8,-3-1 12,0 1 27,0-2 18,9 2-106,7-1-29,8 0-27,8-1-21,12 0-10,5 0-2,7 0 1,7-1 0,5 0-13,9-4-3,4 1-9,5-3-3,-2-1-2,-2-1-4,-11 1-5,-10 1-7,-13 0-6,-12 4-12,-15 2-12,-6 1-13,-10-3-4,-5 3-4,0 0-4,0 0 0,0 0-5,0 0 4,0 0-2,0 0-1,0 0-2,0 0-2,0 0-2,0 0 1,0 0-1,0 0-1,0 0 0,0 0-3,0 0 0,0 0 0,0 0 2,0 0-2,0 0 2,0 0-1,0 0 0,0 0 0,3 0-1,-3 0-4,0 0-13,0 0-17,0 0-37,0 0-46,0 0-50,0 0-69,0 0-94,6-5-175,-6 5-224,0 0 0,-3-3 0,0-9 0</inkml:trace>
  <inkml:trace contextRef="#ctx0" brushRef="#br0" timeOffset="178064.0388">5294 4484 369,'0'0'27,"0"0"16,0 0 35,0-3 35,0 3 15,0 0 12,0 0 13,0 3 16,1-3 26,5 0 5,3 1 2,5 1-1,8-2-24,10 1-25,4-1-7,6 0 5,6 0-2,5 0-10,6 0-17,4 0-14,8-1-7,10-2-12,9-1-1,8-3-7,7 0-6,-5 0-14,-9-2-8,-13 2-5,-19 3-10,-18 2-5,-17 0-9,-10 2-4,-10 2-9,-2-2 0,-2-2 1,0 2 1,0 0 0,1 0 4,-1 0 5,0 0 3,0 0 3,0 0-1,0 0-2,0 0 0,0 0-8,0 0-4,0 0-14,0 0-35,0 0-37,2 0-82,2 0-119,2-5-436,-3 7 0,0 0 0,-1 3 0</inkml:trace>
  <inkml:trace contextRef="#ctx0" brushRef="#br0" timeOffset="179188.3614">6173 11246 752,'0'0'143,"0"0"55,0 0 14,0 1 27,0 2 53,0 7 23,0 5 8,0 16 5,0 10 4,-2 12-82,0 6-58,1 2-55,-2-4-11,3-7-23,0-7-38,0-11-19,-3-7-2,3-9 1,0-5 13,0-6 36,0-5 6,0 0 2,-3-1-4,3-9-3,0-2-14,6-6-1,5-3-4,8 0-4,6 2-19,9 2-36,-3 6-6,-1 4-7,-1 6 1,-7 1-6,-3 4-1,-3 3-4,-7 4-2,-3 3-3,0 4 4,-6 3 2,-3 1 2,-6 3 4,-5 0 1,-8 5 4,-11-2 5,-3-6 1,1-1-1,-1-7 1,8-8-5,6-1-59,6-6-110,10-6-199,6-16-545,16 8 0,10-7 0,11-6 0</inkml:trace>
  <inkml:trace contextRef="#ctx0" brushRef="#br0" timeOffset="179433.4137">6839 11626 3130,'0'0'88,"0"0"-1,0 0 11,3 0 7,9 0 8,5 0 2,7-1-1,10-1 0,3 0-9,1-6-127,-6 4-112,-5 0-139,-10-8-455,-7 8 0,-5 4 0</inkml:trace>
  <inkml:trace contextRef="#ctx0" brushRef="#br0" timeOffset="179677.7617">6857 11843 2550,'0'0'58,"2"3"10,-1-2 10,1 2 4,7-2 2,6 1 0,10-1-5,10-1-59,7 0-137,20-8-480,-8 5 0,0-1 0,5-2 0</inkml:trace>
  <inkml:trace contextRef="#ctx0" brushRef="#br0" timeOffset="179964.9937">7731 11722 2559,'-4'0'127,"0"0"19,-3 0 23,3 0 27,1 0 5,3 0 12,0 0 11,4 0 5,6 0 4,12 0-94,8 0-31,8 0-21,5 0-34,-4 0-63,-5 0-86,-6 0-157,2-8-612,-10 6 0,-5 0 0</inkml:trace>
  <inkml:trace contextRef="#ctx0" brushRef="#br0" timeOffset="180252.0146">8342 11543 2426,'0'-5'136,"-1"1"4,1 0 0,-2 0 4,2 1 6,0 10 8,0 6 2,0 7 3,0 12 2,0 8-111,0 8-23,0 1-5,0-3 1,0-3-6,0-7-14,0-7-77,3-7-188,2-14-466,4-2 0,7-6 0</inkml:trace>
  <inkml:trace contextRef="#ctx0" brushRef="#br0" timeOffset="180621.3756">8696 11597 2062,'-9'1'106,"0"2"48,-6 8 24,3 3 22,3 4 12,6 11 11,1 3 10,4 6 5,7 1 2,0 0-53,7-3-42,4-4-40,3-6-16,-1-6-13,2-8-5,-1-7-7,-1-5-10,4-6-5,-2-10-1,-6-5-11,-5-3-11,-3-11-12,-10-1-11,-3-2-9,-4 4-16,-3 2-37,0 6-50,-3 10-95,2-1-245,-6 6-344,-4 0 0,-3-3 0</inkml:trace>
  <inkml:trace contextRef="#ctx0" brushRef="#br0" timeOffset="182480.1703">11134 11344 2566,'-11'-1'121,"-4"-3"24,-7 4 19,-5-3 24,-3 3 14,-4 0 14,0 7 8,1 0 2,-8 7 5,4 6-90,-1 6-29,2 3-22,6 3-17,6 3-19,7 2-14,5 3-11,7-1-9,5 0 0,8 0-3,10-2 0,9-6-10,8-1-25,7-6-69,11-7-88,1-9-178,1-15-501,-3 6 0,-7-8 0</inkml:trace>
  <inkml:trace contextRef="#ctx0" brushRef="#br0" timeOffset="182750.6264">11275 11621 2205,'0'0'121,"0"0"14,0 0 36,5 0 14,1 0 6,6 0 1,12 0 4,9 0-2,9-6 0,11 0-118,-1-2-73,-2 0-156,0-13-589,-22 11 0,-8 3 0</inkml:trace>
  <inkml:trace contextRef="#ctx0" brushRef="#br0" timeOffset="182997.4479">11442 11739 2007,'2'3'128,"-2"-1"7,1 1 9,5 1 2,1 0 0,10 0-6,9-4-36,2 0-100,15-4-184,-3 4-374,4-5 0,0-1 0,7-4 0</inkml:trace>
  <inkml:trace contextRef="#ctx0" brushRef="#br0" timeOffset="183281.8082">12210 11613 3247,'0'0'121,"0"-1"12,-3 1 6,3 0 5,0 0 8,6 0 2,10 0 2,8 0 1,12 0-4,11-3-119,3 3-81,-6 0-133,5-4-240,-16 0-368,-7 1 0,-2 0 0,-2-3 0</inkml:trace>
  <inkml:trace contextRef="#ctx0" brushRef="#br0" timeOffset="183773.4938">12772 11458 1924,'3'-2'121,"-3"0"15,0-4 21,2 0 18,3-4 13,7-3 8,6 4 5,6-2 3,4 1 2,5 3-102,2 5-19,-2 2-14,-1 5-21,-10 6-21,-5 7-11,-8 4-6,-6 10-3,-9 2-1,-12 7 3,-6 0 7,-9 2 7,-8 2 9,2-7 11,5-9 11,9-6 5,9-6 17,10-9 6,3-3-1,6-4-6,6-4-7,7-2-6,4-2-12,9-3-13,4 1-11,2 1-13,2 5-75,-4 1-65,1 3-69,3 3-112,0-1-149,-6-2-263,4 6 0,-5-1 0,0-3 0</inkml:trace>
  <inkml:trace contextRef="#ctx0" brushRef="#br0" timeOffset="184101.1546">13414 11502 1634,'3'0'108,"-3"1"32,0 6 32,0 6 22,0 7 14,-3 6 17,-1 6 18,-3-1 8,-2-2 5,2-6-38,2-5-58,3-1-27,7-6-32,7-2-17,11-4-19,10 1-21,9-5-41,9 2-20,2-3-37,-1-3-35,-6 0-72,-9-3-126,-10-9-137,-10 6-217,-10-4 0,-5-2 0,-2 1 0</inkml:trace>
  <inkml:trace contextRef="#ctx0" brushRef="#br0" timeOffset="184387.1414">13764 11554 2284,'-3'0'139,"0"1"33,-3 4 17,2 7 18,-1 8 14,4 11 4,-4 13 3,2 7 0,2 9-3,-4 2-97,2 2-41,0-3-35,-1-3-16,-4-8-19,1-8-12,-2-9-7,2-8-17,3-5-15,1-9-22,1-6-36,2-1-72,0-4-89,0-4-155,-1-8-275,-2 8 0,-3-2 0</inkml:trace>
  <inkml:trace contextRef="#ctx0" brushRef="#br0" timeOffset="186227.1916">2344 13411 1568,'0'0'111,"-1"0"19,-1 0 19,-1 0 15,3 0 11,0 0 15,-1 0 13,1 0 16,1 0 24,-1 0-63,0-1-15,2-1-4,2-1-11,8-1-5,3-4-3,9-1-13,5 3-13,4-2-16,0-1-22,2 6-22,1 0-12,6 6-15,-6 1-7,2 7-12,-5 7-8,-3 9 0,-12 6 11,-6 10 12,-7 2 12,-5 5 4,-10 0 2,-9 2 3,-11 1 4,-9-6 2,-14-1 1,-7-6 0,4-6-8,5-9-11,4-9-11,13-8-22,7-6-48,10-7-84,2-9-104,12-13-230,0-24-399,12 8 0,20-3 0,17-2 0</inkml:trace>
  <inkml:trace contextRef="#ctx0" brushRef="#br0" timeOffset="186497.6872">3068 13436 1986,'-14'1'148,"-13"7"16,-9 9 16,-15 10 11,3 10 12,3 8 4,10 4 4,12 1 1,16-4 0,7-3-120,10-6-23,7-8-32,6-5-80,8-5-118,22-10-224,-5-3-279,3-4 0,5-2 0,-7-5 0</inkml:trace>
  <inkml:trace contextRef="#ctx0" brushRef="#br0" timeOffset="186752.0865">3556 13737 2777,'0'0'91,"0"2"40,0-2 41,3 5 10,4-4 6,11 4-1,8-2-3,10 0-44,9-2-59,-1 1-187,2-5-236,-16 2-395,-7-1 0,-8 1 0</inkml:trace>
  <inkml:trace contextRef="#ctx0" brushRef="#br0" timeOffset="186974.8945">3602 13962 2793,'-7'4'88,"4"0"23,3 1 25,-3 2 6,13-3 2,8-1-19,12 0-43,17 0-120,16-1-186,6-4-447,4 1 0,-1-2 0,-6-2 0</inkml:trace>
  <inkml:trace contextRef="#ctx0" brushRef="#br0" timeOffset="187788.9261">5336 13675 2540,'-2'0'97,"0"0"5,1 0 5,-1 0 7,2 0 9,0 0 32,0 0 50,2 0 28,6 2 22,5 1-69,16-1 0,14 3 4,13-1 9,9-2-6,7 1-6,-6 0-34,-2-1-47,-10-2-27,-11 3-24,-15-3-15,-7 2-15,-8-2-15,-10 0-16,0 0-18,-3 1-6,0-1-2,0 2 1,0-2 1,0 1 5,0-1 0,0 0 3,0 0 5,0 0 3,0 0 14,0 0 3,0 0-10,0 0-15,0 0-12,0 0-16,0 0-19,0 0-25,0 0-37,0 0-43,0 0-85,0 0-112,3-6-142,-3 6-199,3 0 0,-3-3 0,3-3 0</inkml:trace>
  <inkml:trace contextRef="#ctx0" brushRef="#br0" timeOffset="189585.5384">6186 13353 2183,'0'0'44,"0"0"39,0 2 44,0-2 28,0 0 15,0 3 16,0-3 55,0 0 28,3 3 16,6 3-18,9 0-13,10 1-33,12 0-40,11-3-30,0 1-18,2-4-18,-8 1-74,-12 0-69,-12 1-59,-9 0-42,-4-2-56,-5 4-76,0-2-76,0-3-79,0-2-87,-3 1-129,0 1 0,1 0 0</inkml:trace>
  <inkml:trace contextRef="#ctx0" brushRef="#br0" timeOffset="189897.9421">6777 13314 1968,'0'0'118,"0"0"7,0 0 42,0 4 15,2 7 18,-2 10 5,3 13 2,-1 15 4,2 4 4,-3 8-113,-1 1-2,0-3-5,0-4-42,0-8-17,0-7-32,-1-13-55,1-6-132,6-11-156,-3-7-344,3-3 0,3-8 0</inkml:trace>
  <inkml:trace contextRef="#ctx0" brushRef="#br0" timeOffset="190304.0852">7123 13471 1443,'-8'5'138,"-5"8"35,-3 9 23,-2 6 12,3 4 14,6 6 21,6 1 18,0-3 16,12-4 24,4-3-85,5-5-18,3-6-26,6-6-13,-1-8-1,-2-4-15,0-7-20,-1-5-18,-2-8-17,-3-3-26,-5-5-22,-5-4-35,-7 1-30,-7-2-24,-10 2-17,-4 2-6,-7 6-15,-3 4-50,0 12-114,15 2-240,-6 7-259,1 8 0,4 0 0,2-1 0</inkml:trace>
  <inkml:trace contextRef="#ctx0" brushRef="#br0" timeOffset="190718.9478">8303 13196 1693,'0'-3'42,"0"1"14,0 0 37,0 4 38,0 8 30,1 10 21,3 10 9,0 3 0,1 11 1,-1 6-44,-2-2 4,-1 2-14,-2-1-34,1-8-45,-2-7-68,2-8-125,0-11-173,-3-4-309,0-8 0,-3-3 0,0-7 0</inkml:trace>
  <inkml:trace contextRef="#ctx0" brushRef="#br0" timeOffset="190966.5151">8071 13368 1595,'0'2'131,"3"1"31,4 4 16,4 0 16,14-1 12,17 2 5,9-8 1,13 3 1,3-3-3,-7-3-109,-9-1-139,-9 3-149,-13-8-450,-19 4 0,-3 3 0,-4 2 0</inkml:trace>
  <inkml:trace contextRef="#ctx0" brushRef="#br0" timeOffset="191325.3052">8028 13912 1634,'-3'4'188,"1"-1"40,1-2 31,-1 2 41,2-1 21,0-2 5,2 0 9,3 0 8,8 0 2,8 1-127,13 2-59,12 2-40,5-1-32,6 1-50,0-2-48,-5 1-71,-1-2-110,-4-2-177,-13-14-480,-10 13 0,-8-2 0</inkml:trace>
  <inkml:trace contextRef="#ctx0" brushRef="#br0" timeOffset="192423.4362">8999 13302 1546,'0'0'46,"0"0"25,0 7 25,4 5 26,2 5 25,2 10 35,12 9 46,7 10 14,7 10 5,5 9-12,-1 6-31,-2 6-24,-6-2-23,-3 0-27,-6-10-25,-3-9-33,-5-11-30,-2-16 21,1-11 10,-4-13 7,1-6-2,1-11 0,4-12-3,-1-9 1,2-13-4,2-16-12,-5-14-38,-3-13-45,0-11-29,-6-7-21,0-2-7,-3 2-2,3 12 3,-3 10-4,0 15 6,3 10 12,-3 10 23,-3 7 9,3 7 15,-3 7 15,0 6 9,3 8 1,0 4-7,0 5 1,0 3 0,0 3 0,0 0-1,3 2 1,-3 5-1,6 0 0,-3 3-3,5 4 3,5 0 7,5-2 7,11 1 2,13-5 3,9 0 0,9 1-1,5-2 3,1-2 3,11 2 16,12 0 11,23 1 6,23-2 1,33-5 3,28 1 1,29-2 6,22-6 3,22-5 10,24 2 7,11-6-8,8 0-4,4-1 2,2 4-3,-10 0 1,-8 3-1,-16 2-7,-5 1-3,-15 6-12,-14-5-12,-13 2-9,-18-1-12,-29-4-11,-29 2-19,-35-3-26,-42 2-35,-34 3-84,-27-1-29,-16 4-113,-3-5-663,-17 5 0,-9-1 0,-13 0 0</inkml:trace>
  <inkml:trace contextRef="#ctx0" brushRef="#br0" timeOffset="194416.0013">9868 13631 3025,'0'1'47,"0"-1"4,0 0 11,0 2 18,0-1 15,0 0 11,0-1 23,5 0 18,7 2 14,6-4-34,14 4 2,14-2-1,7 0-11,-2-2-17,-1 2-17,-11 0-15,-15 0-49,-10 0-62,-6 0-63,-6 0-96,-1 0-160,-1-7-430,0 4 0,2 3 0,-1-4 0</inkml:trace>
  <inkml:trace contextRef="#ctx0" brushRef="#br0" timeOffset="194695.3046">10326 13445 2278,'0'0'70,"0"0"17,0 0 22,3 8 23,-3 3 15,0 10 4,3 9 2,-3 9 2,1 2 1,1 3-68,-4-2-5,2-2-36,2-4-79,0-5-144,17-11-513,-16-3 0,3-5 0,7-5 0</inkml:trace>
  <inkml:trace contextRef="#ctx0" brushRef="#br0" timeOffset="195077.301">10603 13577 1706,'-3'0'124,"-3"3"47,-4 6 23,0 4 12,3 3 12,3 12 7,4 1 5,4 2 0,5 0 4,5-4-85,6-1-36,0-8-40,1-7-19,0-5-3,-2-4-11,1-7-7,-5-2-3,1-9 1,-3-4-19,-5-3-15,-3-3-28,-5-3-24,-9 0-15,-4 3-9,-8-4-6,-1 4-15,-3 11-37,1 4-84,6 4-100,10 1-283,-4 9 0,6 0 0,6-3 0</inkml:trace>
  <inkml:trace contextRef="#ctx0" brushRef="#br0" timeOffset="195405.5226">10825 13266 1798,'0'-2'94,"0"1"1,0-1 27,0 0 37,5 4 15,2 5 14,10 8 21,3 4 15,7 15 5,3 10-75,0 13 6,-2 6 4,-5 3-15,-13 6-25,-3-3-10,-17-3-11,-10-2-25,-15 1-29,-8-4-54,-12-1-99,-2-7-182,0-24-512,3 5 0,5-14 0,6-15 0</inkml:trace>
  <inkml:trace contextRef="#ctx0" brushRef="#br0" timeOffset="195895.3909">9965 13290 1333,'-6'8'207,"-4"6"34,-7 6 25,-7 7 17,-8 5 5,-4 7 2,-2 3 7,-1 6 6,1 6 3,14 1-151,8 3-63,10 2-68,10 3-97,19-2-162,19-12-520,4 3 0,14-10 0,11-15 0</inkml:trace>
  <inkml:trace contextRef="#ctx0" brushRef="#br0" timeOffset="196637.4058">11198 13276 2362,'0'-1'95,"0"-1"15,0 0 9,4 0 3,-1-1 4,3 0 0,7-2 0,4 2 2,4-1 1,3-1-78,-3 2-15,-2 3-14,2-2-3,-5 4-2,-5 6-2,-1 5 4,-1 3 1,-9 6 19,3 4 15,-9 1 15,-3 2 11,-2 1 1,-7 1-2,2-2-3,2-4 1,8-9 9,3 0 3,0-13-17,6 0-16,3-3-14,8-3-10,3 3-7,10-6-2,7 4-28,-1 1-57,1-4-101,1 5-194,-5-7-450,-4 7 0,-2-2 0</inkml:trace>
  <inkml:trace contextRef="#ctx0" brushRef="#br0" timeOffset="196972.641">11482 13833 3159,'0'1'112,"0"-1"19,0 0 10,3 0 4,4 3 6,14-6 0,9 2 0,18-4 0,8-1 3,5 1-83,1-2-36,-9 2-52,-12 3-63,-11 1-65,-14 1-71,-5 1-64,-8-1-82,6-2-328,-8 2 0,1 0 0,0 0 0</inkml:trace>
  <inkml:trace contextRef="#ctx0" brushRef="#br0" timeOffset="197565.5611">12326 13510 1249,'1'-2'109,"-1"2"1,0 0 42,2 0 32,-2 5 16,0 7 24,1 5 14,-1 7 7,-4 7 9,-7 7-92,-4-1-9,0 0-1,-6-2-39,7-8-28,5-5-11,9-5-20,4-5-10,9-4-6,7-1-9,10-3-4,12-3-2,6 1-9,5-2-60,7-3-192,-9-21-491,-7 22 0,-6-8 0,-12 1 0</inkml:trace>
  <inkml:trace contextRef="#ctx0" brushRef="#br0" timeOffset="197855.0389">12571 13549 944,'2'0'78,"-2"2"30,0 7 36,1 9 25,2 7 15,0 11 2,3 9 3,-3 4 0,1 1 2,-4 0-21,0 0-58,0-4-39,0-3-75,0-7-89,7-11-137,-4-6-255,-2-5 0,5-7 0,4-5 0</inkml:trace>
  <inkml:trace contextRef="#ctx0" brushRef="#br0" timeOffset="198140.7361">12839 13709 2340,'0'0'57,"0"0"30,0 0 29,1 3 12,4 3 7,7 6 2,4 4 1,7 9 1,7 2 0,3 0-50,2 2-5,-1-3-48,0-1-79,-4-5-119,-2-8-166,-10-1-290,-6-5 0,-5-3 0,-3-3 0</inkml:trace>
  <inkml:trace contextRef="#ctx0" brushRef="#br0" timeOffset="198395.1531">13098 13677 1734,'-3'3'147,"-3"4"31,-2 10 24,-1 4 9,-4 6 1,0 12 3,-6 3-2,1 2-7,-6 1-12,1-4-118,4 0-71,5-12-78,5-5-89,6-12-101,3-8-356,3-2 0,-3-4 0</inkml:trace>
  <inkml:trace contextRef="#ctx0" brushRef="#br0" timeOffset="199241.2136">13352 13580 1571,'0'0'69,"0"0"2,0 0 2,0 0 5,0 0 33,0 6 46,0 5 25,0 6 17,0 10 10,1 7-59,1 5-1,-1 3 0,-1 1 1,2-1-6,-2-3-31,0-5-45,0-2-25,0-8-17,1-3-8,-1-4-4,2-7-3,0-1-2,-1-4-1,-1-2-1,2 0-1,-2-1 0,0-1 1,0-1 0,0 0-1,1 0 0,-1 0-1,0 0 0,2 0 1,-2 0 1,0 0-1,0 0-5,1 0-20,-1 0-40,0 0-81,6-3-123,-5-3-410,1 3 0,1-1 0,-2-5 0</inkml:trace>
  <inkml:trace contextRef="#ctx0" brushRef="#br0" timeOffset="199732.6893">13703 13689 1560,'0'0'137,"-3"0"24,3 0 22,0 0 16,0-2 7,0 2 8,0 0 28,0 0 16,3 5 5,1 4-94,5 4-31,3 3-23,6 6-22,0 0-15,5 0-6,-1-1-5,4 1-32,-1-2-13,0-2-7,-1-1-22,-5-2-29,0-1-27,-5-1-44,2-6-57,-3 0-70,-2-5-60,-1 0-65,-6-4-60,7 0-89,-9 0 0,-2 0 0,-2-6 0</inkml:trace>
  <inkml:trace contextRef="#ctx0" brushRef="#br0" timeOffset="200027.1425">13974 13634 1186,'0'-2'118,"0"1"14,-2 1 8,-1-2 19,-5 4 41,1 8 28,-10 7 13,5 9 3,-4 11 2,-4 4-88,-3 7-28,0 1-16,-1-2-13,1-3-27,5-7-57,1-6-80,8-9-119,12-12-466,-4 4 0,-1-9 0,5-3 0</inkml:trace>
  <inkml:trace contextRef="#ctx0" brushRef="#br0" timeOffset="200571.3396">14180 13834 2020,'0'3'128,"0"2"7,-2-2 6,1 1 20,1-2 24,-2-2 17,2 3 12,2-3 16,2 0 7,5 0-118,9 0-7,11 0-4,7 0-8,6-3-18,-1 3-36,-4-3-43,-8 2-60,-10-2-110,-10 0-130,-1-5-443,-6 6 0,-1-1 0,1 0 0</inkml:trace>
  <inkml:trace contextRef="#ctx0" brushRef="#br0" timeOffset="201070.7915">14468 13691 1861,'0'0'130,"0"0"33,0 0 7,0-4 5,3 1 4,4-3 9,5 0 12,4-5 10,6 3 6,9 1-81,2-1-46,3 2-34,2 3-6,-7 6-6,-4 1-5,-9 9-11,-9 2-11,-6 5-11,-1 9-2,-7 2 0,-5 1 6,-7 2 9,-8 3 7,-5-4 7,0 3 4,3-4 5,7-8 1,6-7 6,8-5 25,3-4 13,5-8-7,-1 0-6,7 0-10,4-3-6,6-3-12,8-2-12,4 0-14,3-1-30,5 4-57,-3 3-79,0 0-112,0 2-93,9-1-427,-20 4 0,-4-2 0,-1 0 0</inkml:trace>
  <inkml:trace contextRef="#ctx0" brushRef="#br0" timeOffset="201399.8386">15028 13716 941,'0'-3'119,"2"0"63,-2 2 39,0 4 18,-2 6 17,2 7 10,-4 6 5,-2 6 7,-5 0 4,2-6-102,0 4-9,0-9-62,9 0-36,0-3-15,0-3-12,8-4-8,4-2-10,6-3-24,10-1-40,5-1-54,7-4-109,9-4-167,-8 0-248,-8 0 0,-11-4 0,-5 0 0</inkml:trace>
  <inkml:trace contextRef="#ctx0" brushRef="#br0" timeOffset="201598.3308">15264 13733 1572,'-3'2'92,"0"2"31,-2 7 10,0 6 4,1 6 2,1 9 1,3 4-3,0 1-22,0 1-52,1-5-138,10-5-440,-9 1 0,1-6 0,0-8 0</inkml:trace>
  <inkml:trace contextRef="#ctx0" brushRef="#br0" timeOffset="202117.7819">15727 12775 1325,'0'5'169,"0"6"33,0 6 22,0 4 18,0 4 12,0 10 8,0 8 4,0 4 4,0 8 2,0 3-131,3 0-38,-3-3-33,0-2-22,3-4-18,-3-5-30,0-4-53,-3 2-82,3-4-170,0-1-372,-3 0 0,-7-2 0</inkml:trace>
  <inkml:trace contextRef="#ctx0" brushRef="#br0" timeOffset="203502.8963">15600 14700 902,'-3'5'123,"-2"1"53,0 1 55,0 0 41,1-5 26,-1 0 16,-1-2 11,-7 0 16,-3-2 9,-5 2-74,-4 0-38,-10 0-48,-2 0-50,-7 0-39,-9 0-18,-9 0-9,-13 0 1,-8 0-12,-17 0-9,-14 0 0,-14 0 5,-13 0 12,-11 0 10,-8 0 5,-6 0-2,-9-2-9,-8-5-7,-8 2 0,-5-4 3,-3 1-2,-5-5-4,-2-1-12,8 1-9,-3-3-3,7-2 4,-2 0 7,10 3 1,-3-2-2,1 0-1,-4 5-3,1 2-8,-2 2-3,-4-1-8,0 2-1,4 5-9,0-7-8,4 3-3,4-2 1,9 2-1,3-2 5,1 2 7,5-1-1,1 4 6,-1 0-5,6 2 0,5 1-4,2-3 0,10 2-1,3-6 5,11 2 5,8-2 13,8 0 6,7-1 5,6 3 7,2-4 0,1 2 10,-4 2-6,-2 2 2,1 2-3,1 1-9,4 0-9,2 0-1,7 1-12,2 2-7,4 2 6,2-1-4,3 2 14,4-2 11,5 2 13,6-2 7,4-1-8,3 1 6,6-1-1,1-1 9,5 1-9,1 0-2,5 1-6,2-2-15,6-2-8,6 0-11,4 2 2,5-2-12,4 0 2,7 2-5,-3-2 3,7 0-2,-3 0 0,3 0-2,0 0-6,-3 0 1,-2 3 2,-3-3-3,-2 1 6,-7 2 2,-2-1 0,1 1-3,-3 1 7,-2 0-4,1-1-1,-1 0 2,3 0-1,1 0 4,2-2-4,4-1-3,4 2 0,3-2 3,3 0-6,-2 0-11,-4 2 5,2 1-2,-3 0-9,-3 1 0,4-1-5,-3 1 0,2-1-15,0-2-37,3 2-44,4 0-63,-3-2-41,3 0-55,1 4-74,1-3-108,1 0-236,0 1-417,0-2 0,0-1 0,9-1 0</inkml:trace>
  <inkml:trace contextRef="#ctx0" brushRef="#br0" timeOffset="204537.5097">9168 14955 1853,'0'-2'93,"-1"2"33,-1-3 26,1 0 28,-1 0 19,2-4 11,0 3 3,0-5 3,2 1 2,2 1-60,13-4-30,6 0-29,16-4-22,9 1-19,8 2-13,-2 4-10,-2 4 1,-9 5-4,-7 9 0,-8 7 2,-8 8-3,-7 6 3,-9 7 17,-1 5 11,-10 0 5,-8 2 1,-7 1 9,-8-2-1,-8-2 7,-4-9 0,4-6 8,5-6 16,8-9-8,6-8-16,8-4-9,7-5-2,3-8-15,1-2-1,5-5-7,6-2-1,8 1-8,5 5-20,6 6-18,-3 4-9,3 4-4,-3 6-12,-3 3-20,2 5-42,-2 4-42,-2 0-56,-3 2-71,0-1-151,-1-10-492,-3 1 0,0 1 0,2-4 0</inkml:trace>
  <inkml:trace contextRef="#ctx0" brushRef="#br0" timeOffset="204833.8418">9913 15008 2206,'2'0'112,"-2"0"35,0 0 25,1 0 5,4 7 7,6 3 1,6 9 0,10 5-2,10 1-1,8 4-103,6-3-13,3-2-65,-5-4-64,-6-3-69,-15-1-77,-14-9-89,-1-6-337,-9 2 0,-4-3 0,3 0 0</inkml:trace>
  <inkml:trace contextRef="#ctx0" brushRef="#br0" timeOffset="205062.457">10216 14930 1425,'-4'0'82,"-4"7"39,-10 6 17,-11 11 8,-13 7 5,-6 13 4,-6 4-1,0 5-10,3-2-50,10-5-101,15-5-116,14-13-373,9-6 0,3-6 0</inkml:trace>
  <inkml:trace contextRef="#ctx0" brushRef="#br0" timeOffset="205814.4041">10690 14913 1868,'0'0'84,"0"0"13,0 0 14,1 0 8,-1 0 4,0 0 2,2 0 2,-2 0 3,2 0 4,-1 0-62,1 0-14,-1 0-9,2 0-4,-3 0-1,0 0 0,0 0 3,1 0 19,1 3 9,-1-3 1,1 5-2,1 1-4,0 3-1,-3-4-1,5 7 3,-2 0 14,0 2 22,-2 2-1,2 5-1,-3 5 9,0 6 5,0 3 5,-1 6 8,-1 0 4,1 1 2,-1 0-10,-1-6-20,0 2-11,0-7-12,0-3-7,0-3-8,0-4-3,1-5-13,1-6-11,1-2-13,0-4-9,0-1-6,-3-1-9,3-2-13,-1 3-22,1-3-34,0 0-66,0 0-63,-2 0-96,2-3-209,-1-8-424,-1 5 0,-1-6 0,0-8 0</inkml:trace>
  <inkml:trace contextRef="#ctx0" brushRef="#br0" timeOffset="208807.8107">3977 16222 3316,'0'0'72,"0"0"20,1 0 11,-1 0 3,0 0 15,2 1 18,1 1 10,3 4 4,4 3 4,7 1-57,2 1-6,10-1-19,7 0-11,11-5 0,0-1-15,-1-1-27,-10-6-12,-7-1-26,-15 4-60,-4-5-70,-4 3-123,-2-3-138,-2-1-71,1 3-220,-3 3 0,-3 1 0,0 6 0</inkml:trace>
  <inkml:trace contextRef="#ctx0" brushRef="#br0" timeOffset="209092.7045">4082 16463 1761,'0'4'125,"3"3"55,-3-2 33,0 0 21,3 1 11,3-5 6,5 3 6,7 4 0,6-5 3,2 3-80,8-2-53,-1 0-80,-1-4-68,-2 0-109,-2-4-138,12-6-475,-25 7 0,-2-2 0,-5 2 0</inkml:trace>
  <inkml:trace contextRef="#ctx0" brushRef="#br0" timeOffset="211951.0958">6019 16204 2292,'0'-10'87,"0"0"27,0-2 18,0-4 19,0 7 8,0 3-1,0 1-3,0 5 5,0 0 8,0 4-41,3 8-6,-1 8 3,2 14-12,-1 14-17,-2 13 0,1 10-1,-2 8 4,0-3-4,-2-4-9,1-6-14,-1-14-25,1-11-28,1-13-5,0-8 5,1-10-19,-1-7-78,0-1-144,5-19-673,-2 3 0,3-8 0,5-9 0</inkml:trace>
  <inkml:trace contextRef="#ctx0" brushRef="#br0" timeOffset="212371.747">6352 16378 2101,'-4'9'115,"0"6"25,1 7 19,3 9 11,0 5 5,4 5 8,7 0 10,4-1 3,2-2 4,7-2-88,0-7-13,-2-8-2,0-6 5,3-7 5,-2-6 2,2-13-6,2-6-9,-3-9-2,-4-5-3,-10-5-6,-4-6-10,-10 2-23,-11 1-21,-2 1-17,-5 5-8,-4 8-6,2 12-34,6 3-47,3 7-53,4 5-95,7 0-175,-2-2-392,6 5 0,0 3 0,0-3 0</inkml:trace>
  <inkml:trace contextRef="#ctx0" brushRef="#br0" timeOffset="212889.2088">7521 16130 834,'0'0'100,"0"0"38,0 0 44,0 3 37,1 0 30,1 9 23,1 6 10,3 7 7,1 9 5,-1 4-54,3 4-45,-4 2-37,-2-3-44,0 0-35,-3-9-31,0-4-22,0-7-22,0-6-79,1-4-170,1-8-435,0 3 0,-2-6 0,-2-3 0</inkml:trace>
  <inkml:trace contextRef="#ctx0" brushRef="#br0" timeOffset="213176.7738">7408 16348 1754,'0'0'60,"0"0"12,0 0 23,0 0 25,0-3 50,0 3 28,0 3 15,3 2 10,1 0 6,8 0-54,2 5-3,11-3-10,4-2-22,4-4-25,5 0-65,2-2-100,-4 0-162,4-9-525,-18 7 0,-10 0 0,-5 2 0</inkml:trace>
  <inkml:trace contextRef="#ctx0" brushRef="#br0" timeOffset="213635.2685">7308 16907 1524,'0'1'165,"0"1"24,0-2 27,0 2 13,0-4 6,3 2 9,7 0 11,6 0 10,11-2 2,8 1-136,12-2-29,7 0-24,1 0-27,2 0-18,-5-2-30,-6 1-62,-6 1-153,6-9-531,-26 10 0,-5-1 0,-8-1 0</inkml:trace>
  <inkml:trace contextRef="#ctx0" brushRef="#br0" timeOffset="214864.9358">8058 16336 2194,'0'-4'129,"0"1"-1,0 1-3,0 1 2,0-2 14,0 6 15,3 7 10,1 7 16,5 8 11,5 13-119,6 11-4,1 6 5,0 8 5,1 1-4,-2 1-8,-6-3-16,-1-3-10,-2-9-14,-1-9-9,-1-7 1,-3-11 7,-1-8 0,1-12 0,2-3 3,2-9-4,-1-8 0,2-12 3,2-5 0,-1-15-4,-2-11-8,2-7-10,-2-9 1,0-12-1,-3-2-6,-2-3 1,-3 6-1,-2 9-5,0 12 2,0 16 2,0 13 2,0 9 2,0 11-5,0 5-1,0 6 3,0 2 1,0 0 2,0 4 2,0-3-6,0 3 0,0 0-2,0 0-3,0 0 4,0 0-1,0 0 0,0 0-3,0 0-1,0 0-2,0 0 3,0 0-2,0 0 2,0 0 5,1 0-2,8 0 2,5 0 1,8 0 0,5 0 0,3 0 2,-1 0 0,1 0 2,-4 0 3,5 0-5,4 3-1,-1-3-1,2 0 1,2 0 0,6 0-1,9 0 1,14 0 2,15 0 0,14 0-3,15 0 3,16 0 2,8 0-3,10 0 2,5 0 0,11-3 5,3 3 7,6 0 3,2-2 11,1 0 13,-4 2 5,0 0-1,0 0 6,-4 4 0,5 1 1,5 4-6,-3 0-4,5 2-4,2 1-14,2-4-9,-2-2-7,-3-3 3,-6 0-4,-6-3 10,-15 0 6,-15 0 6,-12-3 0,-11 3-2,-10 0 4,-11 0-2,-7 0-2,-12 0-3,-11 0-4,-12 0-16,-14 0-14,-17 0-44,-8 0-66,-8 0-77,-8-3-166,-6-11-564,-15 4 0,-12-4 0,-20-5 0</inkml:trace>
  <inkml:trace contextRef="#ctx0" brushRef="#br0" timeOffset="217807.0606">21648 5772 2251,'-1'0'88,"1"0"21,-2 0 37,2 0 26,-1 2 18,1 1 18,0-1 20,0 6 15,0-2 11,4 0-64,9-1 3,13-1-13,19-4-29,17 0-29,14-4-15,6-4-22,1-2-21,-14-2-15,-19 1-15,-19 4-13,-15 4-24,-13 0-22,-3 3-8,2 0-1,-2 0-32,0 0-23,0 0-19,0 0-29,0 0-119,6 0-206,-4-6-312,-1 0 0,1-5 0,4-6 0</inkml:trace>
  <inkml:trace contextRef="#ctx0" brushRef="#br0" timeOffset="218173.6135">22506 5416 1845,'0'0'87,"2"0"20,-2 0 48,0 0 33,2 3 33,-2 6 17,0 9 24,0 13 6,3 15-2,-3 12-64,0 10-14,0 2-23,-5 2-43,2-6-31,-2-6-34,-1-9-17,3-10-25,1-12-36,2-6-64,0-9-189,3-28-553,3 13 0,6-9 0,3-8 0</inkml:trace>
  <inkml:trace contextRef="#ctx0" brushRef="#br0" timeOffset="218581.9112">22887 5549 3173,'-10'5'107,"-7"8"23,-6 9 24,-1 10 18,6 13 14,9 2 10,4 3 1,16 3 5,6-10 3,11-4-75,2-5-25,10-9-20,-2-10-22,-2-9-18,-2-1-10,-9-10-9,1-7-6,-7-8-26,-2-11-25,-11-8-37,-2-9-32,-8-8-4,-7-3-6,-5 2-4,2 10-8,-7 9-24,-3 13-26,6 14-48,-2 7-82,5 4-117,0 0-244,6 4 0,-3-4 0,8 0 0</inkml:trace>
  <inkml:trace contextRef="#ctx0" brushRef="#br0" timeOffset="219030.1701">23032 4997 2456,'0'-1'157,"0"0"16,0-1 12,2-3 3,7-1 6,4-2 0,4-1 3,4 0-1,6-2 2,-4 6-126,0 3-26,1 6-13,-7 13-11,-6 5-1,-5 7 1,-3 10 1,-3-3 10,-6 0 14,-2-3 13,0-3 4,0-8-3,5-4-3,0-5 2,3-7 0,0-2 1,3-1 0,0-3-13,10 0-15,4 0-28,12 0-10,9 0-46,3 0-115,6 0-244,-6 0-469,-7 0 0,-5 0 0,-4 4 0</inkml:trace>
  <inkml:trace contextRef="#ctx0" brushRef="#br0" timeOffset="219306.4277">23922 5627 2104,'0'2'127,"1"3"34,-1-1 30,4-1 6,3 2 9,13-5 8,10 0 6,16-2 1,10-3 0,11-2-75,-3-1-58,-10 1-97,-10 0-208,0 0-557,-30 4 0,-6-1 0</inkml:trace>
  <inkml:trace contextRef="#ctx0" brushRef="#br0" timeOffset="219558.7543">23811 5943 3892,'0'1'58,"8"1"3,6-2 6,12 0 1,11 0 2,21-5 1,6-2-2,11-2 1,1-2-3,-7-3-101,-9 7-143,-9-3-232,-21 4-365,-13 3 0,-10 0 0,-4 0 0</inkml:trace>
  <inkml:trace contextRef="#ctx0" brushRef="#br0" timeOffset="221617.3752">25320 5521 1758,'-14'4'112,"2"-1"45,-1 0 44,-1 1 31,11-4 25,3 3 15,0-3 5,0 0 16,2 0 27,7 4-57,3-1-38,10 2-39,18 4-46,14-4-27,10-2-24,17-1-16,6-4-4,-2-3-26,-4-3-54,-14 3-46,-22-2-38,-17 3-48,-16 1-55,-9-1-121,-3 1-182,2 3-250,-2-3 0,0 1 0,3-1 0</inkml:trace>
  <inkml:trace contextRef="#ctx0" brushRef="#br0" timeOffset="221910.2981">26390 5292 2872,'0'-3'74,"0"3"33,0 2 27,0 10 14,0 12 1,-2 19 1,1 12-2,-1 16 0,-1 2 7,0 2-74,0-7 1,0-8-34,0-10-42,2-11-62,1-9-104,1-13-121,2-28-480,5 12 0,4-6 0</inkml:trace>
  <inkml:trace contextRef="#ctx0" brushRef="#br0" timeOffset="222813.5204">26862 5377 2073,'-6'-2'123,"-6"2"25,-4 4 16,-10 7 13,-1 6 9,0 12 15,9 10 7,6 11 6,12 2 13,13 3-72,10-2-19,7-2-21,6-11-8,3-5-11,-3-12-2,-4-5-14,-5-9-8,-3-5-5,-4-10-15,-1-6-33,-1-10-22,-9-7-11,-6-17-11,-3-3 2,-9-10-7,-6 0 0,-3-1 0,-4 4 4,-4 10 5,2 10 16,4 10 12,4 6 17,7 8 27,6 3 1,1 4 5,5 0-5,8 1 2,13 2 0,12 0 0,14 2-5,13 2 8,2 1-9,-2 5-22,-9 0-4,-9 5 0,-10 1 8,-11 2 17,-8 2 4,-8 7 2,-2 2 5,-3 6-5,3 3 1,1 3 5,3 0 17,3-3 31,10-2 42,5-7 15,7-8 11,8-6 11,6-8 2,5-7 6,3-7-1,-3-7-4,-7-5-18,-7-7-29,-14-2-31,-11-5-31,-9-4-16,-15 0-8,-13 3-12,-15 5-6,-15 6-4,-16 11-4,-3 3 10,-4 7-11,10 2-11,11 2-1,17 0-4,11 0-9,15 0 4,5 0-1,5 0-1,1 0-9,-3 0-38,3 0-83,0 0-88,0 0-66,0 0-45,0 4-108,0 0-208,0-6-565,0 13 0,-9 1 0,-11 3 0</inkml:trace>
  <inkml:trace contextRef="#ctx0" brushRef="#br0" timeOffset="226629.711">21758 7506 360,'-3'0'36,"-3"-2"12,2 2 10,-3 0 31,1 0 35,0 0 25,-6 0 20,2 0 29,-1 3 25,-2-2-3,4 2 11,-2-2 9,4 2 9,2-1-11,2-2-18,0 3-13,2-3-8,-1 0-9,0 0-4,2 0-14,0 0-13,0 0-12,0 0-14,0 0-15,0 0-12,0 0-7,0 0-9,0 0-19,0 0-16,0 0-7,0 0-6,0 0-8,0 0-3,0 0-2,0 0 1,0 0 1,0 0 4,0 0 5,0 0 0,0 0 2,0 0 3,0 0 0,0 0 0,0 0-3,0 0-5,0 0-5,0 0-8,0 0-11,0 0-9,0 0 0,4 0 0,3 0 1,9 0-1,4 0 3,7 0 0,4-3-3,-1 1 5,-2-1 3,-5-1 6,-3 0-5,-4 0-3,-1 1-5,-8 1 0,2 0-4,-1 2 1,2-1 1,-1 1-4,1 0 3,1-2 0,-1 1-3,-4 0-1,0-2-2,-1 1-4,-2 2-3,-1 0-3,0 0-3,-1 0-2,-1 0-4,0 0-5,0 0 3,0 0-2,0 0-2,0 0-24,2 0-41,-2 0-63,1 0-71,2-1-88,3-2-113,8-5-391,-2 3 0,3 0 0,1-3 0</inkml:trace>
  <inkml:trace contextRef="#ctx0" brushRef="#br0" timeOffset="226989.5091">22321 7232 1411,'0'0'71,"0"0"43,0 3 53,0 2 40,0 5 25,0 10 11,0 9 8,0 10 2,1 1 8,1 6-59,-2-4 9,0-2-34,2-6-44,-2-2-38,0-7-23,0-4-11,0-4-29,0-5-42,5-2-81,4-5-150,11-6-529,4 1 0,13 0 0,4-7 0</inkml:trace>
  <inkml:trace contextRef="#ctx0" brushRef="#br0" timeOffset="227463.0108">22714 7321 1446,'-5'0'66,"-3"1"51,2 5 48,-4 5 29,4 4 22,3 9 15,3 6 3,1 4 2,6 1 1,1-1-46,4-5-8,2-4-39,-1-7-36,1-6-22,3-8-20,-5-1-12,6-6-3,-1-6-3,3-4-4,-3-6-15,-3-6-13,-4-4-12,-6-4-11,-4-1-7,-7 0 5,-8 1 9,-3 2 10,-3 7 6,-6 8 5,3 9 12,1 5 3,6 2 0,1 2-2,5-2-7,4 4-42,4-1-51,2 5-104,1-2-159,4-3-424,0 3 0,2-3 0,2-1 0</inkml:trace>
  <inkml:trace contextRef="#ctx0" brushRef="#br0" timeOffset="227724.3116">22981 7285 1671,'0'0'90,"3"2"47,2 7 23,7 5 6,3 8 2,6 7-1,1 5 3,4 0 1,6-3 1,-6-2-50,1-3-39,-5-5-55,-3-3-86,-5-5-107,6-9-451,-13 2 0,1-5 0,-4-4 0</inkml:trace>
  <inkml:trace contextRef="#ctx0" brushRef="#br0" timeOffset="228011.2098">23300 7212 1344,'0'0'106,"0"5"41,-5 7 31,0 8 7,-4 9 3,-3 11 0,-6 8-1,-5 3-5,1 2-7,-1-2-51,0-4-72,7-8-47,5-8-80,5-12-111,6-11-68,0-4-255,5-4 0,7-4 0,7-7 0</inkml:trace>
  <inkml:trace contextRef="#ctx0" brushRef="#br0" timeOffset="228230.5244">23529 7431 2154,'2'0'80,"1"0"28,1 0 20,7 0 8,-2 0 1,10 0 2,3 0-2,3 0-20,5-2-93,3-5-240,0-5-372,3 4 0,2-4 0,1 0 0</inkml:trace>
  <inkml:trace contextRef="#ctx0" brushRef="#br0" timeOffset="228482.9666">24080 7217 1517,'0'0'51,"0"0"35,0 7 30,0 5 15,0 10 5,0 12 0,0 12 1,0 1-3,3 3 0,-3-2-50,3-4-28,1-6-77,2-8-126,2-10-91,1-11-224,4-1 0,0-7 0,6-5 0</inkml:trace>
  <inkml:trace contextRef="#ctx0" brushRef="#br0" timeOffset="228977.4384">24332 7307 1595,'-1'3'115,"-3"0"48,1 9 25,0 5 23,1 3 7,4 9 2,2 5 3,5-1 2,3-1 7,6-2-73,2-7-30,2-5-42,5-5-24,-3-9-19,-1-3-7,3-3 0,-4-10-3,-1-4 1,-4-6-6,-4-8-9,-10-6 0,0 0 25,-9 0 38,-11 4 10,-3 7 8,-3 9 1,-7 10 0,-3 3-2,3 3 2,1 0 2,2 3-6,11-3-32,4 0-39,6 3-12,4-3-11,2 2-2,0-2-12,0 0-15,0 1-7,0 1-17,0 0-23,0 0-24,0 1-30,2 0-73,1 0-166,3-6-465,1 8 0,1-2 0,-1 0 0</inkml:trace>
  <inkml:trace contextRef="#ctx0" brushRef="#br0" timeOffset="229469.9369">25678 7303 2056,'0'0'92,"0"0"24,-2 0 32,1 0 35,1 0 10,3 0 14,9 0 3,15-4 3,15 4 3,16 0-77,12 0-14,1 0-27,-3 0-50,-10 0-70,-5 0-98,-14 0-141,0-4-467,-21 1 0,-6 3 0,-12 0 0</inkml:trace>
  <inkml:trace contextRef="#ctx0" brushRef="#br0" timeOffset="229699.3246">25844 7408 1880,'-11'12'83,"3"1"20,0 0 46,3 1 27,25-9 17,17-4 9,20-4 4,21-3 0,14-2 0,3 0-79,-11-1-36,-17 2-74,-19 4-119,-24 1-80,-15 2-135,-9 0-290,-12 7 0,-18-1 0,-13 3 0</inkml:trace>
  <inkml:trace contextRef="#ctx0" brushRef="#br0" timeOffset="232503.1838">26730 7090 1576,'0'-4'104,"0"2"12,0 1 53,0 4 38,0 4 30,0 11 21,0 14 9,0 10 9,1 9 16,1 9-94,2 1 15,-2-3-8,2-5-49,1-9-35,-5-6-28,3-9-24,0-9-21,-3-6-36,3-4-66,3-6-125,3-3-191,6-15-432,2 4 0,7-7 0,1-5 0</inkml:trace>
  <inkml:trace contextRef="#ctx0" brushRef="#br0" timeOffset="233753.4666">27044 7224 1986,'0'0'100,"-3"0"34,0 5 37,-7 4 28,2 6 21,-2 10 9,4 8 4,3 6 2,3 1 3,6 1-84,3-8-5,3-4-23,7-7-30,1-8-25,1-5-18,0-7-8,0-1-4,-3-6-3,6-7-17,-6-5-36,-4-8-29,-1-8-18,-7-3-7,-6-6-4,-3-1 3,-4-3 14,-2 7 10,-2 2 15,-5 5 20,-1 7 37,2 8 25,2 2 5,5 5 15,1 3 8,5 4-15,2 0-9,2 2-11,5 1-12,5 0-4,12 0-2,11 0-6,12 4 5,2-1-13,2 7-5,-10 0 10,-9 4 8,-13 5 16,-13 0 14,-4 4 6,-2 6 5,-2 4 4,-1 5 7,3 0 3,0 0 10,2-3 4,5-4 4,8-5-8,7-7-5,8-6-5,4-4-4,7-5 1,-1-6-10,2-7-5,-1-5-10,-5-6-5,-10-6-15,-7-4-4,-13-3-4,-6-3 23,-6 1 24,-7 6-1,-8 5 3,-2 6 1,-9 4 5,-6 7-2,-3 3-3,3 1-3,2 2-1,7 1-27,8 0-26,9 0-3,3 0 1,6 0 0,0 0-8,2 0 11,1 0 2,0 0-3,0-2-3,0 2-1,0 0-8,0 0 1,0 0-15,0 0-4,0 0-12,0 0-22,0 0-8,0 0-14,0 0-11,0 0-13,0 0 0,0 0 1,0 0 7,0 0 6,0 0 11,0 0 14,0 0 10,0 0 11,0 0 12,0 0 13,0 0 8,0 0 0,0 0-6,0 0-4,0 0-4,0 0-6,0 0-5,0 0-6,0 0-8,0 0-8,0 0-20,0 0-15,0 0-16,0 0-15,0 0-5,0 0 4,0 0-1,0 0-6,0 0-19,0 0-24,0 0-4,0 0-18,0 0-20,0 0-39,0 0-52,0-1-85,11-4-275,-8 5 0,-5 0 0,4-3 0</inkml:trace>
  <inkml:trace contextRef="#ctx0" brushRef="#br0" timeOffset="236512.5435">21889 6395 450,'0'-8'62,"-2"0"41,-4 1 27,-5 0 25,-9 2 28,-6 3 24,-2 2 9,4-1 6,7 1 8,7 0-5,7 0 18,3 0-10,0 0-12,0 0-11,0 0-15,0 0-20,0 0-13,0 0-6,0 0 0,3 1-16,0 4-35,7-1-17,4 1-1,10 5-6,7-1-6,10-5 6,12 1 14,17-4 11,21-1 6,21 0 1,28-1-4,18-3-8,23-1-9,16-4-6,3-1-3,0 0-8,-9-2-12,-13 3-13,-26 1-11,-24-3-16,-26 5-36,-21 2-76,-26 1-96,-15 1-139,-5 1-201,-20 2-395,-11-1 0,-17 2 0,-22-2 0</inkml:trace>
  <inkml:trace contextRef="#ctx0" brushRef="#br0" timeOffset="237747.2932">21708 6759 2864,'3'-2'60,"9"2"12,7 0 13,12-5 16,16 2 17,19-8 17,20-2 18,21-4 20,18-3 34,17-1-39,10-1 0,5-2-3,1 3-10,-15 3-11,-14 6-20,-14 3-12,-20 6-19,-24 3-21,-15 0-34,-15 0-11,-13 0-10,-11 0-5,-7 0 4,-6 0 22,-4 0 16,0 0 5,0 0 1,0 0 1,0 0 2,0 0-3,0 0 3,0 0-3,0 0-6,0 0-27,0 0-15,0 0-6,0 0 1,1 0 4,-1 0-1,0 0 0,2 0 1,-2 0-2,0 0-1,0 0-2,0 0 3,0 0-4,0 0-4,0 0-5,0 0-1,0 0 1,0 0 0,0 0-1,0 0 0,0 0 0,0 0-4,0 0 5,0 0 0,0 0 1,0 0 0,0 0 0,0 0 3,0 0 0,0 0 3,0 0-1,0 0 3,0 0 2,0 0-2,0 0 1,1 0 3,1-2 0,-1 0-2,1 1-1,-1 1-1,1-3-2,-2 2-1,0-1-6,0 1 0,1 0 2,-1 1-4,0 0-2,0 0 2,0 0 2,0-1-2,0 1 5,2 0 2,-2 0 2,0 0 0,1 0 0,-1 0-4,0 0 2,0 0-4,0 0-1,0 0 1,0 0-1,0 0-2,0 0 1,0 0 0,0 0 0,0 0 3,0 0-4,0 0 3,0 0-2,0 0-1,0 0 0,0 0-3,0 0 0,0 0 0,0 0 0,0 0-1,0 0 4,0 0 0,0 0 2,0 0 1,0 0-3,0 0-3,0 0-9,2 0-14,0 0-4,5 0-17,2 0-33,7 0-47,7 0-71,4 0-80,6-2-138,4-11-488,0 9 0,-3-3 0,3 2 0</inkml:trace>
  <inkml:trace contextRef="#ctx0" brushRef="#br0" timeOffset="244465.3837">24984 3031 396,'5'-12'86,"3"-5"48,3-3 42,-2 0 51,1 2 43,-2 4 28,-3 3 13,-4 1 14,1 0 9,-2 6-44,0-1-23,0 3-34,0 1-31,0-1-32,0 1-30,0 0-13,0 1-6,0 0-11,0 0-7,-6 0-7,-6 1-7,-5 4-4,-5 4-9,-7 3-16,-2 8-11,-2 6-7,-2 3-3,0 7 7,2 6 16,-3 3 13,6 6 9,3 9 5,3 6 15,1 9 8,5 7 10,8 2 16,5-1 8,2-3-11,9-6-11,0-10-10,6-3-6,0-6-1,5-5 4,1-5 15,6-7 2,-2-2-15,1-10-17,1-2 8,-1-6 1,-5-6 4,-8-2 6,-1-3-7,-2-6-24,-3-1-35,0-1-32,-2-3-48,2-4-73,-4 3-77,2 1-83,-2 1-99,0 0-90,0 1-110,3-3-143,-2-19-298,3 16 0,3-3 0,6-3 0</inkml:trace>
  <inkml:trace contextRef="#ctx0" brushRef="#br0" timeOffset="246421.3565">25198 3586 580,'-1'0'56,"-6"0"33,1 0 35,-1 0 20,6 0 17,-2 0 13,1 0 17,0 0 18,2 0 16,-1 0-18,-2 0-11,3 0-15,-3 0-13,0 0-2,0 0-2,-2 0 2,1 0-1,-1 0 1,2 0 0,0 0-3,3 0-3,-1 0-8,1 0-15,0 0-16,0 0-9,1 0-14,-1 0-15,0 0-23,0 0-8,0 0 17,5 0 12,5 0 4,7 0 8,16 0 4,14 0-1,8 0-1,11 0 3,-1 0 5,-2 0-8,-9 0-26,-10 0-25,-10 0-11,-11 0-13,-8 0-11,-6 0 0,-4 0-2,-5 0 1,0 0-1,3 0 2,-6 0-6,6 0 1,-3 0 0,0 0-3,0 0-2,0 0-5,0 0-4,0 0-10,0 0-15,0 0-16,3 0-19,-3 0-30,0 0-41,3 0-70,4 0-83,4 0-83,7-6-136,26-14-316,-16 14 0,-1-5 0,5-2 0</inkml:trace>
  <inkml:trace contextRef="#ctx0" brushRef="#br0" timeOffset="246817.425">26104 3256 1756,'0'-6'105,"0"2"28,0-3 5,0 0-4,0 5 6,0 2 21,0 9 22,1 11 6,-1 15 2,0 12-81,0 20-25,2 6-22,-2 3-2,-3-1 5,1-7-5,-1-9-21,-1-7-24,-2-12-4,5-7-14,1-11-70,0-8-146,0-10-452,4-2 0,5-7 0,5-10 0</inkml:trace>
  <inkml:trace contextRef="#ctx0" brushRef="#br0" timeOffset="247199.0183">26507 3423 1665,'-12'7'118,"-1"8"27,-6 11 24,-8 9 22,8 9 10,5 4 22,8 1 23,9-4 31,19-10 23,8-6-55,8-11-43,6-7-22,3-8-18,-3-6-22,-8-7-9,-5-6-19,-10-8-26,-7-8-41,-7-9-31,-10-5-12,-10-4-12,-8 7-12,-9 3-17,-8 11-30,-9 8-20,-2 10-38,3 5-30,6 6-56,16 0-145,13-3-100,7-6-204,8 6 0,14-2 0,2-4 0</inkml:trace>
  <inkml:trace contextRef="#ctx0" brushRef="#br0" timeOffset="247778.657">26862 2750 1510,'-3'-8'121,"3"1"3,-3 0 3,3-1 11,0 5 16,3 4 22,3 6 20,7 8 12,4 12 7,3 13-86,4 12 2,6 16 23,11 7 15,4 7 5,9 7-8,5 4-12,-10 8-6,-11 3 2,-11-2 6,-18 1-6,-12-5-21,-13-9-21,-9-3-13,-9-11-13,-7-4-7,-6-6-2,-2-8-7,4-7-8,3-6-10,7-9-2,8-10 0,9-7-3,6-7 1,7-6-6,5-4 0,-1-1-6,1 0-8,0 0-12,0 0-19,-2 0-19,2-1-21,2-1-14,-2-3-28,0-2-28,0 2-45,0-1-52,0 0-64,0 0-90,1-3-150,-2 5-246,-5-2 0,-14-4 0</inkml:trace>
  <inkml:trace contextRef="#ctx0" brushRef="#br0" timeOffset="249221.4139">27454 2539 692,'0'0'109,"-2"3"30,1-3 33,-1 4 20,1-3 16,1-1 13,-2 0 16,1 0 8,1 0 12,0 0-47,0-1-29,0-3-26,3-1-22,3-2-4,7-5-8,8-3-5,7-1-10,0 1 0,9 0-7,-3 2-14,5 4-13,-1 3-5,7 3-9,-6 3-15,-3 0-10,-1 3-7,-8 6-6,-8 3-8,-5 9-2,-5 6-2,-8 5 0,-2 6 3,-13 4 8,-10 1 10,-12 4 8,-11-5 9,-7-4 9,-3-5 6,6-7 1,10-6 7,8-3 1,9-5-1,13-3 4,4-4 6,4-5 10,3 0 4,0 0-7,0 0-7,0-2-5,3 1-7,6 0-2,0-2 1,10-3-15,8 5-18,4-4-16,6 0-11,9 0-3,0 5-2,7-2 3,0 4-2,-5 1 0,-6 5 3,-5-3 1,-11 1 5,-9-3-4,-10 1-2,-4-4 5,-3 0 2,0 0 0,0 0-3,0 0 1,0 0-13,0 0-5,0 0-12,0 0-30,0 0-50,0 0-60,0 0-49,0 3-69,3 1-99,0-1-139,1-22-294,-2 25 0,-1 0 0,1-4 0</inkml:trace>
  <inkml:trace contextRef="#ctx0" brushRef="#br0" timeOffset="250913.3524">27615 3628 2065,'0'0'49,"0"0"35,0 0 24,0 0 16,0 0 13,0 0 15,0 0 25,0 0 23,0 0 15,0 7-8,0 6-3,0 9-24,1 7-15,2 2-11,6 6-10,6-4-3,4-4 2,6-7 5,5-5 13,6-10-4,9-8 8,9-13 19,11-15 24,15-19 27,12-17 18,13-20-1,11-14-21,6-10-28,1 5-19,-10 0-6,-12 14-11,-21 11-27,-23 16-38,-21 16-29,-18 14-29,-9 12-15,-7 10-14,-2 5-7,0 2-8,0 3-5,0-2-6,0 3-8,0 0 2,0 0-4,0-2 0,0 4-31,0-4-78,0 2-54,0 2-49,0 5-88,0 0-85,0 1-84,3 1-123,34-4-439,-29 5 0,-4 4 0,-1-1 0</inkml:trace>
  <inkml:trace contextRef="#ctx0" brushRef="#br0" timeOffset="251586.858">28463 3678 2962,'0'0'86,"0"-2"14,0 4 0,0-1 26,0 4 34,0 10 16,0 2 15,3 5 12,-1 3 12,2 0-62,3-3-2,4-1 5,2-6 23,6-2-1,13-6-16,5-5 12,10-7 7,10-8 14,11-10 21,7-16 6,9-14 6,13-18-14,7-13-18,7-5-22,3-3 2,-10 10-18,-18 14-23,-23 17-12,-30 15-32,-16 13-32,-11 11-28,-6 5-31,0 3-39,0 2-17,0 2-19,0-1-18,0 2-59,0 2-67,0 3-38,-2 2-32,1 3-75,1 3-53,-2 4-65,1-1-111,1-5-118,-12 9-113,-6 4 0,-17 1 0,-8 5 0</inkml:trace>
  <inkml:trace contextRef="#ctx0" brushRef="#br0" timeOffset="275179.7718">28621 5203 1306,'3'-4'66,"5"-4"3,5-6 2,1-3 0,-3 3-6,4-7-9,-5 5-54,-5-1-36,-5 4 2,-3 4-51,-9 2 24,-3 4 39,-2 3 37,-4 0 53,6 0 47,5 0 43,5-1 61,5 1 36,0-2-1,0 1-15,0-1-42,0 2-41,0-1-40,0 1-53,0 0-41,0 0-40,0-2-9,0 1-1,0 0-5,0-3 8,0 0 11,0 0 1,0-2 4,0 0 6,3 1 8,-3-1 9,2 0 4,3 1 8,-2 1 12,0 0 7,-1 0 6,-1 1 1,-1 3-2,0-2-9,2 2 0,4 2 8,3 1 11,5 8 16,9 4 12,12 2 14,9 6 25,13 3 21,18 7 19,7 0 22,18 4 9,10 4 0,15-1-11,4 6-18,2-5-21,-3 1-18,-9-2-32,-7-8-21,-10 0-21,-15-4-18,-10-8-17,-14-4-10,-16-3-7,-17-4-17,-14-7-27,-8-1-96,-5-1-118,-3-1-208,-9-18-564,-7 12 0,-13-6 0,-16-5 0</inkml:trace>
  <inkml:trace contextRef="#ctx0" brushRef="#br0" timeOffset="275627.6795">29374 4668 3316,'-12'3'13,"-5"9"9,-5 13 4,-5 16 2,-2 17 3,-1 19 16,-3 6 24,-5 11 39,-4 3 28,-3 2 16,-6-5 17,-1 0 4,-5-5 10,3-8 4,6-9 0,3-9-18,12-8-20,7-13-39,7-10-28,8-8-23,5-10-35,4-6-57,2-5-83,0-5-75,2-4-142,1-9-212,-6 3-309,-4-4 0,-8-7 0,-11-1 0</inkml:trace>
  <inkml:trace contextRef="#ctx0" brushRef="#br0" timeOffset="278173.7579">27899 4746 1202,'-14'0'29,"-8"0"1,-5 0 1,-6 0 1,1 0-1,-1 0 2,-3-3 5,-6 1 10,-5 0 12,-7-3-9,-8 0 12,-10-1 17,-8 0 15,-15 1 9,-10 0 10,-9 3 6,-9-3 5,-11 2-3,-11 0-5,-10 0-5,-8-2-10,-8-2-9,-5-1-11,-6-2-5,-5-1-4,-1-2-5,-6-1-5,-11 4-4,1-2-6,-4 3-5,-9 2-6,-2 2-8,-3 4-4,-5 1-3,-9 0-5,3 0-1,-4 1-6,-2 1-2,1 0-1,5 5-3,1 1-1,1-1-1,6 3-2,9 2 1,-1-6-1,9 2-1,11 2 1,14-1-1,12-4-2,15 0 4,18-2 10,13-3 18,17 0 20,19-3 22,16 3 10,19 0-1,17-3 2,13 1-3,11-1-10,6 2-2,7 1-10,3 3-19,1 3-19,2 5-21,2 4-11,7 8 2,0 10-4,5 4 5,-4 14 12,-2 11 6,-4 9 5,0 11-3,-3 7 2,-6 3-1,7 0-1,0 2-1,-2 0 6,-5-1-1,3 1 0,-4-2-6,0-5-4,-4-4 3,0-6-4,-6-2 2,-4-5 10,1-1 8,0-2 3,-4-5 7,10-6 2,0-8 0,2-6-1,3-11 2,5-4 3,5-10 3,-1-4-5,11-5-4,10-2-4,10-4-2,9 1 0,10-3-2,10 2 0,8-2 1,7 1-6,9-1-3,8 0-2,8 0-6,7 0-4,7 0-2,2 0-6,-1 0 4,2 0-2,-3 0-3,1 0-2,0 0 1,3 0 0,-1 1 1,-1 2-1,-6-1-2,4-1 1,-1 3-3,-3-4 0,1 0 1,-4 1 4,-4-1-2,0-1 1,-1 1 0,3 0-1,-1-4-1,2-2 3,-1-1-1,4-2-1,1 1 1,2-4 1,9 5 0,4-3-3,3 1 0,1-2 0,8 0 4,-1-4-4,2 0 1,2 4 3,2-5-5,0 3 0,3 2-1,-3 3 1,6 0 1,-1 7-6,-1 1-5,4 0-2,-1 0-2,-4-2 0,-1 0 4,-4-1 1,-7-1 3,-5 0-3,-2-1 3,-2-1 7,1 0 3,-7-2 2,-1 1 3,-7-3-1,-10 0 3,-2 0-4,-10-2-3,-12 5 4,-13-3-4,-11 1-1,-12 1 1,-8 3 3,-11-2-2,-8 2 1,-5 4 1,-7-3 3,-5 0 5,-3 3 0,0-4 1,0-2-2,-2-3 1,-2-1-1,-6-4 0,0 1 2,-2-6 1,1-4 2,6-3-3,2-6-2,4-5 2,9-8 3,4-4-1,5-7 1,1-6 2,1-12 8,-3-5 5,-6-5 0,-9-2 2,-1 5 3,-10 4-6,-8 6-1,-4 9 1,-4 7-2,-6 6-5,0 4-9,1 4-7,-1 4-6,3 3 1,0 3 5,0 1 15,1 3 8,2 6 6,3 3 4,8 4-2,-1 4-6,8 5-14,6 4-10,-3-1-2,0 3-8,0 0-15,3 3-19,-6 2-29,5-2-40,1 3-47,-3 2-72,1 1-74,1-5-163,-7-10-478,-6 12 0,-16-2 0</inkml:trace>
  <inkml:trace contextRef="#ctx0" brushRef="#br0" timeOffset="281454.9094">9168 16270 146,'0'-2'57,"0"0"22,0 1 30,0-2 26,0 3 21,0 0 23,0 0 24,0 0 33,0 0 16,0 0-10,0 0-10,0 0-10,0 0-20,0 0-24,0 0-21,0 0-24,0 0-29,0 0-20,0 3 12,0 2 1,2 6 0,-2 11-6,2 11-3,1 4 11,-3 6 3,0 4 7,3-2 10,-3-4-8,0-6-18,0-6-19,0-5-14,3-8-4,-3-4-6,0-3-14,0-3-3,0-3-1,0-1-4,0-2-1,4 0-8,-4 0 1,0 0-3,0 0-5,0 0 1,0 0 0,0 0 0,0 2-7,0-2-7,0 0-19,0 0-32,0 0-38,3 0-35,-3-2-54,0 0-91,0-5-117,0-4-331,0 5 0,0 0 0,0-3 0</inkml:trace>
  <inkml:trace contextRef="#ctx0" brushRef="#br0" timeOffset="283759.6019">9614 16358 446,'0'-2'64,"0"2"20,0 0 19,0-2 20,0 4 18,0-2 13,0 0 3,0-2 3,0 4 3,-7-2-25,1 2 11,-2 1 1,-3 5 0,-1-2-6,-1 4-4,1 0-9,0 1 3,4-1 13,-2 3 12,5 2 6,2 1-13,3 1 0,0 4 5,0 3-7,2 3-12,1 2 0,4 0-6,1-3-12,1-3-16,0-3-22,-2-6-19,-1-5-21,0-4-2,2-1-6,4-4 3,1-4-8,4-3-1,0-5-9,-1-5-3,-4-7-3,-2-3 1,-4 1-1,-2 1-20,-4-1-4,0 1-5,-4 1 7,-6-1 3,0 2 6,-4 0 3,-1 7 2,6-1 0,-1 5-4,4 6 3,6-2 1,-4 8 1,3-5-6,1 5-5,0 0-7,0 0-11,0 0-16,0 0-32,0 0-40,0 0-19,1 0 2,3 0-5,2 0-9,5 0-5,3 0 0,4 0 6,-3 2 16,2 1 22,-1 4 26,4-3 15,-2 2-7,0 3 1,-2-1 7,-3 1 9,-3 3 6,-4 0 6,-2 0 9,-2 1 20,0 4 24,-1 3 15,-1-2 12,0 6 18,0 0 8,0 1 8,2 1 7,-1-2 8,4-4 9,2-1 8,1-2 0,1-7 7,0-3 5,3-3-6,1-4-2,4 0-5,0-6-13,0-8-10,-3 0-18,1-4-19,-4-5-21,-5-2-28,-4-2-17,0 1-7,-6-1-3,-2 2 6,-4-1 15,0 6 3,-7-1 5,5 5-1,-1 7 11,1 0 10,6 4 2,-2 0 1,2 3-8,2 0-21,-1 1-31,4 0-32,-2 2-64,3-1-54,-4-1-74,4 1-112,0-4-299,0 4 0,0 0 0,0 1 0</inkml:trace>
  <inkml:trace contextRef="#ctx0" brushRef="#br0" timeOffset="303008.2498">10496 16344 198,'0'-3'10,"0"2"4,0-2 8,0 0 0,0 1 1,0-1-2,0 3 1,0-2-1,0 2 1,0 0-10,0 0-6,0 0-7,0 0-5,0 0-1,0 0 1,0 0 7,0 0 26,0 0 12,0 0 8,0 0 10,0 0 8,0 0 2,0 0-5,0 0-1,0 0 0,0 0-9,0 0-26,0 0-14,0 0-9,0 0-6,0 0 0,0 0 1,0 0 5,0 0 7,0 0 11,0 0 18,0 0 11,0 0 2,0 0 1,0 0-4,0 0-3,0 0-7,0 0-6,0 0-5,0 0-7,3 0-15,-3 0-7,0 0 0,0 0 0,0 0 1,0 0-3,0 0-4,0 0-6,0 0 1,0 0-6,3 0-6,-3 0-17,3 0-24,0 0-44,1 0-111,-2 5 0,0 2 0</inkml:trace>
  <inkml:trace contextRef="#ctx0" brushRef="#br0" timeOffset="310275.4333">8741 16518 574,'-3'36'-13,"-5"9"-17,8 10-76,-1 3 0,12-25 0,11-24 0</inkml:trace>
  <inkml:trace contextRef="#ctx0" brushRef="#br0" timeOffset="312582.9316">10502 16215 1536,'0'0'67,"0"-4"0,0 4-1,0 0-3,0 0 1,0 0 6,0 0 9,0 0 3,0 0 18,0 0-11,0 5 26,0 7 21,0 10 14,0 9 12,0 11 10,3 10-1,-2 6-8,2 3 1,4 0-20,-2-6-48,1-9-33,-4-5-19,-2-9-10,0-9-7,0-7-5,0-2 0,0-10 0,-5 1-1,-2-5-6,1 0-14,0 0-42,0-4-82,3 0-107,3-7-496,-3 4 0,3-1 0,0-1 0</inkml:trace>
  <inkml:trace contextRef="#ctx0" brushRef="#br0" timeOffset="312993.4462">10341 16490 1410,'0'0'133,"0"1"19,1-1 14,-1 0 11,0-1 19,0 1 6,0 0 18,0 0 22,3 1 14,8-1-94,5 0-28,10 0-18,10 3-14,8-6-10,2 6-20,-3-6-26,-4 3-66,-9 0-116,-3 0-181,-12 0-364,-5 4 0,1-1 0</inkml:trace>
  <inkml:trace contextRef="#ctx0" brushRef="#br0" timeOffset="313567.3771">11075 16358 1512,'-13'-2'108,"-3"-1"31,-4-1 25,-7 3 14,7-2 4,2 7 2,-2 3 2,7 5-1,0 5 1,2 2-72,5 5-36,2-3-30,3 4-26,1-5-12,5-3 1,-1-3 2,5-2 2,5-7 6,8-2-1,-2-3 0,4-7 2,-2-4-2,-3-4 3,-3-2-1,-5-1-2,-4 2 0,-7 2-7,3 5-19,-3 5 1,0 3 8,0 4 17,-3 4 11,-1 8 8,-1 7 15,-2 10 2,-1 10 3,-5 2 1,3 5 17,7 1-10,-1-4-11,2-6-53,4-7-72,-1-9-151,5-23-532,4 5 0,6-7 0,8-5 0</inkml:trace>
  <inkml:trace contextRef="#ctx0" brushRef="#br0" timeOffset="314019.2806">11621 16279 2434,'-11'0'143,"-3"0"26,-7 7 15,-9 5 12,1 9 5,-4 9 5,1 8 7,1 8 8,7 5 3,2 2-98,15 1-41,3-1-25,11-3-16,7-8-8,3-6-3,2-8 5,6-10-1,4-9-2,-1-4 3,1-8 1,0-6-4,-5-5 4,-9-1 1,-9-4 2,-3-2-4,-8-1-8,-7 1-8,-7 1-8,-1 2-10,-6 6-10,5 7-26,4 1-55,4 9-70,6 3-140,27-2-592,-23 8 0,3 1 0,7-4 0</inkml:trace>
  <inkml:trace contextRef="#ctx0" brushRef="#br0" timeOffset="314951.437">12691 17451 2555,'-3'0'149,"-3"0"22,-6-2 13,-4 2 10,-11-1 5,-11 1 0,-12-3 1,-13 3 3,-12-1 1,-14 1-102,-12 0-7,-7 0-4,-13 0-2,-9 1-6,-7 2-3,-9 1 1,-14 0 2,-5 1 4,-10-1 6,-4-2-3,-6 0-15,-3-2-14,3 0-10,3 0-2,-3 0-2,6 0 1,7 2-1,2-4-11,6 2-5,1 0-13,5 0-7,-1 0-4,-2 0-2,0 0-3,-3 0 1,-3 0-2,3 0 1,1 2 3,2 0-1,5-1 2,4 2 0,4-1 5,5 0 9,2 3 4,6-1 0,0-1 3,3 3 0,0 2-2,7 0 2,3-1-1,8-3 0,11-3-1,11-1 16,8-4 18,10 0 5,11-2 4,9 1-1,13-3 4,8 5-5,9-1 4,8 1-9,9 3-29,4-2-52,3 2-40,0 0-27,0-2-33,2 2-50,-2 0-70,0 0-66,0 0-147,25-5-577,-20 5 0,1 0 0,2 0 0</inkml:trace>
  <inkml:trace contextRef="#ctx0" brushRef="#br0" timeOffset="315916.8647">8705 17899 1931,'-2'0'115,"1"-5"5,-1-1 8,2 0 6,0-3 15,2-2 6,2 2 15,6-4 8,4 2 12,8-5-83,6 1-9,2-5 2,7 4-7,1 1-6,-1 6-15,-1 6-6,-5 1-15,0 9-9,-4 7-10,-3 5-10,-8 9-11,-2 8-2,-11 3 0,0 4 5,-8 0 15,-7 1 7,-4-1 20,-10 0 21,-5-6 12,-6-1 11,3-5 4,-4-5 5,7-6-2,1-6-5,4-8-10,3-1 4,7-5-10,4-2-12,6-3-8,4-3-12,2-2-5,0-3-4,3-1-1,3 1-1,6 3-3,3-1-10,8 3-12,0 0-8,4 3-5,3 1-1,3 4-2,2 0-2,-1 0 1,-1 0 2,-5 0-4,-5 4 1,-3 0 2,-6 0-2,-1 3-1,1-1-4,-4-2-7,0 1-10,0-3-9,3-2-12,-8 0 0,-1 0-8,-1 0-15,-1-2-18,-2-1-41,0 1-44,0-2-50,0 2-57,0 1-82,0-4-76,4-3-309,-4 6 0,2-1 0,-1-1 0</inkml:trace>
  <inkml:trace contextRef="#ctx0" brushRef="#br0" timeOffset="317471.0454">19054 9022 1960,'-2'0'25,"1"0"10,-1 0 19,2 0 28,0 0 38,0 0 21,2 0 14,-2 0 12,0 0 10,0 0-20,0-3 1,0 3-8,0-3-15,0-3-28,3 1-33,0-4-18,4 3-12,6-5-9,6 2-9,0-2 0,1 1-4,4 0-3,-1 1-2,5 4-3,-2 1 0,1 3-6,0 2-2,-3 3-3,-1 6-2,-5-1 0,-3 6 0,-4 4 1,-3-4 0,-3 2 6,-4 3 6,1 1 13,-2-1 9,0 3 7,0 3 9,0 0 9,0 4 12,-5 0 12,-4 4 13,-7-1 6,-8-1-4,-6-1-5,-7-2-7,-3-4-4,-5-6-6,-1-9-11,2-6-14,-3-4-21,5-5-51,7-9-64,10-3-57,5-2-121,13-2-203,3 0-381,12 2 0,4 2 0</inkml:trace>
  <inkml:trace contextRef="#ctx0" brushRef="#br0" timeOffset="317831.7343">19526 8942 2125,'-7'0'156,"-6"0"14,-3 0 11,-3 5 10,3 2 8,2 9 9,5 7 9,2 6 3,7 5 3,0 4-135,0 6-24,0 1-12,0 1-14,3-3-9,1-8-9,3-1-19,5-10-19,3-7-36,8-5-77,4-7-77,6-5-132,3-12-346,0 7 0,0-9 0,-3 4 0</inkml:trace>
  <inkml:trace contextRef="#ctx0" brushRef="#br0" timeOffset="318231.3121">20350 9174 2612,'0'0'39,"0"0"10,0 2 10,0-1 16,0 0 26,0 1 34,0-1 15,7 1 13,5 1-1,10-3-30,5 5-20,8-1-40,4-2-50,6 0-75,-4 0-97,-3-4-131,-8 1-104,-5 1-217,-12-1 0,-6-1 0,-6 2 0</inkml:trace>
  <inkml:trace contextRef="#ctx0" brushRef="#br0" timeOffset="318512.1643">20274 9515 3457,'3'2'65,"3"-1"10,6 1 4,3-2-1,5 3 0,5-3 3,5 0-12,10 0-21,2 0-38,9-1-140,1-3-162,-2-6-431,-5 5 0,-12-1 0,-7 3 0</inkml:trace>
  <inkml:trace contextRef="#ctx0" brushRef="#br0" timeOffset="319277.1184">22373 8939 1638,'0'-3'134,"0"-1"31,0 0 32,0-3 4,0 4-9,0 0 7,0 6 26,0 7 24,4 11 21,-1 16-102,-2 18-18,2 18-34,3 5-27,-2 6-2,-1-2 9,2-9-6,0-15-26,-1-7-30,-1-16-58,3-10-48,-3-8-105,11-12-253,-10-3-302,2-9 0,5-10 0,1-9 0</inkml:trace>
  <inkml:trace contextRef="#ctx0" brushRef="#br0" timeOffset="319751.4786">22799 9074 1689,'-4'0'90,"-5"0"34,-5 4 37,2 5 35,0 3 30,3 10 15,5 9 8,0 6 4,4 4 7,0 7-62,0-4-18,7-2-21,0-5-19,8-7-20,-1-6-24,8-7-11,2-6-3,0-5-4,2-6-7,3-4-4,-2-10-10,0-6-17,-2-5-20,-11-11-17,-5-3-10,-8-7-5,-11-1-2,-7-2 0,-4 0-1,0 10-1,-1 9 3,2 9-7,6 10-25,1 8-44,4 3-61,3 6-109,3 0-158,1-6-345,2 10 0,0-3 0,11-3 0</inkml:trace>
  <inkml:trace contextRef="#ctx0" brushRef="#br0" timeOffset="320116.9836">23643 8813 1845,'0'-2'116,"0"2"15,0 0 33,0 7 25,0 7 17,0 11 5,0 16 3,0 8 2,0 4 0,0 6-117,0-7 1,0-3-14,0-8-34,0-7-27,0-8-40,2-6-49,-2-8-37,1-5-148,1-17-439,-2 7 0,0-6 0,2-11 0</inkml:trace>
  <inkml:trace contextRef="#ctx0" brushRef="#br0" timeOffset="320370.5574">23339 9030 1678,'0'0'78,"4"1"38,0 0 31,5 1 22,6 0 13,11 1 5,11-3 2,14 2 0,11-2-14,4-2-70,-1-1-142,-2-5-211,-18 4-338,-19-1 0,-8 0 0</inkml:trace>
  <inkml:trace contextRef="#ctx0" brushRef="#br0" timeOffset="320711.1759">23458 9586 2162,'0'3'227,"0"0"30,2-2 21,-1 1 9,5-3 2,9-4 3,8-3 2,19 3 0,14-2-20,11-1-204,10 4-110,3-2-123,-3-1-197,-13-8-472,-20 9 0,-17 0 0,-18-1 0</inkml:trace>
  <inkml:trace contextRef="#ctx0" brushRef="#br0" timeOffset="323049.7332">16783 8315 857,'0'0'3,"0"0"-7,0 0-17,0 0-20,0-1 3,0 1 17,0 0 19,0 0 6,0 0 1,0 0-5,0 0 1,0 0 8,0 0 23,0 0 41,0 0 18,0 0-8,0 0-16,0 0-5,0 0 0,0 0-3,0 0 1,0 0-2,0 0-6,0 0-23,0 0-16,0 0-6,0 0 5,0 0 14,0 0 16,0 1 25,0 1 28,0-1 12,0 1 11,4-2 5,6 0 2,6 0 2,8 0-3,8 0-10,5 0-14,6 0-17,6 0-17,4 0 3,8-2 3,7-1 7,12-1 6,16-1 5,11-4 9,11 1 0,13-2 2,4-1-2,11-3-11,10 5-12,10 0-13,10 1-10,11-1-9,3 5-10,3-3-5,2 1 10,-2 1 6,-1 5 5,-3-3 4,2 3 3,0 0 1,8 0 0,1 0-1,6-1 0,3-2-8,7 2-1,-9-1 2,-2 0 3,-3-1 0,-5 3-2,-9-3 3,-6 3 2,-6 0-2,-3 0 3,-3 0 0,-1 0-9,-4 0-9,-2-2-4,-3-3 1,-7 3 6,-2-5 1,-9 3-5,4 2 3,-9 2-1,0-1-3,6 2-3,0 0-4,3 0-6,3 1-7,3-1-8,3 2 4,0-3 7,-3 0 2,3 0 4,1 0 4,2 0 0,2 0 2,3 0 4,2-2 2,2 2 1,6-1-10,3-2-1,2 0-5,4-2-4,1-2-6,-1 2 1,-3-3-2,-1 1 0,0-4 1,-2 2-4,-5 0 2,0 1-1,-3 2-1,-4 0 0,0 0 1,-1-2-1,-4 1 2,0-3 6,-4-2 6,-4 3 1,-5-1 0,3 0-4,-4 3 3,-1 0 1,3 1 3,4 1-7,-1 1 3,2-3-11,0 0-6,0 1 5,0 1 1,0 1 6,-7 2-8,-4-3 3,-7-2-6,-11 7 7,-6-3-5,-9 3 1,-7 0-3,-9 3-5,-8-3 2,-8 4-4,-11-1 7,-11-1-1,-13 1 6,-14-3 6,-15 0 3,-4 0 10,-10 2-3,1-2 5,1 0-2,3 0-1,2 1-5,3-2-5,9 1-2,8 0-6,4 0 3,7 0-12,-4 0-1,-5 0-11,-3 0 4,0 0 3,-6 0-2,3 0 4,3 0-6,3 0-2,0 0-6,0 0-1,2 0-3,-6 0 10,-1 0-31,4-5-20,-1 3 1,-1-5-19,-4 4-6,-4-1-29,-5 1-49,-11 3-43,0-1-54,0 1-38,0 0-48,0 0-99,0-3-166,0 6-180,0-2 0,0 2 0,0 1 0</inkml:trace>
  <inkml:trace contextRef="#ctx0" brushRef="#br0" timeOffset="326553.3219">24370 9000 594,'0'0'66,"0"0"23,0 0 26,0 0 23,0 0 22,0 0 19,0 0 10,0 0 3,0 0 2,0 0-39,0 0-24,0 0-25,0 0-25,0 0-24,0 0-21,0 0 4,0 3 25,3 1 5,2 5 9,4 5 15,4 7 6,1 2 6,2 8 11,0 7 12,0 5 7,-1 3-18,2 9-29,0-1-6,0 1-11,-3-4-13,2-4-6,-2-9-8,-4-6-7,0-8-5,-3-9 5,-1-6-2,-2-2 3,0-4-4,-3-1 7,-1-2 12,3 0 10,-3 0-1,0 0 0,0-2-7,0-3-10,0-2-5,0-1-6,0-4 0,0 0-7,3 2-13,-3 2-8,2-1 0,-2 4-1,0 1-2,1 2 0,1 1-4,-2 1 2,1 0 4,-1 0 14,0-2 3,0 0-2,2-4 1,-2-3 2,1-1-3,1-6 0,-1-4 3,3-9-5,1-2-10,-2-8-22,0-9-9,0-1-1,3-9-3,-3-2-10,3 5 3,-3 3-1,0 6-1,-1 9 6,-2 3 6,0 11 10,1 3 4,-1 3 0,0 2 3,0 3 6,0-2 2,0-2-2,0 1 2,0-2-2,2 5-1,-2 0-1,0 2 2,0 5-1,0 1-2,1 3 1,-1-1 2,0 1 1,0 1-1,2 0 3,-2 0 1,0-1 2,0 1 0,0-1-3,0-1 2,0 1 1,0 0-3,0 1 0,0-2-1,0 2-4,0 0 0,0 0-5,0 0-2,0 0 1,0 0-5,0 0-11,0 0-7,1 0 11,7 0 3,10 0 3,9 2 0,11-2 3,5 1 2,5 0 0,0 1 8,-5-2 10,-1 1 9,-2-1-15,-2 0 0,-2 0-5,-6 0-3,-1 0-3,-4 0-5,1 0 1,-1 0-2,1 0 0,5 0-2,3 0 3,0 0-3,3 0 1,0 0 1,-2-1 6,-2 1 1,1 0-2,-2 0 1,-6 0 0,0 0 3,-3 0-2,-2 0-2,-5 0 1,-3 0 2,-4 0 0,0 0 4,3 0 1,3 0-1,8-2 0,5-2-2,6-2 4,6 0 2,10-3 3,5-2-1,13 1-5,9-1 1,7 1 2,5 4 0,4-1-1,-1 2 0,3 3-2,1-2 5,3 1-5,1 3 1,-1-2 2,2-1-2,-6-1 1,-3-1 1,-1 2 3,-5-2-2,-3 2 0,-2 1-4,-3 1 7,2 1-6,-3 0 3,0 0 0,-4 0 0,-3 0-1,-10 0-2,-6 0 3,-15 0-4,-10 0 1,-11 0-2,-9 0 6,-6 0-3,-3 0-5,0 0-27,0 0-57,0 0-78,0 0-88,25-8-502,-25 6 0,-3 1 0,0-4 0</inkml:trace>
  <inkml:trace contextRef="#ctx0" brushRef="#br0" timeOffset="328677.2864">25383 8984 1667,'0'0'170,"2"0"38,-2 1 15,0-1 2,0-1-2,0 1-3,0 0-5,0 0 2,0 0 5,0 4-116,1 7-27,1 9-26,2 17-6,2 10 6,-1 10 7,2 3 6,-4 4 9,0-5 2,0-6-4,-1-9-10,-2-5-13,4-8-13,-4-9-9,0-8-13,0-4-17,3-6-42,-3-3-78,3-2-111,11-10-184,-8 1-313,0-6 0,-2-1 0,2-4 0</inkml:trace>
  <inkml:trace contextRef="#ctx0" brushRef="#br0" timeOffset="329297.7159">25929 9087 2030,'-1'-9'140,"-4"-1"28,-4-5 20,-3 1 14,-3 0 12,-6 6 8,4 2 8,-4 5 5,-3-2 7,5 6-100,-2 3-33,3 2-22,1 7-10,5 2-7,6 5-6,3 3-10,2 3-4,5-2-4,5-2-8,5-2 0,1-3-4,6-6-4,-2-1-9,1-8-5,-1-3-4,4-4 4,-5-4-7,2-6-6,-7-3-6,-2-2-10,-4-3-5,-2-1-1,-2 4-5,-3 5-17,1 3-12,-1 6 2,0 4 12,0 10 13,0 7 16,0 9 13,0 9 2,-1 8 3,-2 3 5,1 4 16,-2-4 13,2-3-7,2-4-8,-1-4-17,1-9-35,1-5-50,-1-8-81,0-6-125,0-7-544,0 0 0,2-3 0</inkml:trace>
  <inkml:trace contextRef="#ctx0" brushRef="#br0" timeOffset="329845.7139">26443 8993 2170,'0'-3'158,"-4"3"3,-2 0 14,-5-2 27,-3 4 16,-4 1 22,0 4 28,1 7 12,0 6 23,1 6-127,-1 6 0,1 7 3,2 10-13,1 6-23,2 5-15,5 3-21,2-2-28,1-8-11,3-8-20,6-10-19,1-9-9,2-7-2,6-8-3,4-7-2,3-4-3,-1-4-19,-1-7-20,-4-5-15,-5-1-21,-5-10-12,-6-2-7,-6 1-2,-5-1-2,-4 6-2,-3 6-3,-3 5-18,-1 9-33,2 1-42,3 1-88,8 2-155,-1-16-319,5 18 0,7 0 0,-2-3 0</inkml:trace>
  <inkml:trace contextRef="#ctx0" brushRef="#br0" timeOffset="330581.3006">28262 8659 2419,'0'0'39,"0"0"1,0-2-4,0 2 18,1 0 38,-2 6 24,1 9 21,0 12 8,0 11 3,0 16-30,0 7-8,0 6-2,0-2 5,0-6-19,0-6-40,0-10-31,0-5-50,0-12-79,0-11-147,0-10-439,0-2 0,0-3 0</inkml:trace>
  <inkml:trace contextRef="#ctx0" brushRef="#br0" timeOffset="331946.3406">27908 10263 631,'0'-3'71,"0"0"-5,2 2 0,-1-4-1,-1 5 5,3 0 35,-3 0 34,0 0 25,2 0 16,-2 0-65,0 0 12,0 0 13,0 0 8,0 0 4,-2 0-3,-5 0-33,-2 0-32,-4 0-22,-4 0-15,-3 0-6,2 0-5,-5 0 2,-4 0 9,-6 2 12,-6 1 9,-12 0 6,-9 3 2,-13-3 0,-15 3 1,-17 1 0,-13 0-3,-7-1-3,-7 3-14,-4-3-7,-4-4-5,-3 1-4,-9-3 5,-3 0 6,-6 0 6,-3 0 6,-3 0 1,2 0-4,1 0-5,4 0-4,5 0-7,6 0-3,8 0-9,5 0-7,4 0-11,7-3-7,6 1 0,6 1 0,2-2 1,3 0-1,4 2 1,4 1-2,8 0 3,2 0-2,4 0 3,8-2-1,11 0-3,3-1 0,13 0 2,7-3-2,7 1 2,4 1 3,9 2-5,0-1-1,7 2-1,5 1-2,1 0 4,3 0-1,5 0-5,-5 0 2,3 0-3,-1 0 0,-2 0 3,1 0 1,1 0-1,0 0 2,2 0-3,0 0-2,0 0 4,0 0-3,-1 0 0,-4 1-2,-1-1 1,-2 3-2,2-3 6,2 2-2,-4-2 1,-1 0 1,-1 0-1,-4 2 3,1-4 0,-3 2-2,-1 0 0,-4 0 1,-3 0-3,1 0-1,-4 0-1,-1 0-2,1 0 3,-1-2 0,3-1-1,2 0 4,2 0-6,5 0 3,2-2-5,3 4 3,5 1 1,-1-5-3,2 5-9,2-2-16,-1 1-13,-1 1-12,3 0-9,2-2-21,-3 4-32,3-4-68,1 2-84,0-1-112,3-5-289,0 6 0,0-3 0</inkml:trace>
  <inkml:trace contextRef="#ctx0" brushRef="#br0" timeOffset="333612.0559">24491 10728 460,'-3'0'6,"-1"0"5,0 1 3,-2 0 3,3 1 7,0 3 21,0 0 56,3 0 63,0 2 48,0-1 26,0-2 17,0 0 12,0-4 15,0 0 8,0 0 2,0 0-13,0 0-48,0 0-58,3-4-48,0 1-27,10-2-14,0-4-10,9-6-11,5 5 0,3-2 1,0-1 4,-4 2 0,-2 2-3,0 1 8,0 3-1,3 1-5,7 4-5,6 7-3,4 2-11,1 4-12,-3 6-9,-6 5-4,-9 4 16,-15 1 6,-6 4 13,-9 1 12,-12 6 5,-12-1 2,-9 2 3,-7-2 6,-12-3 4,4-2 0,-3-8-15,7-6-15,8-5-9,9-7-7,8-2 8,9-5 0,10-5 1,0-2 0,6-6-7,8-1-3,4-2 1,5 1-2,5 2-2,4 0-9,1 6-14,8 0-2,2 2-3,8 3-4,0 1 0,5 0-3,-2 0 0,-1 0 1,-8 0-2,-3 1 0,-3 2 0,-9-3-4,-5 0-6,-5 0-12,-7 0-15,-4 0-24,-2 0-38,-1 0-43,0 0-61,0 0-41,0 0-74,0-3-107,9-3-491,-9 6 0,2-2 0,-2-3 0</inkml:trace>
  <inkml:trace contextRef="#ctx0" brushRef="#br0" timeOffset="344271.8753">20557 12043 222,'0'0'58,"0"0"44,0 3 46,0 2 30,0-1 48,0 4 42,0 1 37,0-1 26,0-5 9,0 2-12,0 1-22,0-3-13,3-3-8,7 1-5,9-1-30,12 0-30,20-4-33,11-2-24,16 0-7,4-7-9,0 0-16,-8 3-31,-12 3-48,-14 5-76,-18 0-76,-7 2-88,-14 2-148,3-2-549,-6 2 0,-6-1 0,0-1 0</inkml:trace>
  <inkml:trace contextRef="#ctx0" brushRef="#br0" timeOffset="344557.2775">20733 12320 1905,'0'6'141,"0"2"39,3 0 37,3-2 20,6 0 11,6-6 6,8 0 2,12-3-1,10-1 0,12-4-96,2-3-52,2 1-80,-4-3-140,-10 2-190,-2-4-462,-27 12 0,-10 0 0</inkml:trace>
  <inkml:trace contextRef="#ctx0" brushRef="#br0" timeOffset="345311.4964">22819 11821 2340,'0'0'27,"0"0"35,0 1 36,0 7 20,0 3 14,1 11 6,2 11 11,2 4 7,-2 9 7,3 2-21,-1 1 13,-1 1-26,-1-6-32,0-6-18,0-3-13,-2-6-7,1-5-9,1-5-28,0-6-38,3-2-73,4-8-120,7-5-168,3-12-321,2 3 0,4-3 0,1-8 0</inkml:trace>
  <inkml:trace contextRef="#ctx0" brushRef="#br0" timeOffset="345752.9304">23238 11935 1748,'-7'0'138,"-5"2"44,-1 4 28,-2 5 17,0 7 18,6 7 14,5 8 6,4 3 4,0 0 3,8 1-98,4-3-31,0-3-39,6-5-18,0-8-14,3-4-14,-1-8-12,-2-3-10,3-7 1,-2-8-8,0-3-3,-5-9-7,-3-7-8,-8-4-9,-3-5-2,-3-1 0,-8 1-2,-2 2 2,-1 7-3,-2 3 4,2 9-14,4 7-17,1 7-17,1 2-27,4 3-34,1 3-58,1 1-99,2-3-142,2 2-301,2 4 0,5 1 0,12-2 0</inkml:trace>
  <inkml:trace contextRef="#ctx0" brushRef="#br0" timeOffset="346110.9654">24123 11718 1711,'0'-2'147,"0"1"7,3 0 1,-3-1 22,0 2 29,0 6 22,4 9 8,-4 10 1,3 10 2,-2 11-127,2 8-19,-3 0-6,2-4-3,-2-1-22,0-8-28,0-7-23,0-11-22,0-5-49,0-7-90,22-8-600,-19-6 0,0-6 0,-1-11 0</inkml:trace>
  <inkml:trace contextRef="#ctx0" brushRef="#br0" timeOffset="346340.397">23985 11900 1861,'-3'-3'167,"2"3"11,-1-3 3,1 2 2,1-3 0,1 4 13,7 0 5,11 0 3,17 0 0,18 0-135,16-3-45,6 2-61,-5-5-116,-5-4-539,-19 6 0,-23 1 0,-10 1 0</inkml:trace>
  <inkml:trace contextRef="#ctx0" brushRef="#br0" timeOffset="346689.502">23917 12407 2514,'0'5'113,"0"-2"34,2 2 44,1-1 12,5-2 8,9-6 6,17-1 4,17-3 3,13-1 0,9-5-79,6 6-36,-3 1-46,-13 2-77,-9 3-51,-15 1-85,-10 1-118,-10-2-139,5-2-328,-18 3 0,-6-1 0,0-5 0</inkml:trace>
  <inkml:trace contextRef="#ctx0" brushRef="#br0" timeOffset="352209.8903">25209 11794 2862,'-5'-9'118,"2"2"23,-1-3 16,0 0 23,1 3 11,3 3 2,0 1-3,-3 1 0,6 2 2,-3 4-78,0 5-23,0 14-20,0 7-15,0 13-21,0 7-6,0 0-3,-3 4 4,0-3 2,-5-2-2,0-10-9,0-6-6,4-9-4,-1-9 0,5-5-11,0-3-74,0-4-94,8-3-230,-1-6-471,8-8 0,5-11 0,9-8 0</inkml:trace>
  <inkml:trace contextRef="#ctx0" brushRef="#br0" timeOffset="352543.5336">25524 11719 1586,'0'2'122,"0"6"35,0 10 25,0 8 9,-3 12 5,-7 8 5,1 5 8,1-5 13,-3-2 4,3-5-55,3-7-61,2-7-32,3-5-21,-1-6-9,2-8-2,12-2-4,9-3-8,14-10-18,14 0-35,11-10-60,1 3-158,-5-35-474,-13 33 0,-14-1 0,-12 2 0</inkml:trace>
  <inkml:trace contextRef="#ctx0" brushRef="#br0" timeOffset="352763.9436">25821 11834 1972,'-2'3'91,"2"3"30,-2 8 14,2 8 8,0 4 3,0 17 0,2 7-2,-2 6 2,0 5-19,2 0-141,7-7-237,-3-5-330,3-10 0,3-9 0,0-7 0</inkml:trace>
  <inkml:trace contextRef="#ctx0" brushRef="#br0" timeOffset="353423.1037">26313 12680 2252,'-3'0'103,"-7"5"24,-4-5 26,-12 3 19,-8 1 15,-17 1 32,-17 2 28,-19 0 37,-19 1 16,-23 3-73,-17-3-19,-23 6-23,-16-1-22,-12 1-18,-3 1-8,7 0-19,9-3-20,10-4-27,10 0-15,6-1-3,5 1-2,10 1-2,10-3-4,16 2-1,18-4-4,14-4-12,19 0-10,15 0-6,16 4-4,13-8-2,8 4-2,2 0 0,6 0 1,-4 0 2,0 0-6,-9 5 1,1 2 4,-3-2-5,1 4 4,-2-1-2,2 0 2,2-4 1,-3 1-2,-2-1-3,2-1 7,-4-1-2,3-2-5,2 0 4,3-2-1,7 2 1,3-3-1,6 3-3,1-4-7,3 1-26,3 1-60,3 2-96,6-3-148,3-7-712,9 10 0,1-3 0</inkml:trace>
  <inkml:trace contextRef="#ctx0" brushRef="#br0" timeOffset="354077.7094">24264 13378 1791,'0'2'11,"0"0"3,0 3 34,0-1 42,0-2 8,0-2 11,1 0 26,6-6 30,4-3 27,4-4 10,14-5 11,4-1 3,10 0-30,3 5-37,9 2-9,-4 7-7,2 2-26,-11 11-32,-10 5-24,-13 7-16,-11 10-12,-13 11 2,-14 7 5,-19 6 5,-7 3 6,-8-1 0,-1-3 5,8-9 8,13-6 5,14-13 25,8-11 18,7-3 0,6-8-3,4-5-6,7-2-6,7-4-4,10-6-2,9 2-8,5 1-4,2 0-30,-3 6-17,-1 3-8,-6-1-8,-3 3-3,-4 5-2,-2-3-5,-6 3-8,-2-2-20,-1 1-29,-6-2-35,-2-2-48,-2 0-47,-2 0-63,-1-2-106,-2-7-141,-3-1-262,-3-1 0,-8-5 0,-7-3 0</inkml:trace>
  <inkml:trace contextRef="#ctx0" brushRef="#br0" timeOffset="354864.8859">18738 12139 1779,'-8'-6'147,"1"-1"35,0-4 19,-3 3 17,4 1 13,5 1 6,-1 0 4,2 4 8,0-1 2,9-2-97,8-2-38,13-3-33,10-1-14,22-2-15,4 1-11,6 6-4,-10 9-4,-10 12-5,-21 9-3,-14 15-7,-14 8-1,-16 10-4,-9 1-1,-8 0-3,-6-3 0,-12-8 0,-1-3 0,-6-14-4,2-5 0,-1-11 3,9-10-5,8-4-12,13-9-67,11-7-130,50-11-644,-30 0 0,12-4 0,16-1 0</inkml:trace>
  <inkml:trace contextRef="#ctx0" brushRef="#br0" timeOffset="355155.9458">19283 12001 3312,'-27'11'92,"-19"12"9,-16 8 7,-5 15 10,16 6 5,14 0 0,21 0 4,18-2 1,15-4-2,9-6-72,6-1-18,1-10-6,6-6-14,-4-5-48,-4-7-79,-1-5-180,-6-20-521,-6 14 0,-7-5 0</inkml:trace>
  <inkml:trace contextRef="#ctx0" brushRef="#br0" timeOffset="356479.8058">18108 14125 744,'0'0'136,"4"0"34,-1 0 21,0-2 18,-3 2 15,3 0 14,-3 0 10,0 0 3,0 0-2,-6 0-97,-5 2-36,-4 0-32,-7 4-23,-8 3-17,1 4-13,-3 0-14,1 3-11,4 2 1,5 1-2,6-2-1,7-1 0,6-2 1,3 0 3,0-2 4,1 2 13,-2 0 8,-6 7 6,-1 1 0,-3 4 3,0 1 1,1 1 1,7 2 3,2-1 4,1 2-5,1 0-11,8-5-9,-1 0-4,4-3-1,2-9 1,7-3-1,-1-7-8,7-4-41,2-4-90,6-7-178,-7-5-372,-3 1 0,-4-5 0,-8 4 0</inkml:trace>
  <inkml:trace contextRef="#ctx0" brushRef="#br0" timeOffset="356871.6245">17845 14492 2012,'0'0'44,"0"0"14,6 0 12,8 0 8,9-2 7,11 1 2,14-4 2,6 1 0,2-3 1,-5 2-32,-9 1-15,-7 1-17,-13 0-17,-9 3-7,-9 0-6,-1 0-4,-3 0-1,0-1 1,0 1 6,0 0 5,0 2 11,0 5 13,0 5 6,0 3 1,3 6 2,-3 1 0,2 0 2,1 0-4,3 2-14,-2-7-43,5-2-202,-3-6-342,5-3 0,-5-6 0,9-1 0</inkml:trace>
  <inkml:trace contextRef="#ctx0" brushRef="#br0" timeOffset="358041.9962">18499 14122 1462,'0'14'136,"4"5"10,-1 14 6,3 13 3,0 4 0,3 3 2,1 3 1,-2-6 1,-3-7-1,-2-7-117,-3-8-15,0-8-5,0-7-4,0-9-5,0-7 1,0-3-1,-2-11-2,-1-10-2,2-3-2,1-8 2,1 2-6,5 1-3,8 7-4,4 11 2,7 0-2,5 4 2,-1 4 4,-5-1 0,-6 1 2,-6 1-1,-6-6 2,-1 1 1,-4-5 2,1 1 3,-2-5 14,-2 1 26,-1 1 19,0 8 2,2 1 0,-2 5 6,3 10 10,0 9 6,3 8 5,1 11 0,2 12-12,2 4-26,-2 3-20,0 1 6,-3-1 4,-3-4-2,0-10-5,0-3-2,0-14 19,0-5 0,3-10-1,5-4 6,6-2 5,10-7-4,11-1-3,4-2-1,8-4-8,-3-3-5,-5 0-22,-5 1-4,-10-2 0,-9-1-9,-9 2-5,-6 4-5,-10 0 2,-10 4-4,-2 6 4,-7 2-2,-5 6 0,4 5-2,6 8 0,5-4 0,7 7 0,9 3 2,3 0-4,8 0 1,1 2-4,8-5-20,7 0-5,9-8-3,1-6-11,2-4-36,-4-8-32,-5-2-16,-7-3-13,-9-4-4,-5 1 2,-2-3 19,-4 2 8,-2 2 4,2 4 12,0 2 45,0 7 33,0 0 21,0 7 18,0 6 9,0 5 8,0 5 2,0 6-1,2 1 4,-1-3 21,-1-1 50,2-11 50,-2-4 3,0-8 1,0-6-4,0-6-7,3-8-1,-2-6-2,4-8-8,3-8-34,6-2-68,6 2-76,7 3-82,6 9-90,18 4-285,-1 7-405,8 0 0,13-4 0,12-3 0</inkml:trace>
  <inkml:trace contextRef="#ctx0" brushRef="#br0" timeOffset="358759.3319">21110 14468 1290,'0'-2'160,"0"2"26,0 0 20,1 0 10,-1 0 18,-1 0 27,-1 0 20,1 3 17,1 8 33,-2 6-104,2 11-31,2 8-21,-2 8-19,0 7-9,0-2-19,0 3-27,0-5-17,0-3-19,0-8-29,-4-4-16,1-7-12,0-4-9,-3-4-37,3-5-64,2-2-155,-1-16-624,2 1 0,3-6 0,3-13 0</inkml:trace>
  <inkml:trace contextRef="#ctx0" brushRef="#br0" timeOffset="359119.8691">21364 14659 2304,'-7'8'118,"-1"7"10,3 4 10,1 9 6,2 3 6,5 4 4,3-1 0,11-1 5,-1-8 1,16-2-100,1-10-15,7-8-9,-5-6-9,-5-5-6,-3-8-3,-11-2-5,-5-3 2,-8-3-5,-6-4-3,-8-1 1,-8 1-5,-5-2-4,0 7-9,-1 4-20,6 8-43,8 4-89,29 2-557,-18 4 0,3 1 0,3-2 0</inkml:trace>
  <inkml:trace contextRef="#ctx0" brushRef="#br0" timeOffset="359441.014">22136 14507 1462,'0'0'99,"0"1"36,3 7 22,4 6 18,1 11 8,-1 12 2,2 7 3,0 3-1,-6 4 2,-3 1-59,2 0-42,-2-3-32,-2-6-32,-1-7-49,3-6-106,18-15-489,-14-4 0,-8-8 0,8-9 0</inkml:trace>
  <inkml:trace contextRef="#ctx0" brushRef="#br0" timeOffset="359660.3624">22011 14774 1642,'0'0'87,"1"3"7,2-2 2,8 0 3,1 0 0,10 2 1,11-3-11,5 0-67,10-9-487,-6 6 0,-4 0 0,-2-1 0</inkml:trace>
  <inkml:trace contextRef="#ctx0" brushRef="#br0" timeOffset="359962.4081">22610 14565 1580,'0'0'90,"0"0"22,0 5 20,0 5 12,0 9 2,1 10 2,1 10 2,-2 7-2,1 5 1,-1 2-78,0 0-27,0-2-36,0-7-53,0-10-110,9-17-389,-6-4 0,5-9 0,2-10 0</inkml:trace>
  <inkml:trace contextRef="#ctx0" brushRef="#br0" timeOffset="360271.4012">22877 14584 1662,'3'0'90,"-3"5"24,0 6 21,0 5 12,0 7 6,0 7 5,-6 9 2,-1-1 0,-4 2 3,-1-3-41,-1-5-51,7-10-22,3-1-18,4-7-11,10-6-6,8-5-3,8 0-4,13-5-5,12-6-17,2 1-25,2-6-95,13-8-480,-25 4 0,-11 2 0,-12-2 0</inkml:trace>
  <inkml:trace contextRef="#ctx0" brushRef="#br0" timeOffset="360517.3607">23206 14626 1661,'-2'0'122,"1"2"25,-5 3 16,1 4 19,-3 0 13,-5 14 3,-1 4 2,-2 9 1,-1 10-3,-1 7-93,5 3-44,4 2-56,4 3-79,8-11-172,5-7-377,5-2 0,14-6 0,3-7 0</inkml:trace>
  <inkml:trace contextRef="#ctx0" brushRef="#br0" timeOffset="361041.9689">23534 15397 1668,'-16'0'144,"-9"1"38,-10 1 26,-13 3 28,-6-1 42,-12 6 47,-14 1 45,-18 3 43,-16 0 33,-21 3-58,-24-1 7,-17 1-11,-9 3 9,-3-3-7,5-3-36,14 2-42,23-5-39,17-6-32,23-2-28,21-2-41,21-2-44,13 1-27,15 0-35,11 1-21,2 2-5,6 3-7,-1-1-5,0 6-11,-4-4-5,-5 3-16,3-4 1,4-4 0,5 3-5,6-5-3,4 0-22,4 0-34,1 0-80,0 0-81,0 0-63,0 0-98,3 0-133,10-9-761,7 8 0,11-5 0,7-3 0</inkml:trace>
  <inkml:trace contextRef="#ctx0" brushRef="#br0" timeOffset="361635.5122">22015 15949 1656,'0'3'49,"-3"-1"52,0 1 36,2-1 36,-2-1 25,1-4 13,8-4 14,11-2 8,7-5 14,13-2-8,15-4-19,10 3-47,6 2-35,0 6-34,0 4-26,-9 5-9,-13 11-8,-18 12-8,-17 11-10,-11 9-3,-21 10 2,-13 4 4,-13 0 11,-10-1 20,-5-5 22,-1-4 8,12-9 9,7-8 9,16-10 18,11-8-5,11-9-7,6-3-9,9-8-10,14-3-23,8 3-21,10-6-13,5 2-12,6 5-11,0 3-21,-1 3-10,2 2-27,0 3-24,0 2-26,-7-3-40,-5 5-58,-7-2-81,-3-4-148,-6-30-589,-8 26 0,2-5 0,4-1 0</inkml:trace>
  <inkml:trace contextRef="#ctx0" brushRef="#br0" timeOffset="362790.3036">26012 14600 684,'-13'4'139,"-4"3"73,-4 4 49,-6 6 33,10 6 20,-1 8 10,6 7 3,2 6 2,7 5 0,1 2-64,7-3-72,8-5-69,7-8-44,4-9-21,9-9-1,1-12 3,4-5 4,-2-9-3,-1-9 4,-5-2-2,-6-8 5,-9-7-4,-8 0-3,-7 0-12,-8-2-18,-12 7-13,-6 5-7,-7 5 0,-4 5-1,-2 7-7,9 5-4,8 3-5,9 0-4,11 0 0,10-2 0,13-2 1,11-1 0,10-1 1,15-3-2,6 3 5,-2-2 1,-7 3 3,-10 2 2,-15 2 1,-12-2 0,-8 3 4,-2 0 11,-1 3 3,4 3 5,1 5 8,1 5 13,1 8 6,-3 8 0,-2 1 0,-2 1 4,-5-2-3,-1-1-4,0-6 8,2-7 17,-4-6 22,4-6-5,-2-3 3,-2-9 2,2-8 7,-3-8 2,-1-14 11,-1-6 12,-1-3 41,-1-1 31,2 7 29,2 7-11,2 11-5,1 6-3,0 7-7,3 5-6,7 0-15,7-1-19,11 1-53,11-1-51,12-2-60,5 1 0,1-2 0,-4-4 0,-6 2 0,-11-2 0,-14 5 0,-8 0 0,-8-1 0,-6 1-55,0 2-122,0 1-69,0-2-72,0 3-100,0 2-104,3-1-233,-3 1-385,0 0 0,1-3 0</inkml:trace>
  <inkml:trace contextRef="#ctx0" brushRef="#br0" timeOffset="363307.1125">28463 14351 1994,'0'0'81,"0"0"28,0 0 44,3 6 22,-3 9 21,0 8 12,0 15 2,3 12 1,2 3 3,1 3-75,0 2-8,0-5-26,-3-9-45,-3-5-20,0-8-25,0-10-27,0-7-90,5-8-235,2-9-381,4-7 0,5-10 0</inkml:trace>
  <inkml:trace contextRef="#ctx0" brushRef="#br0" timeOffset="363681.0029">28817 14468 1551,'0'0'153,"-3"0"45,-3 5 32,-2 6 24,-3 6 14,0 8 10,5 11 4,4 2 2,4 2 4,9-1-99,8-3-45,6-8-39,9-5-27,3-12-24,-2-5-12,-2-10-7,-3-5-5,-7-7-1,-8-4-5,-3-6-4,-6-7-2,-12-3-14,-11-2 0,-5 4-2,-9 3-4,-6 9-1,1 10-18,6 7-23,7 6-34,11 5-58,8-1-148,2-2-515,8 6 0,8-1 0,13-5 0</inkml:trace>
  <inkml:trace contextRef="#ctx0" brushRef="#br0" timeOffset="363942.3041">29530 14553 2756,'0'1'80,"0"-1"26,5 1 10,3 2 4,8-3 0,11 0 0,9 0 3,11 0 0,7-3-3,6 1-70,2-4-61,0 0-117,-4-6-183,-11-16-365,-17 20 0,-12-1 0,-8 3 0</inkml:trace>
  <inkml:trace contextRef="#ctx0" brushRef="#br0" timeOffset="364228.5392">30396 14258 2426,'1'-3'63,"-1"3"19,2 2 25,-1 6 18,-1 9 6,-1 10 3,2 12 2,-2 8-1,1 4 2,-3-2-62,-2-3-4,2-4-27,0-9-70,3-6-169,0-23-494,5 5 0,8-9 0</inkml:trace>
  <inkml:trace contextRef="#ctx0" brushRef="#br0" timeOffset="364505.7982">30707 14309 2252,'0'0'107,"0"2"20,-6 6 13,-3 7 8,-12 6 6,-2 10 4,-2 8 1,2-1 1,11-1 1,7-5-65,10-3-37,14-6-17,11-7-14,14-5-10,12-6-16,9-5-35,4-2-55,-4-7-130,-2-7-476,-19 0 0,-14-7 0,-15-2 0</inkml:trace>
  <inkml:trace contextRef="#ctx0" brushRef="#br0" timeOffset="364725.9118">31007 14233 2296,'0'0'42,"0"5"23,-2 3 22,2 9 17,-1 11 16,1 13 4,0 9 2,1 7 0,-1 6-2,0 2-33,2-3-84,8-2-160,2-15-478,6 7 0,9-12 0,12-5 0</inkml:trace>
  <inkml:trace contextRef="#ctx0" brushRef="#br0" timeOffset="365182.1363">31419 15097 3113,'-25'0'98,"-15"-2"35,-15 4 33,-18 1 21,-5 3 25,-15 3 15,-13 1 17,-13 2 18,-14-1 20,-16 2-51,-14-2-25,-7 4-31,-3 0-18,-8-1-14,8-1-15,12 2-9,20-2-11,25-1-20,27-2-21,26 2-1,21-3-9,13-5-8,11 0-14,11-3-10,2-1-27,4 2-36,-1-2-23,2 1-20,-3-1-33,3 1-30,-3 1-23,3 1-22,-4 1-34,2-1-39,1 2-16,1-1-9,0-1-51,10-3-176,-2 1-262,2-3 0,13-4 0</inkml:trace>
  <inkml:trace contextRef="#ctx0" brushRef="#br0" timeOffset="366251.7161">29654 15586 2631,'0'0'105,"3"0"21,3-6 17,6 1 9,8-7 23,4-1 27,7-5 8,2 2 6,4 2 6,0 0-77,5 6-27,-1 4-20,8 3-16,-2 1-10,0 5-22,-13 7-25,-10 7-8,-14 7-3,-15 9 1,-16 5 6,-8 2 7,-7 4 7,-6-2 11,-4-4 20,2 0 12,6-6 12,5-7 0,7-4 1,8-6 2,8-8 4,5-9-4,4 3-5,1-6-11,3-6-16,4-1-10,2-1 2,5-2 4,1 1 10,3 4 5,-3-1-5,8 3 13,-1 0-3,8-2 15,3-1 16,8 1 17,7-1 18,-1 3-5,1 3-6,-7 2-6,-10-1-5,-13 4-10,-7-2 7,-8 0-2,-2-2-12,-1 2-20,2 0-31,-2 0-4,0 0-6,0-2-6,0 0 0,0 2-8,0-1-8,0 1-13,0-2-8,0 1 0,0 1 0,0 0 0,0-3 0,0 3 0,0 0 0,0 0 0,0 0 0,0 0 0,0 0 0,0 0 0,0 0 0,0 0 0,0 0 0,0 0 0,0 0 0,0 0 0,0 0 0,0 0 0,0 0 0,0 0 0,0 0 0,0 0 0,0 0 0,0 0 0,0-1 0,0 1 0,-2-2 0,2-1 0,0-1 0,-1 1 0,1 1 0,0-1 0,0 3 0,-3 0-23,6 0-67,-3 0-102,0 0-61,0-2-51,0 2-68,0 0-91,0 0-132,0-12-584,0 9 0,-3-8 0,-2-6 0</inkml:trace>
  <inkml:trace contextRef="#ctx0" brushRef="#br0" timeOffset="369567.7601">22358 10309 432,'0'-1'112,"0"1"43,2 1 32,-2 0 23,0 3 22,0-4 18,0 2 20,0-2 15,0 0 12,0-2-44,0 2-42,0 0-31,0 0-27,0 0-14,0 0-15,0 0-13,-2 0-11,0 0-8,0 0-7,-1 0-15,-2 0-9,-4 0-10,-2 0-7,-5 0-4,0 0-8,1 0-8,-2 0-2,3 2-10,1-2-5,4 1 2,1 1 2,2-2 6,5 0 10,1 0 0,1 0 3,-1 0 2,-1 0-5,-2 0-1,-1 0 0,-7 0 1,-1 0-8,-5 0-4,-1 0-11,-1 0-4,2 0-3,7 0 0,0 0 2,7 0 4,3 0-5,0 0-1,0 0 3,0 0-8,0 0 1,0 0-5,0 0 7,0 0 3,6 0-1,-3 1 1,5 0 4,7 1 2,-1-2-1,7 0 5,-1 0 1,3-2 6,-3 2-5,2 0-6,-8 0 1,2 2-1,-2-2-1,-3 0-2,1 1 0,-2-1 2,4 0-2,-1 0 3,4 0-2,0 0 1,-3 0-2,3 0 0,-5 0-1,0 2 3,-3 0 0,5 3-2,-4-3 0,2 1-3,2 2 2,1-5 1,4 0 0,1 2 2,1-4 1,6 2-4,-3 0 2,3 0 0,-4 0-1,-2 0 4,2 0 0,1 0-2,3 0 0,3 0 0,3 0 0,5 0 4,3 0 0,3 0 3,2 0 4,3 0 0,1 0 2,0 0 3,-1-3 0,1 1 1,-2 2-1,1 0 0,0 0-1,0 0 2,2-1 0,3 1-4,0 0-3,1 0 1,4 0-1,-1-2-1,4 2 0,0 0 1,0 0 0,-7 0-5,2 0-1,-3 0 5,-4 0 0,1 0-4,-1 0 4,0 0 0,2 0 0,-2 0-1,-2 0-1,3 0 7,-2 0-3,0 0-1,-1 0-2,-1 0 3,7 0-1,0 0-1,3 0 2,3 0-3,5 0 2,3-1-3,1 1-1,6 0-2,-1-1 3,7 1 0,1 0 1,-1 0 0,3-2 3,0 1 2,2-3 1,-1 2 0,2-1 4,2 1 3,4 0-4,2-1-2,5 0 1,1 0-1,0 0-4,3-3 0,0 1-4,-3-2 0,3 2-2,-3 1-3,1 0 2,-5 1-1,3 0-2,-2 0 0,-2-2 1,6 1-2,2-1 2,1 2-1,-4 0 0,2 2-1,-6-1-2,-3 1 4,-1 1-3,0-2 2,-1 2 1,-2 0 0,2 0-2,0 0 0,-5 0-2,4 0 4,-6 0-2,-3-3 0,-7 2 1,-9 1-3,-9-1-2,-17 1 2,-9-2 2,-10 4-4,-9-2 2,-7-2-1,0 2 2,0 0-1,1 0 3,2 0-1,-2-2 0,1 2-2,-4-2 1,0 1 0,-1-1 1,-1 2 0,1 0-2,-1 0-1,1 0-2,-2 0 1,0 0 0,1 0 2,-1 0 3,0 0 0,0 0 2,0 0 1,0-1 12,0 1 5,0 0 3,0-2 10,0 2 7,0 0 2,0 0 2,0 0 0,0 0-2,0 0-2,0 0-11,0 0-4,0 0-4,0 0-6,0 0-8,0 0-6,0 0-2,0 0-2,0 0-1,0 0 1,0 0 4,0 0-1,0 0 0,0-3-8,0 3-4,0 0-3,0 0-64,0-2-29,0-1-49,0-1-75,0-3-140,0-14-672,-3 12 0,-3 0 0,-4-6 0</inkml:trace>
  <inkml:trace contextRef="#ctx0" brushRef="#br0" timeOffset="371509.4812">19921 15545 3171,'-2'0'69,"2"0"9,0 0 8,0 0 18,0 0 25,0 0 24,0 0 16,0 0 13,3 0 23,3 0-53,8 0-3,2 0-4,10 0-10,1 0-14,0 0-26,2 0-25,-4 0-15,-3 0-21,-2 0-56,-3 0-84,-7 0-92,1 0-162,-8-11-563,0 9 0,-2-1 0,-1-2 0</inkml:trace>
  <inkml:trace contextRef="#ctx0" brushRef="#br0" timeOffset="371786.8615">19921 15727 2173,'-5'5'172,"2"1"55,1 2 46,-1-3 20,5-3 20,7-2 12,3-2 4,6 2 2,8-1 2,10-2-123,6 0-49,3 0-59,6-3-68,-4 0-100,-4 2-146,-3-5-258,-18 5-435,-7 1 0,-7 3 0,-12-2 0</inkml:trace>
  <inkml:trace contextRef="#ctx0" brushRef="#br0" timeOffset="372376.068">18429 15620 2706,'-3'-7'120,"-1"2"18,-1 1 22,2-3 21,1 4 10,4 0 3,4-2 2,9-2 11,16-2 8,9-2-93,13 0-13,4 4-17,2 3-21,-7 5-19,-11 9-10,-9 7-5,-12 9-1,-10 8-8,-7 7-8,-5 5-7,-9 3-5,-8-4 4,-11 0-4,-11-2 4,-11-8-2,-1-4 4,-1-8-4,9-8-3,10-11-3,13-1-38,12-13-77,10-5-144,32-15-668,-6 3 0,13-14 0</inkml:trace>
  <inkml:trace contextRef="#ctx0" brushRef="#br0" timeOffset="372627.4365">18974 15579 2069,'-8'0'164,"-8"1"37,-9 5 34,-6 8 15,-6 9 9,4 11 3,2 10 4,12 2-1,10 3 2,7-5-119,8-3-44,9-7-39,4-1-68,5-7-73,12-9-114,13-8-667,-5 0 0,6-6 0,1-3 0</inkml:trace>
  <inkml:trace contextRef="#ctx0" brushRef="#br0" timeOffset="373076.9158">19993 16886 1978,'0'4'138,"0"4"27,3-1 22,0 5 10,7-5 8,11 1 5,6-5 1,14-2 0,7-2-1,4-2-113,-4-5-106,-3 2-182,-12-5-530,-12 5 0,-13 3 0,-4 3 0</inkml:trace>
  <inkml:trace contextRef="#ctx0" brushRef="#br0" timeOffset="373289.9248">20137 17120 3162,'0'5'57,"-3"1"8,3 3 3,3 0 0,11-2 2,10-4-1,4-3-6,15-3-42,2-7-82,11-9-255,-7 0-337,-4-8 0,-3-2 0,-1-4 0</inkml:trace>
  <inkml:trace contextRef="#ctx0" brushRef="#br0" timeOffset="377765.8553">21313 16748 3279,'0'-3'84,"3"-4"10,-3 0 11,0-2 20,0 3 15,0 1 5,0-2 3,3 2 7,5 1 8,5 0-55,6 0-15,10-6-6,7 1-6,3-1-18,-1-3-17,-1 5-6,-9 4-4,-9 4-4,-8 8 0,-6 9 0,-2 12-1,-6 7-3,-7 15-8,-4 8 0,-4 3 1,-7-6 3,2-3 2,-3-9 4,4-13 16,0-11 12,2-13 9,2-5 2,6-11 8,-2-6-2,11-2 1,0-2-2,9-4-2,9 2-8,7 7-26,9 2-29,13 4-24,7 2-17,0 4-22,0 1-40,-3 5-74,-9 1-71,-10 6-74,-9-2-130,8-7-488,-18 5 0,-2-2 0</inkml:trace>
  <inkml:trace contextRef="#ctx0" brushRef="#br0" timeOffset="378052.1016">21934 16783 2209,'0'8'165,"-3"4"9,0 5 0,-1 9 3,4-3 1,-3 3 5,3-3 1,0-2 4,9-6-4,2-4-145,5-3-20,9-6-39,4-4-114,2-7-172,-4-18-376,-3 14 0,-8-6 0,-5-3 0</inkml:trace>
  <inkml:trace contextRef="#ctx0" brushRef="#br0" timeOffset="378239.6279">22083 16738 1778,'0'5'205,"-1"3"31,1 4 20,0 7 13,0 2 3,0 9 0,0 6-18,1 5-30,6-1-87,15-5-455,-9 2-399,2-5 0,9-7 0</inkml:trace>
  <inkml:trace contextRef="#ctx0" brushRef="#br0" timeOffset="378532.9971">22532 17169 3921,'-13'0'121,"-11"0"20,-13 0 9,-25 4 3,-16 4 11,-19 5 9,-15 3 8,-9 3 0,-1 4 2,9-2-101,14 0-20,25-5-18,25 1-15,20-6-4,16-2-18,13-4-30,0-2-51,0-3-108,7 0-186,5-13-626,0 7 0,2 0 0</inkml:trace>
  <inkml:trace contextRef="#ctx0" brushRef="#br0" timeOffset="378998.7451">21762 17585 2733,'0'0'138,"5"-2"39,1-4 28,12-1 17,7 0 12,9-3 21,13-3 8,5 4 0,4 4 1,-4 1-115,-6 6-46,-13 8-50,-11 5-33,-13 8-17,-6 6-11,-9 6-13,-11 5 7,-11 2 9,-15 2 13,-11-4 9,0-2 23,10-10 26,12-9 24,18-7 14,10-7 2,8-5-7,10 0-13,11-2-8,9-1-14,18-1-13,10-1-12,6-2-54,-4 3-94,-2 2-126,-11-1-178,12-3-609,-42 4 0,-7-1 0</inkml:trace>
  <inkml:trace contextRef="#ctx0" brushRef="#br0" timeOffset="379503.0607">20404 18352 1489,'-2'2'168,"1"-2"46,-2 3 30,1-3 31,0 2 62,2-2 48,0 0 26,4 0 13,3 0 8,13-3-117,13-1-47,21 0-44,14-2-31,10-1-49,0 3-117,-7 3-166,-14-2-222,-16-1-649,-20 6 0,-12 0 0</inkml:trace>
  <inkml:trace contextRef="#ctx0" brushRef="#br0" timeOffset="379735.4891">20628 18577 2821,'0'2'92,"1"-2"8,2 2 4,2-1 1,7 4 1,10-2-4,9-2-24,14-1-59,15 0-150,6-14-548,3 6 0,-1-2 0,-3 2 0</inkml:trace>
  <inkml:trace contextRef="#ctx0" brushRef="#br0" timeOffset="380094.2373">21579 18346 3638,'-2'-1'101,"2"-4"-6,-1 2 11,1 1 17,0 9 20,0 10 10,0 9 4,1 13 6,1 13 0,-1 5-95,-1 2-3,3-2 5,-1-5-24,-1-5-34,1-10-79,1-7-124,6-11-212,-2-13-485,6-5 0,1-8 0,6-11 0</inkml:trace>
  <inkml:trace contextRef="#ctx0" brushRef="#br0" timeOffset="380511.8431">21897 18449 3215,'0'0'100,"1"-1"21,6-3 25,9-3 30,12-6 24,14 1 14,12 2 6,4 3 2,-3 3-1,-9 7-82,-15 8-25,-11 7-24,-10 10-26,-10 8-24,-7 12-22,-12 3-12,-9 3-3,-9-1 0,-7-4 2,1-6 8,8-8 5,9-7 16,11-10 15,10-6 2,4-6-3,8-4 0,10-2 1,11-5-7,11-2 3,16-1-14,6-3-26,7-1-67,-2 0-106,-1 5-101,-8-2-159,-12-5-536,-18 8 0,-15 2 0,-8-2 0</inkml:trace>
  <inkml:trace contextRef="#ctx0" brushRef="#br0" timeOffset="380987.5741">18982 18256 2928,'-3'-6'159,"-2"1"6,2 2 5,0-3-1,3 5 30,1 1 18,4 4 13,7 5 7,8 5 3,16 10-120,15 7-31,8 1-11,8 2-21,7 0-51,-6 0-104,-7-5-137,4-12-711,-29 1 0,-12-9 0,-11-6 0</inkml:trace>
  <inkml:trace contextRef="#ctx0" brushRef="#br0" timeOffset="381311.8104">19459 18219 3150,'-4'0'154,"1"3"42,-4 6 28,-5 10 23,-5 13 9,-10 17 4,-7 15 6,-16 10 4,-9 4 1,1 1-89,1-7-66,7-7-38,6-8-29,14-12-22,12-12-8,5-9-4,8-9-6,5-8-7,1-3-14,-1-3-42,4 2-88,0-3-65,6-3-120,12-5-231,-11 4-340,0-2 0,0-2 0,-1-3 0</inkml:trace>
  <inkml:trace contextRef="#ctx0" brushRef="#br0" timeOffset="384347.3665">29107 16737 416,'0'-4'49,"-1"2"22,1-1 37,-2-1 27,2 4 19,-1 0 23,-1 0 27,-1 0 25,-1 0 21,1 0-21,2 0 1,-1 0-5,2 0-21,-1 0-13,1 0-3,1 0-8,-1 0-8,0 0-2,0 0-2,0 0 0,-1 0-8,-1 0-11,1 0-8,1 0-6,-2 0-10,2 0-7,2 0-6,-2 0-6,0 0 0,0 0 8,0 0 10,3 0-2,4 0-2,10-2-4,8 0 6,11 1-1,8-2-10,12-1-11,4 3-17,0 1-24,0 0-39,-4-3-26,-10-1-20,-11 2-20,-10-1-26,-8 1-26,-11 0-20,-4 2-18,-2 0-8,0 0-12,-3 0-11,1 0-36,2 0-53,-3 0-96,3-4-194,0 3-245,3-1 0,-3-1 0,3-5 0</inkml:trace>
  <inkml:trace contextRef="#ctx0" brushRef="#br0" timeOffset="388989.6434">30102 16375 759,'-1'0'155,"-1"0"50,2 0 42,-3 2 39,3-6 35,0 1 30,0 1 36,0-5 16,-1 2 3,1 2-112,0 3-46,0-4-43,-3 9-32,3 4-25,-6 11-30,-3 11-25,-5 12-28,-4 8-14,-3 6-4,-4 0 3,1-5 4,2-4-6,6-8-10,5-15 22,7-6 22,4-10-3,3-6-5,7-3-1,5-6-3,8 0-10,9-3-22,6-1-32,3 2-51,7-3-70,-1 6-97,1 4-117,-1-4-206,-17 2-356,-6 1 0,-12 0 0,-5-3 0</inkml:trace>
  <inkml:trace contextRef="#ctx0" brushRef="#br0" timeOffset="389291.2707">30301 16455 1566,'0'-6'182,"0"0"12,0-1 7,0 2 37,-3 3 27,3 4 42,-3 7 27,1 6 13,2 7 12,0 12-152,0 10-24,2 4-12,-2 5-6,3-1-37,-3 0-35,3-8-55,0-2-58,0-5-80,4-5-122,4-12-246,-5-2-365,2-3 0,3-10 0,6-3 0</inkml:trace>
  <inkml:trace contextRef="#ctx0" brushRef="#br0" timeOffset="389683.2221">30864 17010 2743,'0'0'132,"-5"-2"20,-7 2 24,-6 2 16,-9 2 11,-16 4 16,-13 3 20,-13 6 33,-17 0 26,-21 4-98,-12 2 10,-9 1-14,-1 1-23,4-2-13,19 3-10,13-4-19,21-2-19,24-4-32,16-3-26,14-9-32,10-3-23,4 1-7,2-4-11,-1 2-45,3-1-62,0 1-62,0 0-42,2 0-183,1-4-600,1 4 0,7-3 0</inkml:trace>
  <inkml:trace contextRef="#ctx0" brushRef="#br0" timeOffset="390240.3068">29989 17465 3469,'0'0'81,"2"-4"9,-1-1 5,7-4 5,7-4 3,6 1 8,17-6 18,7 2 9,6 4 8,3 3-66,-7 4-16,-11 5-8,-12 5-10,-8 5-6,-9 5-1,-4 8-9,-3 4-17,-7 5 2,-7 7 7,-11 2 19,-12-3 8,-7 1 8,-5-1 14,3-9 5,7-4 3,20-7 13,5-7 1,11-7-5,6-5-12,11-5-9,5-3-4,10-4-3,11 1-9,10 0-5,3 3-3,-1 2-15,1 4-9,-2 1-24,-3 2-59,-4 4-62,-5 0-83,-9 0-102,-7 0-171,-8-11-471,-9 11 0,-3 0 0,-1 1 0</inkml:trace>
  <inkml:trace contextRef="#ctx0" brushRef="#br0" timeOffset="390833.2967">28847 18373 426,'-12'3'118,"-6"2"42,1 0 61,-2 3 72,7-4 57,3-1 39,8-2 18,1-1 6,5 0 5,6-1-70,6 1-36,11 0-41,13 0-58,6 0-73,2 0-63,5 0-66,-4 0-59,-5 0-83,-9-3-142,-3-1-175,-18-2-285,-7 3 0,-7 1 0,-7 2 0</inkml:trace>
  <inkml:trace contextRef="#ctx0" brushRef="#br0" timeOffset="391081.846">28895 18634 2393,'0'3'95,"0"0"25,2-3 10,2 2 4,6-2 2,9 0 2,11-2-2,6 2-17,12-2-46,2-2-168,6-4-580,-5 4 0,-2-3 0,-3 2 0</inkml:trace>
  <inkml:trace contextRef="#ctx0" brushRef="#br0" timeOffset="391609.4349">29834 18490 1688,'-4'0'114,"-3"2"30,-1 0 19,0-1 16,4-1 19,2 2 25,1-2 29,-1 0 37,2 0 35,2 0-49,-2 0-33,7 0-19,13 0-14,6 0-12,14-2-19,10-1-25,-1 1-30,1-1-56,0 1-56,-4 0-45,-8 2-48,-3-2-60,-10 2-61,-10-1-86,-7 1-65,-1-4-119,-7-6-262,2 7 0,-2 0 0</inkml:trace>
  <inkml:trace contextRef="#ctx0" brushRef="#br0" timeOffset="392456.7332">30438 18306 1443,'-3'0'21,"-3"0"13,1 0 26,2 0 48,-3 0 35,6 0 41,-3 0 37,3 0 26,0 0 21,0-1 18,0-2 9,3 1-14,0-1-21,10 0-47,6 0-32,11 1-38,8 1-33,8 1-24,1 1-22,1 4-34,-7 4-12,-8 5-2,-9 4 1,-14 4-4,-7 6-2,-11 2-1,-11 4 1,-12 2 1,-4 3 4,-8-3 5,3 1-1,4-6 1,7-3-2,9-3 3,7-7 0,3-2 5,7-7 19,3-5 0,3-1 3,9-3 5,6 0 3,6-1 5,11 1 6,5 0 0,1 0 1,1-2-7,5 2-20,-3 0-5,-1 0-7,2 0-7,-3 0-4,-4-1-5,-6-2-7,-7 2 0,-10-2-1,-7 0-2,-4 3-4,-4-2 0,0 2-4,0 0-15,0 0-15,0 0-17,0 0-13,0 0-23,0 0-45,0 0-58,-4 0-69,1-2-121,3-3-156,-8 0-257,-7 3 0,0-2 0,-4 0 0</inkml:trace>
  <inkml:trace contextRef="#ctx0" brushRef="#br0" timeOffset="393257.6881">27258 18551 1907,'0'-3'140,"-1"3"17,1 0 7,-2 0 3,4-1 6,-2 1 45,0 1 17,3 3 26,6 3 12,13 6-97,11 2-28,20 3-15,12 0-6,10 1-1,8-2-7,-4 1-51,-8-1-34,-14-1-68,-20-4-52,-16 0-50,-11-2-90,-7-6-146,-1-7-382,-1 3 0,2 0 0,-6-5 0</inkml:trace>
  <inkml:trace contextRef="#ctx0" brushRef="#br0" timeOffset="393548.593">27719 18377 1670,'-2'-3'166,"-1"3"41,-5 3 20,-6 8 11,-2 11 5,-14 23 6,-10 12 1,-4 12 0,-10 9 2,-3 2-155,1-3-14,6-2-52,2-4-42,12-6-48,11-42-68,12-23-96,7 0-162,6 0-246,3 0 0,2 0 0,4 0 0</inkml:trace>
  <inkml:trace contextRef="#ctx0" brushRef="#br0" timeOffset="400653.5354">19358 18421 1417,'0'-1'65,"0"-2"26,0 1 21,0-1 14,0 3 22,0 0 29,0-2 34,0 2 21,-3 0 4,-5 0-39,2-1-16,0 1-14,0 0-11,3 0-11,1 0-20,2 0-19,0-3-31,0 3-14,0 0 6,3 0 12,5 0-4,4 3-3,5 0-4,5 5 3,0 6 9,2 4-4,-2 3-1,0 5 1,1 2-8,0 0-13,-2-1-2,3-1-10,-4-1-4,0-4-5,1-2-12,-7-2-5,-2-4-4,-3-1-6,-3-1-1,-3-3 0,3 0-1,-6-2 0,2-1 1,-1-2-3,1 1 3,-2-1 1,2 2-1,2-4-1,-3 0 3,1 1-3,-1-1 0,-1-1 0,0 1-1,0-1 0,0 0 0,0 2 1,0-2-2,0 0-1,0 0 0,2 1-2,-2-1 0,0 0 0,0 0 3,0 0 0,0 1 1,0-1-2,0 0 3,0 2-2,0-2-11,1 0-14,-1-2-31,2 2-44,-2 0-63,3 0-105,-2 0-168,-1 0-407,3 0 0,4-1 0,3-2 0</inkml:trace>
  <inkml:trace contextRef="#ctx0" brushRef="#br0" timeOffset="428932.44">28122 11744 1017,'4'-5'-14,"2"-2"-17,5-4-32,10-5-118,-3 7 0,6-3 0,0 0 0</inkml:trace>
  <inkml:trace contextRef="#ctx0" brushRef="#br0" timeOffset="429134.892">28620 11675 1664,'0'0'110,"0"0"2,1 0-2,1 0-34,3-2-94,2-4-392,0 3 0,-4 0 0,0 1 0</inkml:trace>
  <inkml:trace contextRef="#ctx0" brushRef="#br0" timeOffset="433953.2553">29296 7692 696,'0'0'59,"0"0"21,0 0 21,0 0 26,0 0 26,0 0 15,0 0 8,0 0 6,0 0 2,0 0-36,0 0-22,0 0-21,0 0-20,0 0-26,0 0-12,0 4-4,0 0 8,0 4 5,1 4 5,1 0 6,-1 5 3,4 4 3,2 4 0,1 5 4,-1 5-4,4 7-9,-4 2-13,2 8-4,-1 1-3,2 6 1,-2 1 11,-4 4 7,-2 5 9,0 9 1,-2 2 11,-2 7 18,4 7 24,4 5 4,7 4-5,8 12-6,3 4-10,11 0-7,-2-1-2,3 0 1,-3-5-8,-3-8-16,-6 5-19,-4-3 1,-4 3 11,-8 1 3,-4 3 1,1 3-5,-5 6-3,0-1-6,3 2-10,4 2-4,4-2-8,0-3-14,2 2-9,-5-2-2,-1 0-4,-4-3 6,-1 0-5,-4-3-1,-4 3-1,-1-2 1,-1 0 0,-4-3 3,0-1 1,4-3-5,-3-5-3,1 0-1,1-6 2,2-2-2,1-7-1,0-7 0,1-2-2,1-5-1,-5-5-1,1 0-1,-1-7 5,1-3-2,-2-6-3,4-8 3,3-8 3,3-7-3,-3-5 1,0-8 2,3-2-4,-3-5-15,3-1-23,0-4-36,0-3-76,0-1-80,3-8-166,3-20-578,6-8 0,6-17 0,8-29 0</inkml:trace>
  <inkml:trace contextRef="#ctx1" brushRef="#br0">13891 4068</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3:15:55.635"/>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B050"/>
    </inkml:brush>
  </inkml:definitions>
  <inkml:trace contextRef="#ctx0" brushRef="#br0">9074 13269 2182,'0'0'144,"-3"0"22,3 0 7,0 0 1,0 0 0,0 0-4,0 0-20,0 0-40,0 0-126,3-3-669,-3 5 0,0-1 0,3-1 0</inkml:trace>
  <inkml:trace contextRef="#ctx0" brushRef="#br0" timeOffset="9300.0356">5518 8297 539,'0'-4'54,"0"-3"18,0 3 9,0-1 15,0 4 34,0 1 47,0 0 44,0 0 28,0 0 17,0 0-26,0 0-17,0 0-19,0 0-5,0 4-7,0 5-16,0 8-33,0 9-28,0 11-21,0 14-7,0 7-4,0 3 2,0 3 7,0 1 3,0-7-5,0-4-12,0-8-14,0-11-15,0-7-8,0-10-10,0-7 1,0-4 1,0-2-13,0-5-44,-2 0-50,-1-2-78,1-6-153,-3-23-454,0 14 0,-2-9 0,2-9 0</inkml:trace>
  <inkml:trace contextRef="#ctx0" brushRef="#br0" timeOffset="9715.9299">5196 8294 1621,'0'0'98,"0"0"5,0 0 11,0 0 31,0 0 27,6 0 18,4 0 26,13 0 19,16 0 9,16 0-83,13-1-12,11-3-2,8-2-12,-1-3-34,-8 1-42,-13 4-61,-17 2-60,-12 3-80,-15 4-163,-9 5-370,-6 0 0,0 2 0,0-2 0</inkml:trace>
  <inkml:trace contextRef="#ctx0" brushRef="#br0" timeOffset="10234.1664">6115 8535 1970,'-6'0'123,"-6"0"22,-4 0 14,-10 0 14,2 0 6,-3 5 1,-3 8 1,1 5 4,2 11 3,8 7-104,5 1-17,8-2-19,6 1-15,9-5-12,2-7-6,5-6-1,1-6 7,4-6-1,0-5-1,-1-8-2,-1-4-1,2-6-13,-4-4-18,-6-6-10,0 0-14,-6-1-5,-2 6-12,-3 5-28,0 7-4,0 6 1,0 5 2,0 5 12,0 7 18,0 5 10,0 5-3,3 2-32,1 1-107,7-5-61,1 2-272,4-7 0,10-5 0,-1-7 0</inkml:trace>
  <inkml:trace contextRef="#ctx0" brushRef="#br0" timeOffset="10808.2628">6350 8215 855,'0'7'130,"3"7"32,2 11 17,3 11 7,-3 4 1,4 15 4,3 3-2,-8 2 0,1-3 3,-2-2-106,-3-11-23,0-5-30,0-12-6,0-8 28,0-5 13,0-9 0,0-4 1,0-4 1,0-5-3,0-4-1,0-5 2,0-2-2,2 0-14,1 2-32,3 1-17,4 5-2,4-1 0,4 7-2,0 3-1,1-1 2,1 6-1,-6 4 0,-5 7 1,-2-1 1,-7 6 5,0 3 7,0-5 2,-6 5 4,-3-1 6,0 0 1,-7-3 1,-1-4 4,3-4 0,1-5-13,1-3-52,3-5-110,6-12-192,-5-1-271,7-7 0,1-11 0,6-5 0</inkml:trace>
  <inkml:trace contextRef="#ctx0" brushRef="#br0" timeOffset="11071.5586">6732 8243 1931,'0'0'49,"0"2"33,0 6 18,2 7 10,-1 11 3,1 17 0,-2 12-1,0 9 3,-5 5 0,2-1-34,0-5-16,-1-11-64,4-9-117,7-16-458,-2-4 0,1-9 0,4-8 0</inkml:trace>
  <inkml:trace contextRef="#ctx0" brushRef="#br0" timeOffset="11437.8341">6884 8613 1418,'0'0'68,"2"2"22,1 1 16,3 1 10,0-1 5,6 3 9,1-4 11,1 1 3,-7-3 0,2-3-51,1-2-29,-3-3-29,-4-4-16,-3-2-12,-3 1-1,-9-1-5,-2 4-8,-2 3-1,-4 2 2,2 5 1,4 8 8,3 6 7,5 4 3,6 5 0,0 9-3,0-1-20,6 1-76,10-9-136,1-1-259,10-3 0,8-8 0,3-7 0</inkml:trace>
  <inkml:trace contextRef="#ctx0" brushRef="#br0" timeOffset="11831.9769">7122 8585 1630,'-7'3'42,"-1"0"5,-1 6 5,1 4 9,4-3 3,4 4 4,0 5 2,4-6 6,4 1 2,1-1-32,6-2-7,2-1-2,-1 1-6,2 1-11,-1 1-2,-4 1 2,1 1 10,-8 0 15,-3 1 25,-3-3 19,-3 1 14,-8 1 7,-2-5 12,-8 3 8,-5-2 1,-3-1-4,1-6-13,4-1-28,3-3-58,9 0-104,7 0-180,0 0-394,-3 0 0,0 0 0,-6 0 0</inkml:trace>
  <inkml:trace contextRef="#ctx0" brushRef="#br0" timeOffset="17180.5847">6124 9650 1414,'0'-4'126,"0"1"16,2-1 16,-2-3 18,1 1 16,-1 4 16,2-3 7,-2 3-2,0 0-7,1 1-88,-1 1-25,0 4-4,0 5-8,0 8-10,0 9-13,0 11-12,-3 4-7,-3 7 3,-4 0 9,-4 0-4,-5-3-11,5-5-11,1-6-8,2-7-6,6-8-6,2-4-2,0-5 0,3-3 2,-1-1 2,1-2 4,0-2 7,0-2 0,0 0 0,0-8-1,1-3 2,4-6 0,1-8-2,2-12-9,9-5-3,2-8-8,-1-5-5,1 0 0,1-2-1,-8 10-2,0 8-1,-4 10-8,0 8-2,-3 7 7,1 8 0,2 1 2,5 3-1,1 7 2,6 6-1,3 7 7,-3 10 3,1 11 10,0 10 5,-5 5 5,2 5 0,-2 2-1,1-3 2,-1-6 0,-1-2 0,-6-9-4,0-8-4,-2-4-21,-5-7-43,1-7-55,1-7-185,-2-18-414,-2 7 0,-2-4 0,-4-10 0</inkml:trace>
  <inkml:trace contextRef="#ctx0" brushRef="#br0" timeOffset="17516.3359">6216 9894 855,'-2'0'128,"1"0"25,-2 0 15,-1 0 37,-1 0 24,2 2 17,0 0 16,0 2 15,3 0 8,-3-2-77,3 2-7,6-4-14,0 3-9,12-3-32,4 4-24,10-4-14,4 0-18,2-4-16,-5 4-26,-3 0-56,-7-3-120,1 2-209,-11 1-402,-3-3 0,-3 2 0,-1-4 0</inkml:trace>
  <inkml:trace contextRef="#ctx0" brushRef="#br0" timeOffset="18812.2836">6124 11004 1540,'0'-1'67,"0"-1"6,0 2 0,0-2-1,0 0 6,0 6 21,2 3 16,4 8 12,3 11 8,3 7-48,0 11-12,1 10 1,-2 1 6,-5 2 3,-3-5-2,0 0-13,-1-16-9,-2-5-3,-2-14 13,4-3 31,-1-7 10,-1-5-5,0-4-6,0-7 2,0-9-3,0-8-7,-1-10-7,-1-9-7,2-9-23,-1-6-35,5-3-14,6 5-2,3 5 0,4 7-3,5 10-2,0 10-2,4 5 5,4 7 1,0 6-1,6 4-1,2 1 0,-4 4 2,-2 2-2,-5 2 0,-4 7 1,-7 3 0,-7 4-5,-6 4 0,0 3 2,-9 2 4,-3 4 0,-10-2 3,-8 6-1,-8-1 2,-1-4-1,6-2 3,6-10 4,11-6 2,9-5 24,4-2 18,0-6 8,3 0 0,6 0 2,6-3-2,11-2 2,11-1-3,5 3-6,8 0-5,-3 0-24,-2 6-21,-8 7-11,-5 1 1,-11 6 0,-10 3-3,-7 0 1,-2 3 5,-8 4 8,-5-2 6,-11 4 6,-7-3 7,-14-3 7,-4-3 3,-10-5 3,-7-6 4,0-5-2,2-3-1,8-1-6,13-3-4,14 1-6,11 1-19,11-2-41,4-2-81,1 5-145,1 0-107,4-12-534,-2 9 0,4 0 0,5 2 0</inkml:trace>
  <inkml:trace contextRef="#ctx0" brushRef="#br0" timeOffset="20402.2011">6445 12596 1300,'3'0'111,"-3"-3"33,0-2 27,0-1 20,0 0 9,0-1 13,0 2 15,0-2 5,-6 2 7,-3 3-82,-5-1-21,-6 3-28,-5-2-22,-5 2-13,-6 2-6,-2 1-8,-2 2-15,2 0-3,5 5-6,6 2-4,4 2-3,2 4-2,3 2-7,2 5-1,0 6-1,2 5 2,6 6 6,2 3 2,4 3-2,1-2 6,1 1 1,3-9 1,3-4 7,3-2 3,6-6 0,3-5-6,0-1-2,6-7-2,5 0 1,1-5-3,0-2-1,0-5-3,-3 0-6,-3-2-3,-1-3-7,-2 1 2,0-5-7,-3 0 0,3 0-2,-7 1-3,-1 0-2,-8 4 0,-2 1-1,-3 0-2,0 2 0,0 0 1,0 0 1,0 0 2,0-1 1,0 1 3,0 0 3,0 0-2,0-2 0,0 2-1,0 0 1,0 0-1,0 0 1,0 0-3,0 0 0,0 0-5,0 0 1,0 0 0,0 0 0,0 0 0,0 0-1,0 0 4,1-2 3,-1 1-2,0 1 0,0 0 1,0 0 0,0 0 1,0 0-3,2 0-2,-2 0-5,0 0-4,1 0-4,-1 0 4,0 0-1,0 0 3,0 0 0,0 0-3,0 0 2,0 0 1,0 0-1,0 0-10,0 0-13,0 0-6,0 0-3,0 0-3,0 0-2,0 0 0,0 0 0,0 0 2,2 0 5,-2 0 10,0 0 14,1 0 4,-1 0 6,0 0-2,0 0 4,2 0 2,-2 0-6,0 0-2,0 0 2,0 0-1,0 0 0,0 0 0,0 0-2,0 0 1,0 0-4,0 0-2,0 0 6,0 0 2,0 0 0,0 0-5,0 0-1,0 0-1,0 0-1,0 0-2,1 0 2,-1 0-3,0 0-3,3 0-2,-3 0 0,0 0 0,0 0-3,0 1-12,0 1-10,1 0-1,-1-1 0,0-1 1,0 0 0,0 0-11,0 0-23,0 0-50,0 0-69,2-3-95,-2-4-268,0 4 0,0 2 0</inkml:trace>
  <inkml:trace contextRef="#ctx0" brushRef="#br0" timeOffset="21912.246">7703 7704 826,'0'0'14,"0"2"17,0 2 17,0 4 19,0 7 18,0 10 20,0 7 16,0 6 14,0 4 9,0-1 10,0 5-10,0 3 26,0 1 18,0 6-15,0 7-8,0 2-12,-5 15-13,1 4-5,4 4-6,-3 5-3,0 0 9,3 0-40,3-3-34,-3-1 7,0 2-10,0-1 1,0-1 2,0 1 0,0 1 5,0 1 1,0-2-11,0 5-2,0 4 0,3 2-6,0-1 4,3 0-2,-3-2-2,3-3-5,1 1-4,-2 1 2,-2 1 1,3 0 2,-3-1 9,0 0-4,1-3-4,0 2-3,-1-1 2,0 2 0,1 2-3,-4-3-2,3 2-5,-3-4-2,3-1-8,-3 1 1,3-3 6,-3 2 5,3-1-4,2-5 0,-1 2 4,1-7-3,0 0 2,0-7 5,1 0 16,-4 0 2,-1-2-4,1 0-4,-2-3-1,-2-3-4,4-4-6,-2-7 2,0-4-2,0-3-8,0-7-18,0-6-2,0-4-3,0-10-4,0-6 2,0-6-7,0-6-51,0-4-104,0-9-155,0-15-746,0-12 0,-5-17 0,-11-25 0</inkml:trace>
  <inkml:trace contextRef="#ctx0" brushRef="#br0" timeOffset="24225.8478">5224 9160 638,'8'2'92,"11"2"14,5-1 6,11 2 6,1-3 13,5-2 9,2 0 26,0 0 24,2 0 14,-3 0-69,1 0-15,3 0-8,-1 0-5,-3 0-6,3 0-8,2 0-9,-5 0-23,0 0-24,-3 0-12,0 0-5,2 0 0,-5 0-4,3 0-3,3 0 1,2 0-3,1 0 3,9 0-1,3 0 2,10 0-1,3 0 5,4 0 2,6-2 5,7 2 3,5-2 1,6-1 3,4-3 0,3 0-2,-2 0-3,-2 0 0,-2 1-3,-3 2-7,2-3-3,6 6-3,3 0-4,4 0-2,1 0-2,3 0-2,0 0 0,5 0 1,3 0 2,-5 0 2,-1 0 0,-5 0 5,-9 0 3,-6 0 0,1 0 1,-1 0 0,5 3 1,6-2-2,4 2-1,6-1-2,-4 3-1,1-5-4,2 6 1,-1-2 2,-2 1 2,0 0 7,-1 2-2,0-2 3,1 1 1,1 0 1,-2 0 3,0 0-3,-5-1 0,-6 4-2,-5 0-3,-2-1-6,-2 1 0,2 1-2,-1-2-1,-2 2-1,-6-1-3,-3-3 2,-15 0-5,-10 2-1,-8-1 0,-10 3-3,-6 1-1,-7-1-4,-2 2-1,1-1 0,1-2-1,6-2 0,2-2 2,2-3 2,1 1-2,1 1 0,-8-2 3,3 0 4,-9 2 1,-5-2 0,-2-2 1,-7 0-2,0 2-1,-2-4-3,-1 2 0,1 0 2,0 0-2,3 0-1,4 0 3,8 0-3,3-2-1,7-1 2,5-1 1,3-1 2,5 2-2,4 0 1,5 0 2,10 2-1,11-4 0,7 3 2,8-2 0,5-2 1,3-4 0,3 1 4,0-3 4,5 0 1,8-2 2,2 1 2,2 1 0,4-3 0,1-2 0,0 5 1,3-5 0,1 8-3,6-5-2,-4 2 0,-2-1-2,-4 3-1,-7-4 1,-10 2 0,-6 1 0,-7 2-1,-9 1-1,-1 4-1,-3-4 0,-5 4 0,7-1 0,-2 1-2,1-3-1,5 6-1,-3-4-1,0 3 0,-5 1 1,2-2 0,-4 0-1,2 3 2,3-3-4,0-1 4,-1 1-4,4 0 2,2 1-2,0-3 2,3 1 0,-3 0-2,3-2 2,-3-2-2,3 1 2,2 0-2,-1 2 4,4 0-3,-1-3 1,-2 4 0,3-4 0,-8 2-1,2-2 3,-2 2-1,-3 3-2,-4-4 0,-8 3 1,-8 0 1,-4 2-1,-13-3 0,-8 1 0,-13 1 2,-8 0-6,-8 1 0,-8 0 2,-3 2-9,0 0-21,0 0-3,0-1-3,0 1-10,-5 0-17,1 0-34,-3 0-58,-1 0-100,5-4-115,-7 4-170,-6-2 0,-4 1 0</inkml:trace>
  <inkml:trace contextRef="#ctx0" brushRef="#br0" timeOffset="25387.9477">8249 8120 1973,'0'-2'136,"0"-1"38,0-2 24,0-3 15,0 1 21,0-1 19,0 2 0,0 0-3,0 4 2,0 4-92,0 9-23,0 10-34,1 13-19,1 14-12,1 8-19,0 9-18,2 3 0,-2 0 0,0-3-1,1-9-8,-4-9-14,1-10-48,-1-10-81,0-9-106,55-11-646,-48-2 0,2-5 0,2-10 0</inkml:trace>
  <inkml:trace contextRef="#ctx0" brushRef="#br0" timeOffset="25772.9178">8503 8431 1496,'0'5'120,"0"8"10,2 5 3,1 5 1,2 3-1,-1 5 1,0-4 2,-1-2 6,-1-4 20,-1-6-55,-1-5 18,2-6-1,-2-2 1,0-4 7,0-5 10,-2-5 16,-1-8 11,-3-5-5,-1-10-4,1 0-32,4 5-33,-1 2-6,3 7-4,2 9-5,1 2-8,5 3-20,8 1-47,3 3-59,10 0-119,2-4-251,0 1-392,-5-2 0,1-1 0,3 0 0</inkml:trace>
  <inkml:trace contextRef="#ctx0" brushRef="#br0" timeOffset="25976.7574">8837 8381 1827,'0'9'101,"0"8"3,2 3 2,-2 6 1,0 7-2,0-1-5,2 2-24,2-5-106,-1-9-469,3 2 0,0-8 0,3-2 0</inkml:trace>
  <inkml:trace contextRef="#ctx0" brushRef="#br0" timeOffset="26337.9695">9083 8404 1900,'-12'0'104,"-8"3"7,-1 5 2,-3 4 1,9 1 2,4 7-1,7-1 0,2-2 3,4-3 3,5 0-90,3-3-13,6-1-4,1 1-6,4-3-18,-2 2-33,-2-2-12,-4 4-5,-5 4-5,-2-1-2,-6 0 2,0 2 0,-6 2-3,-3-3 0,-3-1-21,-3-2-57,7-11-293,-10 2 0,5-4 0,2-9 0</inkml:trace>
  <inkml:trace contextRef="#ctx0" brushRef="#br0" timeOffset="26804.2887">9235 8165 1584,'0'0'16,"1"0"29,2 5 22,5 7 24,-2 7 16,0 11 5,1 11 5,0 7-1,-5 8 2,0 4-1,-4-4-14,2-6-17,0-11-10,2-12-13,-2-8 9,0-9 30,0-5 0,0-2 4,1-6 0,1-4 5,1-8-3,3-4-9,5-1-13,0-5-12,5 2-28,0 8-36,1 7-9,1 5-3,-3 3-2,-3 8-3,-2 2-3,-5 8-8,-4 1 1,7 0-3,-8 0-13,0 1-24,3-7-76,3-1-157,-3-1-360,6-2 0,3-3 0</inkml:trace>
  <inkml:trace contextRef="#ctx0" brushRef="#br0" timeOffset="27941.943">10791 7986 1282,'0'0'69,"0"-3"1,0 3-3,0-2 2,0 1 5,2 1 11,0 1 15,1 1 16,0 5 8,0 2-48,2 7-3,-1 6 7,-1 6 9,2 4 35,-2 7-1,0 7-4,-3 4-15,0 4-15,1 7-4,-1 2-6,3 4-2,2 1-2,-2 5 2,1 1-25,3 4 6,0 2 4,-4 5 6,4 4 5,-2 7 10,3 4 0,2 2 2,-4 2 7,2 5 3,-2-4-3,1 5-6,-3 0 2,3-2 5,0 1 1,5-1-3,-1-2 5,-1 2-3,2 0-9,2 3-5,-1-3-10,-1 2-1,5-4-13,-2-4-10,0 2-7,-3-2-11,-1 0-10,1-3 2,-6-1-4,3-3-1,4 0 3,-2-4-2,3 2 1,-3 1 1,2-4 0,-2 1 0,-2 2 2,1-4-2,-4-3-6,1-2-2,-4-3-3,-2-6-3,1-6-1,-2-6 4,0-10-3,0-11-1,0-9 0,0-12-9,0-8-43,0-8-74,0-6-95,0-9-162,0-30-566,0 8 0,0-15 0,2-19 0</inkml:trace>
  <inkml:trace contextRef="#ctx0" brushRef="#br0" timeOffset="29098.178">11026 8456 969,'0'-3'130,"3"1"23,-3 1 0,3-2-1,1 3 1,-1 2 9,4 6 19,7 8 27,1 12 9,2 7-79,1 10-34,-5 5-17,-5 1 4,-2-2 6,-6-5 6,0-6-4,0-8-8,0-12 3,3-5 14,-3-6-2,0-6-6,0-5-6,0-5-3,3-7-4,-3-9-5,0-9-5,3-4-10,2-6-29,2 3-27,0 5-4,-1 4-11,1 10-1,-1 8 2,2 8-1,2 7 0,-1 8-2,5 5 0,2 9 3,-4 4 2,-2 1 2,-1-1 5,-1-2 0,-5-6 0,0-4 0,-2-6 6,-1-2 11,2-7 1,-1 2-2,4-9 2,4-4-2,3-10 0,3-7 4,4-8-4,4 4-1,-6 3-10,1 11-13,-6 9 0,1 4 0,-5 11-4,-1 6-2,0 7 1,0 4-2,-1 5-3,1 3-17,3-1-42,0-1-57,-1-3-101,12-9-206,-10 2-270,6-6 0,5-8 0,5-3 0</inkml:trace>
  <inkml:trace contextRef="#ctx0" brushRef="#br0" timeOffset="29458.2106">11797 8565 1973,'-13'2'54,"-4"2"5,-5 10 7,-5 4 0,7 4 1,5 9-1,6-1 2,5 1 2,4-5 0,4-4-37,5-4-8,5-7 4,1-6-2,3-3 4,0-6 0,0-6 1,-6-2-1,2-6-9,-3-7-5,-5-1-12,1 1-15,-7 3-52,0 8-4,0 9-1,3 7-1,-6 7-1,6 9-19,-3 5-56,8-3-109,0 11-150,3-1 0,3-4 0</inkml:trace>
  <inkml:trace contextRef="#ctx0" brushRef="#br0" timeOffset="29755.0042">12080 8315 2233,'0'-3'84,"0"2"17,2 7 9,1 6 5,2 15 1,8 12-1,-3 12-2,5 10-13,-4-1-19,-5 0-84,-3-5-53,-1-6-100,-4-15-131,2-7-246,-1-6 0,-6-11 0,0-7 0</inkml:trace>
  <inkml:trace contextRef="#ctx0" brushRef="#br0" timeOffset="30498.8512">11971 8711 2252,'5'-3'47,"8"1"17,9-6 11,13 0 12,9-3 5,10 3 1,0 0 0,-9 2-2,-6 5-1,-16 1-35,-13 1-8,-5 5-14,-5 0-12,0 6-5,-4 2-3,0 3 5,2 2 4,-3 1 9,2 1 6,1 1 2,2-2-1,0-2 2,3-4 8,0-5 5,3-3 0,5-6-3,1 0-6,3-6-8,-3-6-13,0-3-16,-3-4-17,-6-4-15,0-5-13,-3 1-10,-3-1-4,-6-1 5,0 6 6,3 7 0,-2 4 3,7 7 19,1 4 19,0 1 17,6 1 7,3 1 1,6 1 2,9 4-6,-3-2-6,2 2 1,-4 0 5,-7 1-4,-4 3-6,1 0-2,-5 3-4,-1 0 0,0-1-2,0-1 4,0 0 3,0-3 20,5-2 15,-1-2 13,9-5 11,3 0 10,9-9-2,3-1 2,0-5-1,-7-5-1,-9-1-7,-7-3-17,-12 0-19,-7-1-19,-9-1-16,-6 6-21,-4-1-23,-4 9-22,7 5-28,3 4-74,10 1-137,8-3-422,5 7 0,2 0 0,8-2 0</inkml:trace>
  <inkml:trace contextRef="#ctx0" brushRef="#br0" timeOffset="30744.5621">12857 8322 1956,'0'0'63,"3"0"22,0 7 19,3 10 7,-2 9 3,3 12 1,-7 12 1,3 6 1,-6 5-1,-1-3-60,4-7-29,0-9-83,4-13-120,12-14-373,-7-4 0,6-8 0,3-11 0</inkml:trace>
  <inkml:trace contextRef="#ctx0" brushRef="#br0" timeOffset="31144.4929">13027 8552 1350,'0'12'128,"0"6"13,-2 6 12,-1 10 8,-4-3 14,-2 4 12,1-5 16,4-1 18,4-11 20,0-2-89,3-6-15,3-5-8,9-4-4,6 1-9,12-5-13,3 0-10,5-7-16,-2-1-19,-6-2-21,-10-6-20,-5 1-9,-12 0-6,-3 1-7,-3-2-4,-5 6 0,-4 0-1,-3 5-3,-2 7 1,-3 2 2,1 10 3,3 5 4,4 7-1,6 6-14,0 5-67,6-2-124,8-8-515,13 2 0,13-10 0</inkml:trace>
  <inkml:trace contextRef="#ctx0" brushRef="#br0" timeOffset="31839.6961">13748 8162 1614,'3'0'108,"0"0"12,0 0 3,1-1 2,4-1-1,-5 1-2,3 0-9,-3 1-3,3-1 0,-1 2-80,-1 0-29,2 3-13,-3 2 0,1 2-2,2 5 5,-1 0 20,0 4 30,2 4 22,-3 10 13,6 1 36,-6 16 14,5 8 6,0 16 10,2 10 6,-1 9 5,5 14-2,2 7-5,-2 14-4,3 10-4,0 11-34,0 6-7,-4 11 1,0 6 4,-3 7 13,-5 6 2,-4 8-5,2 3-11,-7 4-9,3 4-8,0 2 1,0-8-5,6-1-4,-1-2-19,7-9-17,3-10-8,1-5-13,4-11-4,-6-14-8,-3-11 0,-5-14-5,1-15 0,-4-19-18,0-13-39,-2-21-47,1-19-94,-4-17-77,1-15-183,-5-20-460,-1-18 0,3-21 0</inkml:trace>
  <inkml:trace contextRef="#ctx0" brushRef="#br0" timeOffset="32958.1889">14170 8482 2005,'0'0'59,"2"0"18,-2 1 20,2 3 23,-1 5 20,2 9 6,3 6 2,-1 8 3,0 4 1,2 3-48,-4-1-9,-2-1-17,4-3-18,-5-5-23,1-8-15,-1-4 4,2-7 4,-2-8-1,0-3-1,0-5 2,0-11 2,0-6 2,0-10-2,-2-12 3,-2-6-2,2-6-7,1-3-4,4-1 3,6 6 11,6 9 3,1 12-1,5 12-2,-1 11-1,0 7 2,-2 7-4,-3 7-4,3 7-2,-5 3-5,-4 5-11,-4 3-6,-4 1-1,-2 0 0,-5 2 2,-8-4-3,1 2-1,-5-10 9,4-3 21,1-6 9,7-6 3,6-4 10,0-3 5,-4-2 1,14-3-1,-2 1-1,8-3 1,3 6-6,7 1-23,-4 3-9,1 3-5,-1 7-11,-6 6-9,-2 4-22,-1 3-37,-2 1-44,0-2-65,-2-1-134,1-13-526,0 3 0,-3-5 0,10-6 0</inkml:trace>
  <inkml:trace contextRef="#ctx0" brushRef="#br0" timeOffset="33180.5939">14672 8496 2215,'3'0'50,"1"6"10,1 3 6,2 6 3,-2 6-1,2 9 3,1 1-4,-2 3-23,-2-2-60,5-8-155,-2-14-333,0 8 0,2-9 0,5-6 0</inkml:trace>
  <inkml:trace contextRef="#ctx0" brushRef="#br0" timeOffset="33433.9208">14957 8395 1664,'-11'3'177,"0"3"11,-8 7 3,0 2 2,4 4 1,5 9 1,7 0 1,1 1 0,4 2-24,4-4-180,5-3-118,6-5-117,13-10-96,1 1-191,-1-7 0,-3-3 0</inkml:trace>
  <inkml:trace contextRef="#ctx0" brushRef="#br0" timeOffset="33759.7699">15079 8558 1750,'0'2'130,"3"-1"23,4 0 15,0 2 6,6-4 3,6-1 2,-1-2 2,1-4 3,-1-4 0,-4-3-100,-7 2-34,-2-2-28,-5 2-20,-5 1-8,-5 5-5,-4 1 2,1 5-7,-7 3 1,2 10 0,8 10-2,-3 5 7,8 11 1,2 1-11,6 2-27,9-2-81,11-7-172,8-2-267,11-7 0,13-9 0</inkml:trace>
  <inkml:trace contextRef="#ctx0" brushRef="#br0" timeOffset="34358.4477">15862 8112 2057,'0'0'83,"0"4"22,1 7 11,2 6 10,0 11 8,4 14 4,2 6 0,-1 10-1,2 11 6,-4 10-22,-3 8-39,3 4-22,1 12-11,1 5-4,2 8-9,7 8 0,0 8 2,2 4 0,5 9-8,-3 1-2,0 2 5,-1 5 18,-5 3 19,-3 2 20,-6 6 21,-5 0 11,-1 1 11,0 4-1,0 3 3,6-5-6,2 0-14,5-1-22,3-4-21,1-10-21,0-3-20,1-6-12,-2-6-16,1-6-2,-3-7 3,-2-10-3,-1-10-1,-1-15-2,-6-12-24,-2-18-30,-1-18-52,-4-15-44,0-18-39,-4-11-62,4-15-121,12-17-420,-9-4 0,3-11 0,0-13 0</inkml:trace>
  <inkml:trace contextRef="#ctx0" brushRef="#br0" timeOffset="35398.052">16393 8481 2782,'0'-2'52,"0"1"3,0 1 24,0 1 22,0 9 13,0 8 4,2 6 0,-1 7 2,2 5 1,3-2-54,-1-2 3,-2-6 1,-2-5 9,2-8 36,-3-5 0,2-6 4,-2-2 0,1-8 0,-1-3 1,0-9-1,0-10 3,0-7-2,0-6-33,3 1-56,3 5-15,5 1-8,2 9-2,5 8 0,-1 7-1,2 7-1,1 4-3,0 7-1,-4 6-1,-1 7-3,-3-1 2,-6 7 2,-1-4 0,-2 1-1,-3-6 0,0-1 2,1-5 10,-1-6 21,3-4 4,4 0 0,3-9 3,0-8-1,4-5 2,1-5-2,0-2-3,-1 2-3,-1 8-11,-1 6-23,-4 9 0,-1 4-3,0 13-5,3 3-6,-3 8-15,3 6-3,0 5-34,4 2-45,0 1-47,0-2-44,1-7-60,2-4-91,5-12-181,-3-4-221,-3-6 0,0-7 0,-4-5 0</inkml:trace>
  <inkml:trace contextRef="#ctx0" brushRef="#br0" timeOffset="35791.8443">16927 8487 1919,'0'-2'95,"2"-1"18,-1 0 20,8 2 23,8 0 25,10 1 7,17-2 6,3-3 1,2-1 1,-10-1-88,-10 0-5,-13 0-24,-10 0-29,-6 0-32,0-1-25,-3-1-6,-4 1-5,-8 1 2,0 2 8,-6 2 3,0 2 6,2 1 15,-2 4 11,4 4 8,1 6 4,6 4-1,2 6-2,8 6 0,0 5-13,8 2-29,2 1-21,10 1-33,4-8-55,12-4-50,6-8-78,4-11-88,8-8-262,-6-5 0,-5-2 0</inkml:trace>
  <inkml:trace contextRef="#ctx0" brushRef="#br0" timeOffset="36192.3703">17473 8514 1337,'-7'-4'193,"-2"1"47,-5-2 32,-5 4 20,-3-1 14,-4 10 3,5 4 2,0 5 2,8 3 3,8 0-147,2 0-43,3-2-43,4-1-28,4-3-18,-2-3-8,6-4 1,7-5 1,2-2-3,1-5-3,5-4-2,-6-5-3,-5 0-16,-4-3-11,-7-1-5,-4 1-11,-1 6-19,0 3-1,0 4-1,0 8 2,0 4 0,0 3-1,3 3 12,2 5-3,4 2-25,-2-1-74,5-2-47,3-2-60,11-9-474,-6 0 0,4-4 0,4-4 0</inkml:trace>
  <inkml:trace contextRef="#ctx0" brushRef="#br0" timeOffset="36500.6293">17814 8232 2863,'0'-9'112,"0"5"12,0 0 20,0 7 19,0 11 16,1 18 2,-1 12 0,2 13-1,-1 10 1,-1 3-111,3-2 2,3-7-12,-1-9-18,5-7-20,1-10-12,-3-11 0,3-5-13,-1-10-69,-1-5-133,-1-14-657,0 0 0,-3-6 0,-4-4 0</inkml:trace>
  <inkml:trace contextRef="#ctx0" brushRef="#br0" timeOffset="36670.2857">17730 8577 2596,'0'0'67,"1"0"19,5 0 11,4 4 4,10 0-1,15-3-12,17 1-56,33-2-224,0-2-403,16-7 0,0-1 0</inkml:trace>
  <inkml:trace contextRef="#ctx0" brushRef="#br0" timeOffset="37320.6255">18974 8070 3066,'2'-1'42,"-2"1"4,0-2 14,1 5 13,-1 5 12,2 7 6,1 10 3,1 13 1,3 13 0,0 13-36,-4 14 25,0 16 25,1 16-10,-1 11-10,3 16-13,0 9-5,2 11-3,-1 7 0,4 5 0,-5 8 8,1 2-7,-1 1-10,2 10 1,1 3 7,-2 0 8,3 8 3,-7 4 8,1 2 14,-3 1 5,1 6-7,-5 2-15,-1-4-19,-7-1-6,-3-1-5,-4-14-6,0-14-5,3-13-9,0-16-16,6-16-5,2-20-6,0-17-28,4-19-52,3-23-89,-4-22-92,4-24-163,-3-61-560,-1 9 0,-1-21 0,-1-23 0</inkml:trace>
  <inkml:trace contextRef="#ctx0" brushRef="#br0" timeOffset="39260.0652">19070 7977 2428,'0'0'103,"0"0"18,0 0 13,3 0 14,-3-3 10,0 1 14,0-4 17,0 0 12,0-2 7,0 1-69,-3 2-24,0 0-15,-3 4-15,-9-2-11,-4 3-9,-8 0-13,-10 0-18,-1 0-9,-5 0-4,-2 0-7,-11 0-1,-9 0 5,-16-3 17,-14-2 9,-7-2 9,-9-2 6,0 1 2,-7-2 0,-4 3-4,-6 0-2,-6 3-1,-12 1-8,-4-5-14,-7 4-10,-6-4-11,-6-4-5,-3 1 0,-4 0-2,0 4 0,-2 0 2,-4 3 1,0 3-1,-1-1-2,-10 2-1,-2 0 0,-1 0-2,-6 0 2,-5-3-1,-2-2 1,7-1 1,0-2-3,-2-2 2,5-2 0,9 2 1,-5 0 0,-2 1 0,-1 0 0,0 4-1,-8-2-2,-6 0-1,-1 1 2,8 1-1,-4-4 0,5-1 1,1-2-1,15 2 0,2-6-2,7-1 2,11 2 1,7 1-1,4 1 0,4 0 1,4 0-2,1 3 1,3-2-1,3 2-1,4-2 3,5-1-4,7 2 2,7 1-1,0 1 1,2 2 0,2-1 0,4 6-1,-2-1-1,-3 3 3,0 0-2,-7 0 3,-1 0-2,-1 1 1,4 2-1,2 2-1,0-1 3,-1 3-2,-4 2 4,1 1-3,1 2-1,3 2-1,5 0 2,7-3-1,-2 2 1,4-2-1,3-1 0,9-1 1,4-3-2,10 0 1,11-4 1,7 2 1,10-4-2,7 0 1,11 0 0,9 0 0,4 0 1,13 0-5,1 0-3,5 0 1,1 0-2,1 0-1,-2 0 0,1 0-2,0 0 1,0 3-1,0-3 2,0 4 3,0 1 2,0-1 1,0 3 2,0 0 1,0 4-1,0-2 2,0 5-1,0 0 2,0-1-2,0 2 1,0 0-1,0-1 1,0-3-1,0-2 1,0-2 0,0-2 3,0-2 2,0-2 0,0 1 0,0-2 1,-2 1 0,-3-2 1,1 1 1,1 0-1,-2 0-2,4 0-41,1 0-114,0 0-102,6-2-218,-3 2-419,1 0 0,3 0 0</inkml:trace>
  <inkml:trace contextRef="#ctx0" brushRef="#br0" timeOffset="41340.3627">5945 7506 1906,'-1'-2'122,"-4"1"20,-7 0 16,-6-1 20,-8 1 21,-10 2 26,-10 3 32,-8 0 22,-5 8 12,3-3-92,-1 5-22,4-1-20,11-1-15,2-2-17,3-2-23,9-4-11,4 1 3,9-4-14,3 0-8,10 1-5,1-2-6,1 0-1,-2 3 0,1-3-1,-2 2-1,1 1-14,2 3-34,-3 1-9,0 5-2,3 1 0,-3 3 2,0 9 0,3 2-1,0 4-2,-3 10 4,3 7 0,0 10 2,0 11 1,0 11 0,0 6 2,0 10-2,0 8 1,0 6 4,0 4 10,0 4 4,0 4 4,-4 3 0,-2 3 2,-5 1 4,-2 1 1,-1 3 1,-1-4-1,3 6-3,1-6-8,1 0-8,1-5-2,0-2-5,2-8-2,-1-2-6,-1 1 0,-2-4 3,-2 4 0,2 1-1,-2 2-1,2 2-3,2 9 1,0 2 3,3 4-3,-2 1 3,1 7-6,-2-3 2,1 1-1,-7 1 3,-4 4-4,-2-3 2,-5 0 4,-7 0-3,-5-5 3,1-6 0,-4-4 0,5-7-5,0-6 6,6-6-4,4-12 5,2-9 2,4-8-6,7-11-1,-1-5 2,4-8-2,5-8 2,1-4 2,4-6-3,0-6-1,0 0-4,0-5 0,0-1-2,4-2 4,-4 1-3,3-5 3,-1-2-2,1 1-3,0-4 0,0-4 4,1-3 2,4-5-1,5 0 2,6-1-4,11 0 3,10-2 0,14 1 0,14-4 3,15-2 0,10-2-4,20-4 0,18-2 3,9 0-1,14-3 4,8 1-2,7 0 0,2 6-6,2 4 3,2 6 2,1-2 0,4 10-1,1 1 0,4 2 1,2 1-5,8 2 4,1 1 1,-1-4 2,3-1-1,-3 2-2,-5 5 3,-10 0 2,-8 4-7,-5-2-9,-9 3-6,-4 1-11,-6-4-6,0-2 0,-4-6-4,-5-2 1,1-4-5,-3-4-3,0 2-3,-3-4-6,2 0-6,2-5 6,9 0 6,7-4 3,9 0 2,5-5-1,1 0 4,9 1 5,-3 1 7,5 1 19,-1 2 15,7 1 7,-6 0 0,-4 0 3,-1 1 2,-4 2 2,2 1 0,3-3-3,6 2 3,11-4-1,12 0 1,5-4-9,12 0 1,11 0-2,4-1-2,0-3 1,2 3 1,2 1-1,-12 2 1,-7 1 0,-2 2-3,-12 2 3,-11-3-2,-14 3 0,-7-3 0,-19 3 1,-10-3-7,-17 3 1,-11 3 0,-17 1-2,-13 1 0,-16 3 1,-11-2 0,-13-1 1,-18 1 9,-11 0 11,-11-4 6,-8 1 8,-1-2-2,0 0 3,0-2-2,3 1 0,8 4 1,-2-2-5,5 2-11,5 1-12,0 2-6,1-2-7,3 2 2,8-3-4,16-1 1,11 1-1,16-2-3,18 1-8,4 2 2,2 0-2,-12 2 0,-17 1 3,-25 0-5,-20 0 0,-17 0 3,-5-2 0,-4 2 3,2 0-3,0 0-23,2 0-19,-2 0-18,0 0-19,0 0-2,0-3-33,0 1-52,1-1-60,1-1-120,1-7-486,-1 7 0,-1-3 0</inkml:trace>
  <inkml:trace contextRef="#ctx0" brushRef="#br0" timeOffset="42317.0689">11299 12723 2569,'-1'0'86,"1"0"-2,0 0 29,0 1 38,1 12 51,7 8 26,4 21 18,2 22 10,5 22 6,2 15-79,-7 19-7,-5 6 4,-5 0-52,-8-3-88,-2-8-98,-3-17-64,5-16-113,11-26-662,-7-15 0,3-16 0,0-16 0</inkml:trace>
  <inkml:trace contextRef="#ctx0" brushRef="#br0" timeOffset="43055.617">14351 12737 2702,'9'12'88,"0"14"6,6 15 6,2 16 8,-5 14 14,-6 11 6,0 8 2,-1 7 0,-4-1 0,1 2-82,0-8-24,1-9-30,-3-13-39,2-13-88,2-17-183,-1-11-344,-3-12 0,5-9 0,3-9 0</inkml:trace>
  <inkml:trace contextRef="#ctx0" brushRef="#br0" timeOffset="43622.2845">16423 12903 2198,'-1'0'53,"-4"1"25,2 3 40,0 7 32,2 11 21,2 16 6,4 21 3,1 16 1,-2 19 0,-1 13-45,-3 1-7,3-2-27,-3-8-41,-4-10-35,-1-15-27,-4-11-20,-3-11-37,0-10-67,3-13-177,-1-13-384,1-8 0,2-12 0,-3-11 0</inkml:trace>
  <inkml:trace contextRef="#ctx0" brushRef="#br0" timeOffset="44639.6701">7612 12921 1816,'5'33'126,"3"17"30,3 16 11,-1 16 6,-7 0 1,-3 0 2,3-1-1,-9-2 0,2-10 1,1-12-98,-1-13-66,0-13-58,2-10-146,2-18-441,-3-5 0,-1-13 0,-7-17 0</inkml:trace>
  <inkml:trace contextRef="#ctx0" brushRef="#br0" timeOffset="46571.9804">5310 10360 1353,'0'0'0,"0"0"23,0 0 27,0 0 14,3 2 12,5 1 28,10-1 14,7 3 5,7-3 4,9 1 2,2-1 5,5-1-22,5 0-27,2 2-13,3-3-11,5 2-26,-1 1-14,1-3-4,5 0 11,4 2 0,11-2 1,4 0 0,12 0 2,8-2 2,5-6 0,10-1 1,10-3 4,5-3 0,6-2-6,3 3-2,-2-1-3,-2 3 1,-1 3 0,-1 5-4,3-2 1,0 3-3,3 0-2,3-3-2,4 1-6,4 0-1,1 0 5,-2 3 2,-5-2 0,-1 3 2,-2-1 2,-1 2-1,-3 0 0,-3 0-2,2 0 2,-1 0-2,-1 0-4,1 0-6,-3 0-2,-4 0 0,1 0 0,1 2 0,-3-1-2,-1 0 1,-3 2-2,-2-3 2,1 2 0,1 1 2,2-1 12,-1 0 0,3 1 0,-1-1 0,0-2 3,7 0-2,5 0 1,2 0-2,4 0-1,2 0-2,5 0-11,-1 0-2,1 0 2,0-2 0,-5 0-1,1 1 3,-2-2-3,3-1 1,0-1-1,1 1 1,2 0-1,2-2 0,-4 3-2,1-4 1,-5 2-2,-3 1-3,-3-3 4,-3 4-1,-2 0 0,-1-3 1,-4 0 0,2 1-2,-3-1 1,1-1-1,-8 0 0,-6 1 2,-11-2-3,-3 1 2,-10 0-3,-4 2 0,-6-2 1,-7 0 0,-7 0 1,-6 0-2,-14 1 3,-12 1 1,-15 2 4,-12 2 5,-4 1 10,-11 0 1,0 0 5,4-2 0,4 2 0,3 0 2,5 0-1,6 0-2,4 0-2,5-1-8,-1 1-5,0 0-2,3-2-7,6 2 2,-2 0 1,10 0-3,0 0 0,1 2-2,-3-2 1,-2 1 2,-2-1-2,2 0-1,-2 0 1,5-1-2,3 1-1,-3 0-2,-2-2 2,-10 2 1,-10 0-1,-5 0-2,-1 0 0,6 0 4,9 0 0,11 0-3,3 0 3,3 0 0,-8 0 0,-9 0 0,-16 0 5,-7 0 8,-6 0-5,-2 0-3,-2 0 4,0 0-10,0 0-11,0 0-7,0 0-22,0 0-47,0 0-84,1-3-114,16-1-443,-14 2 0,1 0 0,1-1 0</inkml:trace>
  <inkml:trace contextRef="#ctx0" brushRef="#br0" timeOffset="49100.4366">5102 11961 1070,'2'0'15,"3"0"0,3 0 1,3 0 1,3 0 0,4 0 23,-1 0 28,5 3 12,2-2 7,1-1-10,5 3 4,7-3 4,2 0 7,10 0 16,12 0 21,8 0-6,12 0-24,9 0-5,13 0-1,11 0 1,11 0 0,13 0-2,10 0-6,5-3-6,8-2-20,7 0-7,5-2 0,4-1-2,2 0 1,8-2-2,1 2-3,3-2 2,5-1-4,7-2-4,2 4-4,1-4-7,3 2-3,4 1-4,0 2-4,-3-2-2,-1 1-2,4 1 2,-9 2 1,-3-3-2,-5 4 1,2-1 3,-12 2 0,1 0-2,-2 3 0,-2-4-1,-1 2 0,-2-1-4,-6 0 1,-1-1 2,-4-2 4,-8 2 2,-2 0 2,0 1 1,-6 0 1,2-1 2,0 3-3,0-2 1,1-1-3,-2 0-3,2 1-4,0-5-6,-4 2-4,1 2-3,-3-3 0,-1-1-2,-6 1 1,-6 2 0,-1-1-1,-4 0 2,-4 2-3,-2 1 1,1-4 0,-4 7 1,-3-2 1,1 2-2,-4-1-1,-5 1 2,-1 0-1,0-2-1,-1 3 1,-5 0-2,3-3 2,-8 2-1,-5-3-2,-3-3 1,-4 2 2,-4 0 0,1 1-1,-2-2 1,-3 2-1,-3 2 2,-7 0-1,-2-2 0,-10 1 1,-8 1-2,-5-1 1,-5-5 0,-6 5 1,-2 2-3,-1 0 3,0-1-3,-1 2 1,-2 2 0,-1-4 1,-3 2 2,-5 0 0,-8 0 14,-8 0 29,0 0 17,-3 0-1,3 0 4,4 0 0,10-1 1,12 1-3,10-1 0,9-2 0,4-1-15,-3 1-29,-13-2-16,-5 5 1,-14-4-1,-6 4 1,-5 0-1,-3-1 6,1 1-1,-4-1-3,3-1 0,4-1 0,0 2 0,10-4-2,2 2 0,5 3-3,3-3 0,2 3-1,-5 0-1,-3-1 1,-1 1 1,-2 0 1,0-2 1,6 1-3,4-3 2,3-1-1,-4 3-1,-5-3 0,-5 5 3,-9 0-2,-1-3-1,-7 3-1,3 0-2,0-4 3,4 3-2,4 1 2,5-1-2,5-1 2,5 0-5,0-2 0,-1-2-4,-1 2-16,-6 2-33,-2-1-48,-9 0-68,2 3-130,-6-6-515,-2 6 0,1 0 0,-7 0 0</inkml:trace>
  <inkml:trace contextRef="#ctx0" brushRef="#br1" timeOffset="57952.5789">8676 9568 1939,'0'0'100,"0"0"22,-1 0 19,1 0 19,-2 0 26,1 0 11,-2 0 2,0 0 7,-1 0 8,-1 0-61,2-4-12,0 4-7,0-3-9,0-1-9,3 3-24,0-3-7,0-1 2,0 0-4,3-5-5,0 3-7,4-3-12,5 3-15,2 0-6,8-1-8,5 1 1,5 1 2,7 0-6,1 0-6,-2 2-2,-4 2-1,-6 4-7,-6 5 6,-6 5-8,-5 2-3,-8 3-3,0 1-1,-3 6 8,-11-5 11,-6 3-1,-7 5 0,-11-2 2,-5 3-6,4-3 6,4-1 1,10-3 0,8-6-4,8-5-8,6-6-9,0-3 4,2-1-2,7 0 5,9 0-4,1 0-2,8 0 1,4 4-2,-1-3 1,-3 6-1,-5 5 3,-3 1-7,-6 5 3,-6-1-3,-4 5 2,-4 1 7,-5 2 3,-7 4 5,-3 1 5,-6-1 2,-5-3-1,-3-2 2,-2-6-1,4-4 3,-1-8-6,3-3-39,3-5-64,3-8-80,6-7-94,5-9-132,5-14-512,5 9 0,12-1 0,9 3 0</inkml:trace>
  <inkml:trace contextRef="#ctx0" brushRef="#br1" timeOffset="58576.0655">9230 9738 2120,'-7'12'111,"-5"7"28,-3 5 19,-3 11 14,7 1 8,3 2 6,5-1 9,2-1 16,5-7 19,4-4-59,0-5-3,8-11-15,4-2-11,2-7-13,4-8-4,-2-6-3,1-5-9,-5-4-13,-4-3-18,-6 2-31,-7-3-20,-11 5-12,-8-2-9,-4 2 4,-1 3-8,-6 4-4,9 4-2,4 6-4,5 0-2,4 5-1,5 0 3,-1 0-4,2 0-6,-1-2-11,0 2-7,0 0-9,0 0 4,0-1 0,0 1 2,0 0 1,0 0-1,0 1 2,0 1 7,0-2 7,0 2 10,0-2 12,0 1 0,0-1 0,0 0 0,0 0-1,0 0 1,0 0-14,0 0-42,0 2-22,0-1-38,0 2-63,0-3-130,16-2-497,-13 2 0,1 0 0,1-1 0</inkml:trace>
  <inkml:trace contextRef="#ctx0" brushRef="#br1" timeOffset="60288.2156">9851 8168 1068,'0'0'93,"2"0"11,-2 0 4,0 0 4,0 0 3,0 0 6,0 0 11,0 0 14,0 0 17,0 0-57,0 0-8,0 2 7,-2 0 12,-2 2 16,-2 2 14,-1 5 17,-4 1 2,1 2 5,-1 6 12,2 1 1,-8 4-6,8 1-14,-1 5-10,2-1-8,-1 8-10,5 3-15,-2 7-16,3 3-15,1 0-30,2-1-12,2-4-4,4-5-6,0-7-5,0-5-16,1-7-9,5-5 0,-3-7 4,1-5-4,4-3-12,0-2-26,1 0-45,-4 0-51,-1-2-73,-3 2-120,7-2-163,-11-1-292,0 3 0,0 0 0,2-3 0</inkml:trace>
  <inkml:trace contextRef="#ctx0" brushRef="#br1" timeOffset="60819.6239">9990 8310 1616,'0'0'59,"2"0"47,-2 2 23,0 6 18,1 7 9,1 7 5,1 11 0,0 9 0,-3 4 1,4-1-44,-4-1-12,0-7-39,0-6-14,1-9-14,-2-3-8,1-5-4,0-6-6,0-1-26,0-6-108,8-5-170,-7-2-300,1-4 0,-1-3 0,5-8 0</inkml:trace>
  <inkml:trace contextRef="#ctx0" brushRef="#br1" timeOffset="61218.2916">10186 8392 509,'1'0'88,"-1"0"29,2 3 27,-1 3 29,-1 5 47,-4 8 30,-5 3 15,-8 7 5,-5 0 8,-7 3-52,4-1-30,5-5-28,5-3-22,7-4-19,7-10-22,2-1-16,-1-6-1,0-2-1,3 0-6,3 0-4,2 0-2,7-2-2,0 2-5,6-2-15,0 2-34,2-1-25,-2 5-35,1 0-64,-2 3-91,-2 0-96,-3-3-378,-6 4 0,0-1 0,0-4 0</inkml:trace>
  <inkml:trace contextRef="#ctx0" brushRef="#br1" timeOffset="61793.6981">10350 8521 2357,'-9'0'82,"-3"0"3,-3 2 2,-3 3 1,8-2 1,7 8 0,0 2 2,3 3-1,0-2 4,3 1-78,-3 2-9,5-3-1,1-5-9,2 0 12,0-2 10,5-6 1,-6-1 1,7-1-5,-2-4-19,-3-4-3,0-1-4,-2-8-7,-4 0 10,0-1-11,-3 4-11,0 1-10,0 6-7,0 3 13,0 3 23,0 8 21,4 7 8,-4 6 12,4 6 3,0 7 4,1-1 7,-1 2 17,-2-3 15,-2 2 0,1-4-2,-1-3-6,-1-1-2,-2-5-4,-3-4-6,-8-2-4,-9-2-7,-9-2-16,-7-3-48,-5 0-125,14-6-206,-8-4-328,17-12 0,12-9 0,20-8 0</inkml:trace>
  <inkml:trace contextRef="#ctx0" brushRef="#br1" timeOffset="62244.1189">10434 8182 1586,'3'0'56,"2"0"26,4 3 23,2 1 13,6 4 5,0 3 5,3 7 2,0 6 6,0 9-1,-3 4-23,-3 8-27,-4 5-22,-7 3-19,-3-2-3,3 4 5,-6-6 0,3-3 1,0-4-6,-3-2 3,0-9-2,-4-2-4,1-8-4,-1-4-10,3-5-14,1-6-20,-1-1-49,4-5-84,-1 0-125,-1 0-299,1-3 0,-2 3 0,1 0 0</inkml:trace>
  <inkml:trace contextRef="#ctx0" brushRef="#br1" timeOffset="64064.2256">13521 8417 1398,'0'0'88,"0"0"24,0 0 23,0 0 14,0 0 10,0 0 5,0 0 4,-6 1 18,-4 2 23,0 8-27,-5 4-14,-6 8-17,6 8-17,-5 1-11,0 6-6,3 5-3,3 0-1,0 3-16,8 0-20,5-1-27,4 1-17,6-8-20,6-1-23,-3-5-38,7-8-61,-5-5-108,3-10-97,-5-22-374,-5 12 0,5-3 0,-3-4 0</inkml:trace>
  <inkml:trace contextRef="#ctx0" brushRef="#br1" timeOffset="64376.0148">13534 8613 1788,'0'-2'121,"1"-1"10,-2 1 23,1 4 13,-3 7 7,3 9 7,-3 6 3,3 10 7,-3 5 4,3 1-125,0 1 5,-4-4-11,4-6-22,0-4-12,0-5-19,0-8-45,0-5-48,0-6-119,4-12-451,-4 6 0,6-6 0,0-8 0</inkml:trace>
  <inkml:trace contextRef="#ctx0" brushRef="#br1" timeOffset="64662.2679">13660 8706 2468,'-3'0'32,"-1"2"11,-6 10 13,-1 0 8,-3 7 5,-2 3 2,4 2 2,-2 3 3,4-4 1,5-5-29,2-1-1,3-3-7,1-6-14,7 1-3,3-4-13,4-2-24,4-3-47,5 0-125,0-11-406,-1 4 0,-3 0 0,-5-3 0</inkml:trace>
  <inkml:trace contextRef="#ctx0" brushRef="#br1" timeOffset="65095.6316">13716 8799 1668,'-9'0'96,"2"0"7,-2 2 10,-2 3 9,4 0 7,5 5 4,2 1 1,0 0 1,0-4 16,0 0-46,2-3 14,2-4-3,2 0-10,2-4-7,1-3-8,1-3-3,-1-4-7,-1 3-3,-4 2-24,-1 0-49,-3 6-40,0 1 4,0 4 2,0 5-2,0 7 2,0 3 2,0 6 4,0 3 2,0 0 12,0-1 27,0 2 9,0-5 6,0-3 6,-4 0 2,-2 1-2,-5-6 3,-5 1-1,0-5-10,-2-3-31,5-4-112,6-9-191,-4-5-374,2-7 0,6-10 0,1-7 0</inkml:trace>
  <inkml:trace contextRef="#ctx0" brushRef="#br1" timeOffset="65448.7249">13671 8436 1683,'2'0'91,"-1"0"13,5 0 36,0 0 22,2 0 26,6 8 15,5 6 9,0 10 5,-1 9 5,2 9-76,-4 4 9,-4 3 5,-4 6-17,1-4-13,-6 2-23,-2-3-10,-2 0-11,-6-2-2,-3-4-7,3-6-15,-2-8-41,-2-7-55,7-6-46,1-8-99,3-6-119,0-12-481,0 4 0,0-3 0,0-2 0</inkml:trace>
  <inkml:trace contextRef="#ctx0" brushRef="#br1" timeOffset="66200.2301">15474 8326 2023,'0'0'80,"0"0"22,0 2 18,-3 2 25,-6 4 21,-2 9 12,-3 4 11,0 13 6,4 5 2,2 9-58,6 3-19,2 0-20,0 0-18,2-3-25,-2-8-20,2-3-14,3-10-12,1-5-17,3-5-24,1-7-63,4-6-126,24-8-504,-22 0 0,0-7 0,-2-6 0</inkml:trace>
  <inkml:trace contextRef="#ctx0" brushRef="#br1" timeOffset="66471.5033">15548 8507 1947,'-3'-1'94,"3"-3"3,0 3 23,-4 1 28,1 1 20,2 13 10,1 8 0,-2 5 4,4 7 0,-1 2-90,-1 0-4,0-2-3,0-7-26,3-2-35,-3-5-48,0-10-66,4-3-124,-1-15-448,0 8 0,4-6 0,-1-7 0</inkml:trace>
  <inkml:trace contextRef="#ctx0" brushRef="#br1" timeOffset="66758.7356">15626 8516 1394,'0'0'103,"0"0"11,0 7 24,-7 1 11,0 8 15,0 7 6,-2 1 5,-2 2 7,2 3 6,1-7-85,2-1-12,2-5-8,4-2-25,0-5-8,0-5-10,0 0-3,6-3-13,2 0-39,5-1-94,8-1-137,0-4-332,-1 1 0,-4-1 0,1-4 0</inkml:trace>
  <inkml:trace contextRef="#ctx0" brushRef="#br1" timeOffset="67200.7583">15690 8570 1676,'-3'0'69,"-1"1"15,-3 2 10,0 4 11,3 1 6,1 6 6,3 1 3,0 2 1,0-3-1,0-3-59,3-2-1,1-2-10,4-2-6,2-5-11,0 0-6,0-2-15,0-3-10,-3-1-11,-4-1 0,0 2-10,-3 0-14,0 3-5,3 2 0,-3 7 2,0 3 1,0 7 14,0 8 12,0 5 22,0 2 15,0-1 27,3 3 12,-6-6 6,0-2 1,-7 0 2,1-6 0,-5-5-5,-2-1-23,0-7-101,10-5-165,-3-7-375,1-6 0,5-10 0,2-7 0</inkml:trace>
  <inkml:trace contextRef="#ctx0" brushRef="#br1" timeOffset="67568.8165">15653 8328 1639,'6'1'106,"3"5"23,4 3 19,3 7 13,3-1 7,1 13 3,1 4 11,0 5 2,-8 5 10,1 4-59,-10 0 0,-1-1 0,-3 1-2,-1 0 0,-2-3 0,-8 2-2,1-4-8,-10-3-4,2-4-12,-1-5-45,5-7-49,-1-7-43,7-6-39,2-6-41,5-1-71,-1-7-136,1-26-429,-1 24 0,2-1 0,0-1 0</inkml:trace>
  <inkml:trace contextRef="#ctx0" brushRef="#br1" timeOffset="68802.2788">18336 8294 1246,'1'-4'99,"-1"0"36,2-2 25,-2 0 30,0 1 29,0 4 17,0-2-2,0 3 11,-2-1 15,-5 3-49,-5 6-2,-3 3-26,-5 5-16,1 8-17,1 8-20,4 3-15,4 5 3,1 7-11,5 2-13,4-3-27,7-3-44,0-8-16,5-4-30,0-7-43,9-9-43,-6-3-86,5-8-115,10-10-470,-15 5 0,2-4 0,-1-9 0</inkml:trace>
  <inkml:trace contextRef="#ctx0" brushRef="#br1" timeOffset="69057.5963">18426 8339 1678,'0'0'70,"0"3"35,0 4 23,0 9 5,0 8 3,5 11 2,-1 4-2,1 4-1,2-4 0,-4-3-22,-1-3-64,-2-7-89,1-10-114,5-9-398,-6 1 0,3-6 0,1-4 0</inkml:trace>
  <inkml:trace contextRef="#ctx0" brushRef="#br1" timeOffset="69358.1914">18556 8401 1598,'0'0'80,"0"3"25,0 3 18,0 4 14,-2 2 7,-1 9 7,-4 4 13,-7 3 4,1-3-1,-4 4-25,5-7-51,3-1-25,6-4-16,0-2-10,6-5-6,0-4-10,7-1-26,1-1-48,9-3-103,17-6-462,-13 5 0,0-5 0,0 0 0</inkml:trace>
  <inkml:trace contextRef="#ctx0" brushRef="#br1" timeOffset="69858.7443">18689 8483 1832,'-8'0'58,"2"0"6,-4 0 10,-3 3 10,9 6 6,-3 3 4,4 2 6,3 7 2,0-1 0,0-5-49,3 2-8,4-5 4,0 0-5,3-8-7,1-1-7,-1-3-2,3-5-11,-3-1-7,1-4-9,-7-4-13,1 0 2,-2 0-12,-2 5-11,-1 1 10,0 6 16,0 4 16,0 9 21,0 3 16,0 4 13,0 8 14,0 5 8,0-2 14,0 3 17,0-4-2,0-1-13,0-5-10,-3-1-16,-1-2-8,-6-6-4,0-3-4,-4-1-9,-2-6-22,-1 0-41,-1-3-64,3-6-118,8-13-526,-4 0 0,5-8 0,3-14 0</inkml:trace>
  <inkml:trace contextRef="#ctx0" brushRef="#br1" timeOffset="70226.2744">18729 8211 1536,'0'0'115,"0"-3"20,1 3 14,4 0 12,2 3 6,4 4 12,5 6 8,2 7 8,-1 8 16,-4 7-84,1 8 14,-7 3-4,-4 4-4,0 4 4,-4-3 1,-5 1 0,-4-2-4,0-4-5,-4-8-13,-2-2-28,6-10-16,-1-6-23,4-3-30,1-10-64,0-2-69,1-3-137,20-4-585,-19 2 0,-7-5 0,1 5 0</inkml:trace>
  <inkml:trace contextRef="#ctx0" brushRef="#br1" timeOffset="75008.1563">12034 9615 2240,'0'-3'79,"0"-1"5,0 2 23,0-1 28,0 2 28,0 2 29,1 3 36,4 6 20,-1 4 8,2 8-76,2 10 6,-2 7-6,1 2-20,-4 4-26,-1-3-28,-1 0-30,1-4-35,-1-2-23,1-10-8,-1-6-13,2-8-29,-3-5-69,7-5-170,0-14-612,-1 3 0,-3-8 0,3-2 0</inkml:trace>
  <inkml:trace contextRef="#ctx0" brushRef="#br1" timeOffset="75885.9866">12729 9572 1658,'0'0'182,"0"-3"12,0 2 8,-3 1 5,-5 0 9,-2-4 11,-5 4 16,-2 0 11,-1 0 3,-1 4-151,4-4-25,-5 4-8,5 0-6,5 3-6,-1-1-8,8-1-10,0 3-15,0-3-6,0 5 16,-3 2 11,0 2 4,-3 6-2,0 2 1,-2 0-1,2-1-1,3-1 2,3-1 0,3-5-2,0-5-14,0 2-9,5-2-3,-1-2-3,4-2-5,1-2 6,4 0 4,7-1 0,-3-2-1,6 0-6,1 0-4,0 1-6,-4 3-3,0 3 0,-7 2 4,-2 2-2,-4 5-5,-2-1 2,-4 3 3,1-3 16,-1 2 22,-4 0 30,-4 0 18,-2-4 18,-9 3 40,-3-4 58,-9 1 46,-2-1 38,-6-5 18,5 0-13,-5-1-22,7 0-29,1-6-19,6 3-18,3-1-41,7-2-60,4 0-47,5 0-39,4-2-24,-1 4 0,2-2 0,0 0 0,0 0 0,0 0 0,0 0 0,0 0 0,0 0-50,0 0-92,0 0-85,0 0-53,0 1-64,0 1-110,0-1-168,0-10-592,0 9 0,3-8 0,2-6 0</inkml:trace>
  <inkml:trace contextRef="#ctx0" brushRef="#br1" timeOffset="77713.886">14679 9807 1530,'0'0'107,"0"0"12,0 0 15,0 0 22,-3-1 28,3-2 21,3-2 13,-3-2 9,0 1 13,0-5-71,1 2-24,4 0-8,1-2-12,5 2-17,7 2-24,3-1-18,2 1-8,10 0-4,2-1-15,5 2-5,1 0-5,-8 4-5,-3 2 1,-9 8-2,-11 6 3,-5 5-1,-2 10-1,-11 3 5,-1 8 5,-9 1 4,-3 2 8,-9-3 7,0-1 0,3-6 1,3-9-1,8-6 1,9-8 25,4-4 1,2-3-1,1-6-5,0-6-8,1-2-6,5-4-2,5-3-6,4 1-4,9 3-5,8 4-28,4 5-12,4 3-3,4 2-4,-1 0-11,-5 2-18,-3-1-49,-5 3-41,-6 3-58,-9-4-72,0-3-148,-3-15-457,-1 13 0,-3-4 0,3 0 0</inkml:trace>
  <inkml:trace contextRef="#ctx0" brushRef="#br1" timeOffset="78420.2207">15359 9661 2002,'-3'-1'104,"-6"1"16,-3 0 28,0 1 21,-1 3 22,4 8 14,3 1 19,3 7 13,1 3 13,2 5-88,3 1 1,2 4-12,1-4-24,1 1-15,7-4-16,-4-8-10,2-7-10,3-2-9,2-6-12,1-1-10,0-7-5,0-4-2,0-4-4,-4-3-5,-5-6-5,-3-2-2,-3-1-9,-6 1-3,0-3 1,-7 3 5,-3 2 9,-4 6 8,-8 3 8,1 9 5,1-1-1,4 5-1,4 0-2,4 0-1,4 0 0,4 0-7,1 0-11,2 0-9,0 0-9,0 0-5,-1 4 1,1-3-1,-2 2 2,1 1 2,1-4-2,0 1 2,0-1-2,0-1 0,0 2-1,0-1 1,0 0-3,0 0-2,0 0-1,0 0-3,0 0-1,0 0-7,0 0-8,0 0-17,0 0-19,0 0-43,0 0-16,0 1-32,0 2-55,0 2-109,13-4-198,-8 5-272,-1-4 0,7 0 0</inkml:trace>
  <inkml:trace contextRef="#ctx0" brushRef="#br1" timeOffset="79217.2056">17155 9437 1296,'0'0'51,"0"3"18,0 4 26,0 1 34,0 1 41,1 1 39,1 5 22,1 6 14,1 4 4,0 8-35,1 7-14,-2 2-16,-1 1-24,-1-1-34,2-3-38,-3-6-41,0-5-20,3-7-13,-3-8-4,2-3-11,-1-4-39,2-1-70,5-5-148,-4-28-423,2 23 0,0-3 0</inkml:trace>
  <inkml:trace contextRef="#ctx0" brushRef="#br1" timeOffset="80546.2391">17459 9514 1603,'0'0'139,"-3"0"3,-3 0 15,-1 1 26,-1 2 21,0 7 16,5 5 12,1 6 8,1 4 7,2 5-131,3 1-5,-1 2-3,0-2-16,5-3-24,3-5-16,-2-6-12,0-5-8,3-5-4,0-4-5,2-1 0,1-5-1,4-6-2,-2-4 2,3-4-2,-6-9-5,-1-5-4,-6-3-1,-2 0-7,-4 2 2,-4 0 10,-1 6 16,-7 3 17,-4 8 9,-5 1 4,-2 6 1,-4 2 5,-2 3-2,2 0 2,5 2-3,5 1-9,3 0-15,8 0-15,2 0-11,3 0-5,0 0-1,0 0-6,0 0 1,0 0-1,0 0-1,0 0 1,0 0-4,0 0 1,0 0-1,0 0 2,0 0 3,0 0 2,0 0-1,-3 0 1,3 0 1,0 0-1,0 0 2,0 0 4,0 0-1,0-2 1,0 2-4,0 0-1,0 0 0,0 0-2,0 0-3,0 0-3,0 0-4,0 0 0,0 0 0,0 0 2,0 0-2,0 0 0,0 0 0,0 2 1,0-1 2,0 1 3,0-2 3,0 0-1,0 0-2,0 0 0,0 1 4,0 1-4,0-1 5,0 1-4,0-2 1,0 0-1,0 0 1,0 0-2,0 0 2,0 0-2,0 0-3,0 0 4,0 0-3,0 0 2,0 0-2,0 0 0,0 0 1,0 0-1,0 0 1,0 0-1,0 0 0,0 0 1,0 0-4,0 0 4,0 0 1,0 0 0,0 0-3,0 0-1,0 0-5,0 0 0,0 0 0,0 0 0,0 0-2,0 0-5,0 0-6,0 0-4,0 0-3,0 0-5,0 0 6,0 0-3,0 0 0,0 0 2,0 0 1,0 0 1,0 0 0,0 0-1,0 0-5,0 0-3,0 0-10,0 0-4,0 0-7,0 0-12,0 0-9,0 0-18,0 0-20,0 0-36,0 0-22,0 0-64,0 0-82,0-11-289,0 13 0,-3-2 0,-7 0 0</inkml:trace>
  <inkml:trace contextRef="#ctx0" brushRef="#br1" timeOffset="83512.3888">3361 4112 620,'0'0'40,"0"0"35,0 0 28,0 0 27,0 1 29,0 0 32,0-1 28,0 4 19,0-4 14,0 3-12,0-3-9,0 0-34,0 0-17,5 0-17,2 0-22,13 0-24,10-3-22,12-2-13,14-3-6,15-5-1,10-1-4,6-1 2,2 2-10,0 1-9,-11 2-7,-16 0-6,-14 5-6,-18 0-7,-13 1-9,-9 3-9,-6 1-5,-2-2-9,0 2-8,0 0-23,0 0-44,0 0-33,0 0-62,0 0-67,0 0-66,17-3-314,-20 4 0,-2 1 0,-1 0 0</inkml:trace>
  <inkml:trace contextRef="#ctx0" brushRef="#br1" timeOffset="87553.8951">8624 10883 2033,'0'2'99,"0"-2"31,0 0 18,0 0 24,0 0 25,0-3 13,0 1 25,0-3 11,1-1 3,4 0-66,4-6-23,9 0-19,4-3-12,7-4-25,3 2-25,-2 4-12,-3 6-27,-3 3-10,-1 4 0,-2 11 0,-1 6-13,-4 3-10,0 7-7,-8 5 2,-5 3 3,-3-2 2,-5 2 5,-6 1 1,-6 1 0,-10-1 4,-8 0 8,0-2 3,1-2 4,6-8 4,11-7 8,6-5-1,3-7-1,4-9 2,3-4-5,-2-6-4,3-2-4,3-5-6,8-1-2,2 3-6,9 2-13,5 5-4,3 3-1,2 6-3,1 2 0,-1 4-2,1 4-2,0 1-14,-1 3-1,-4 3-2,-5 0-19,-1 0-30,-8-2-50,-4-2-50,1-3-96,-2-3-196,-3-2-339,1-2 0,1 0 0,2-6 0</inkml:trace>
  <inkml:trace contextRef="#ctx0" brushRef="#br1" timeOffset="88342.3139">9594 10786 2161,'-6'-3'133,"-7"1"3,-1 1 12,-8-1 6,-1 4 2,5 6 2,-1 1 2,2 4 10,2 4 9,3 2-120,-3 3 7,3 3 2,1-1-5,4 1-5,2-2 5,4-2-1,1-3 0,6-1-4,4-3-10,5-5-6,5 3-12,2-6-4,0 3-6,-1-1 0,-2 1-9,-2 1 3,-1 2-4,-4 0-4,-3 1 3,0 3 6,-6-2 25,-1 1 22,-4-1 25,-5 3 19,-7 1 18,-1-1 19,-11 1 19,-4-3 24,-1-1 49,-2-3 43,1-2 8,-2-1-2,2-4-16,8 3-18,0-3-13,9-1-17,6 1-9,0-4-17,6 1-53,3-1-48,0 0-32,-2 3-22,2-3-8,-3-3-4,2 3-2,-1 0-6,2 0-8,0 0-8,0 0 0,0 0-3,0 0 0,0 0 0,0 0-17,0 0-30,0 0-34,0 0-46,-1 0-68,1 0-33,1 0-32,-1 0-33,0 3-36,0-3-55,0 3-95,0-3-150,0 0-395,0-3 0,0-5 0,0-7 0</inkml:trace>
  <inkml:trace contextRef="#ctx0" brushRef="#br1" timeOffset="90435.8279">12082 10848 1936,'1'0'106,"-1"-4"40,0 3 30,2-6 27,-4 2 13,5-4 9,1-1 12,6 3 7,2 0 2,7 3-76,3-2-21,3-1-39,4 2-30,2 1-29,0 0-11,-1 0-12,-5 4-9,-6 5-7,-6 4-1,-6 9 0,-4 5-5,-3 6 5,-3 3 0,-4 6 12,-10 2 2,-1 3 4,-9-1 4,-3-2 3,1-4-1,5-7-1,9-6 7,2-8 5,7-4 11,0-7-8,-1-4-1,-3 2 2,1-4-4,1 1-2,7-5-3,1 2 0,11-3-8,10 0-12,7 0-11,7-1-4,6 4-6,0 0-7,-4 2-15,2 2-38,-7 0-7,1 3-51,-3 3-45,1 2-52,-2 2-99,1-2-70,-4-4-384,-6 3 0,4-3 0,-4-4 0</inkml:trace>
  <inkml:trace contextRef="#ctx0" brushRef="#br1" timeOffset="90919.9755">12732 10977 2180,'-6'0'118,"-2"0"21,1 8 26,-3-1 18,3 5 13,6 7 8,1 5 7,1 1 14,10 1 8,-2 1-91,5-5-16,2-1-8,-1-6-14,1-4 3,1-5 0,3-5 5,-1-2-3,1-9-12,2-2-8,-4-8 0,1-4-9,-6-5-12,-7 2-11,-3-2-18,-8 2-15,-9 4-13,-3 1-1,-6 7 1,-2 5-3,1 2 0,3 7-1,3 0 0,5 1-5,3 0-3,4 0 1,3 0-11,2 0-27,1 0-44,1 0-22,-1 0-77,0 2-99,8-2-151,3-11-420,5 11 0,8 0 0,4-4 0</inkml:trace>
  <inkml:trace contextRef="#ctx0" brushRef="#br1" timeOffset="91944.2051">14792 10757 2031,'0'-1'143,"0"-1"27,0 2 20,2-2 12,-2-1 1,-2 3-3,2 0-1,0-2 18,0 6 24,0 9-93,0 8-9,0 12-22,3 12-15,1 6-9,-1 3-4,0 1 6,2-2 2,-3-10-19,-1-1-24,1-10-23,-4-8-16,2-6-9,2-7-18,-2-7-48,0-1-72,1-1-120,8-11-210,-6-2-326,1-6 0,3-7 0,3-2 0</inkml:trace>
  <inkml:trace contextRef="#ctx0" brushRef="#br1" timeOffset="92822.3905">15271 10723 2210,'-7'-4'112,"-6"0"21,-2 2 12,-3-1 9,0 1 9,-2 4 11,-1 2 11,3 2 6,-1 4 3,2 6-81,4 2-13,0 1-8,5 5-2,3 1 1,4-1-7,1 6-8,0-2-9,6 0-6,2-3-5,2-5-5,6-3-8,4-4-11,1-3-13,1-5-9,4 0-5,-5 1-2,0 0-5,-4-2 0,-6 4 0,-1 2-1,-3 1-2,-3 1-2,-2 2 2,-2 3 4,-2-2-1,-3 3 3,-3 0 2,-3 0 0,-5-1 5,-4-2 2,-1-2 5,-3-2 5,3-6 7,-2-3 7,1-4 4,0-3-2,8-7 3,1-6-2,8-5-1,2-6-4,4 0-3,6 2-4,4 1-7,2 1-11,4 4 0,2-1 0,2 0-1,-2 2 1,-1 1 0,2-3-1,-5 1-2,-3 3 0,-1-1 3,-5 0 3,-3 5-1,-2 5 1,1 1 0,-4 3-2,2 0-2,0 3-1,2-1-1,-2 1-9,0 2-21,0 0-21,0 0-23,0 0-28,0 0-35,0 0-48,0 0-39,2 0-98,1-2-132,0 2-272,0 0 0,4 0 0,3 0 0</inkml:trace>
  <inkml:trace contextRef="#ctx0" brushRef="#br1" timeOffset="93614.9101">17171 10783 2326,'0'-8'116,"0"-3"18,0 3 15,0-4 7,0 3 2,0 6-5,0 1 1,0 1 1,0 7 4,0 6-92,2 10-13,1 12-13,0 13-13,1 4-5,-1 5-4,0-2 11,0-3 2,-3-2 1,2-9-3,-2-5-5,0-7-5,2-7-5,-2-6-6,2-5-23,0-9-75,1-1-136,7-12-526,-4 1 0,5-6 0,1-4 0</inkml:trace>
  <inkml:trace contextRef="#ctx0" brushRef="#br1" timeOffset="95141.894">17496 10877 1868,'0'-2'134,"0"0"14,0-2 7,0-1 6,0-3 13,8 0 12,-2-1 13,3-1 8,6-2 4,3-2-107,4 0-23,7 1-9,7 1-4,4 4-1,6 3-13,-2 5-9,-1 10-12,-11 7-6,-8 9-3,-14 6 1,-5 4 4,-6 2-3,-9-1 12,-8 3 7,-4 3 8,-10-4 8,-5 0 5,-3-7 0,6-1 3,5-9-1,11-8 4,8-3 4,3-6-10,3-2 2,3-3 3,-2 0-4,3 0-3,0-3 0,0 3-4,0-1-2,0 0-8,0 0-10,1-2-5,6-3-13,1 1-11,4-1-7,8-1 0,1 0-2,3 4-3,0 2 2,2-1 1,-2 4-1,-2 1 0,-1 1-1,-3 1 0,2 2 3,-7-2-3,-2 0 0,-1-1 2,0-1-2,-4-3 0,1 3 3,0-2-1,-3 0 1,-4 2 0,0-3 0,0 0 0,3 0 3,-3 0 0,0 0 0,0 0 3,0 0-2,3 0 2,-3 0-1,0 0 1,0 0-4,0 0 2,0 0-3,0 0 0,0 0 2,0 0-4,0 0 1,0 0-3,0 0 0,0 0-1,0 0 1,0 0-1,0 0-3,0 0 0,0 0-2,0 0 1,0 0-1,0 0-1,0 0 0,0 0 2,0 0-1,0 0-1,0 0-2,0 0-1,0 0-4,0 0-6,0 0-5,0 0 0,0 0-1,0 0 1,0 0-1,0 0 2,0 0 4,0 0 2,0 0 4,0 0 4,0 0 4,0 0 4,0 0-1,0 0 0,0 0 1,0 0 1,0 0-1,0 0 1,0 0-1,0 0 2,0 0 0,0 0 4,0 0 2,0 0-1,0 0 0,0 0-1,0 0 2,0 0-2,0 0 0,0 0 1,0 0-1,0 0-2,0 0-2,0 0 0,0 0 0,0 0 1,0 0-1,0 0 1,0 0 2,0 0 0,0 0 0,0 0 2,0 0 1,0 0-1,0 0 1,0 0-2,0 0 1,0 0-1,0 0-1,0 0-3,0 0-2,0 0-6,0 0-12,-3 0-45,3 0-64,-3 0-35,-1 0-40,4 3-37,-3-3-35,-1 0-43,0 0-27,1 0-34,1-3-87,-2-8-62,-4 10 0,-1-2 0</inkml:trace>
  <inkml:trace contextRef="#ctx0" brushRef="#br1" timeOffset="97939.6986">8863 12850 2649,'0'-3'97,"0"2"17,0-4 6,0-1 9,0-2 8,6-6 11,2 2 11,3 0 12,5-5 2,0 5-78,2 1-13,10 3-15,5-2-4,12 3-8,4 3-8,-1 1-13,-4 5-9,-11 5-10,-15 8-2,-7 2 1,-8 9 2,-3 3 7,-9 4 2,-6 4 6,-5-1 4,-1-1 1,-5-2-2,8-6 1,6-11 1,4-3 0,6-6 12,2-4 6,0-2 2,0-1-7,2 0-4,5-1 2,3 1-2,3 0-3,8 0-2,7 1-3,-1 4-16,2 6-16,-2 3-2,0 6-1,-10 1-2,-4 4 1,-9 0 3,-4 1 3,-7-1 1,-10 0 4,-2-8 0,-7 1-2,-10-4-2,-3-5 3,-2-2 0,-1-7-19,5-2-78,2-3-93,13-8-148,14-3-181,2-3-328,12 1 0,9-4 0,12 1 0</inkml:trace>
  <inkml:trace contextRef="#ctx0" brushRef="#br1" timeOffset="98664.1906">9959 12723 2214,'0'-6'142,"-4"1"10,1-2 13,-4 2 8,-6 2 10,-4 1 8,-7 4 7,-5 5 14,-4 1 16,-3 4-99,-3 5-19,3 2-6,0 2-10,6 2-3,7 0-8,11 2-5,2 1-1,10-4-13,0 0-8,7 0-9,2-2-2,5 0 3,7 1-3,6-1-2,3-4-4,4 2-2,-3-1-5,2-2-2,-3 2-6,-8-4-7,-2 0-5,-5 1-6,-7 0 3,-4 0 12,-3 3 13,-5 1 19,-5 1 21,-3 2 22,-9-1 42,-5-3 34,-2 0 42,-5-4 26,2-2 25,0-1 6,4-3-2,5-3-19,3 1-21,10-2-23,0-2-43,6 1-33,2-1-44,1-1-25,0 2-32,0-2-17,0 0-12,0 0 0,0 0 0,0 0 0,0 0 0,0 0 0,0 0 0,0 0-23,0 0-49,0 0-73,0 0-71,0 0-38,0 1-51,0 1-101,0-1-80,1 1-153,4-13-490,5 10 0,1-4 0</inkml:trace>
  <inkml:trace contextRef="#ctx0" brushRef="#br1" timeOffset="100024.7088">12255 12724 1581,'-2'0'100,"-3"2"30,-2-2 23,1 3 15,0-2 16,2-1 17,1 0 24,0 0 25,3 0 39,0 0-59,0 0-34,0-1-26,4-5-15,7-3-6,7-5-11,8-3-13,11 0-22,5-1-24,6 3-35,-2 4-9,-3 6 1,-8 4-5,-5 10-7,-10 10-8,-7 8-4,-5 8-2,-7 8-5,-1 6 2,-5 0-1,-4 0 2,-5-4 2,-5-3 2,-6-3 6,-1-6 4,-2-4 4,1-9 2,0-5 8,7-8 4,-1-4 2,6-4-1,3-8-2,6-2-4,2-1-3,0-5-4,12-2-7,4 3-6,6 5-2,3 0-10,5 3-2,7 3-2,2 4 0,5 1 1,2 3-2,1 3-4,-3 2-2,-7 0-7,-8 2-16,-5-2-26,-7 0-51,-3 0-67,0-3-157,8-2-585,-12-2 0,1-1 0,6-3 0</inkml:trace>
  <inkml:trace contextRef="#ctx0" brushRef="#br1" timeOffset="100950.1571">13251 12619 1703,'0'-2'159,"1"2"8,-6 0 26,-1 0 22,-7-1 24,-1 1 19,-6 0 8,-4 1 1,1 1 0,2 1-132,3 2-22,2 1-9,0 0-25,-1 0-22,1 0-22,-5 2-17,-1 1-4,4 0-1,1-1-1,7-3 2,3 0-5,5-3 3,2-2 1,0 3 1,0-3-3,0 0 5,0 0 6,2 4 5,1 4 2,1 4-1,-1 7 5,0-2-3,-2 7 0,-1 1 2,0-2 0,0-3-7,0-1-10,0-7-3,0-4 1,0-3 5,3 2 4,0-6 3,7 0-1,0-1 0,5 0-1,3 0 0,1-1 2,3 4-2,3 2 0,2 2-9,0 3-6,-1 2-5,-5 1-3,-6-1 0,-6 1 3,-6 1 5,-3 2 8,2 1 27,-5 1 31,-3 1 31,-4 1 48,-9-3 67,-5-1 48,-5 0 50,-2-1 0,-5-1-5,-1-3-8,-3-3-28,4 0-33,7-3-29,3-2-50,11-1-65,8 0-44,4-2-52,3 1-4,1-1 0,-1 0 0,0 0 0,0 0 0,0 0 0,0 0 0,0 0 0,0 0-4,0 0-74,0 2-116,0-2-54,0 2-41,0-2-50,3 0-87,3 0-128,14 0-259,-8-4-236,1 0 0,4-5 0,-4-7 0</inkml:trace>
  <inkml:trace contextRef="#ctx0" brushRef="#br1" timeOffset="101923.5282">15180 12496 2077,'0'-1'130,"0"-2"31,0 0 10,0-1-2,0 1 3,0 2 14,0 5 20,6 10 16,2 8 5,-2 13-94,-2 12-31,1 5-32,-4 5-4,-1 0 3,-6-1 0,2-5-13,-2-6-17,-5-8-14,5-8-5,2-7-4,2-6 0,1-7 0,1-4-42,0-4-64,0-2-94,7-8-188,-5-2-377,-1-6 0,5-6 0,5-2 0</inkml:trace>
  <inkml:trace contextRef="#ctx0" brushRef="#br1" timeOffset="102752.1533">15764 12422 1721,'0'2'125,"-1"-2"14,-5 0 22,-8 2 17,-5-2 10,-12 8 8,-2-1 5,0 2 0,6 2 1,6 0-114,9-4-10,4-1-12,7-2-22,1-2-16,0-1-6,0 0-3,-4 4 3,-2 3 0,-4 4 3,-3 3 1,2 5-1,-2 1 0,-2 1 1,6-4 0,3-1 0,4-2-2,0-2 0,4-4 3,-2 1 8,2-1 5,-2-2 4,6-1-2,3 0 1,6-1 0,0 0 1,7 2-5,-1 1-4,-1 2-2,0 3-8,-7 2-6,1 3-1,-5 3 4,0 0 7,-7 2 27,2 1 9,-4-2 26,-3 2 23,-5-4 24,-1 0 15,-6 2 18,-8-4 27,-1-1 24,-6-3 20,3-1-2,-4-5 10,1-2-11,-4-4-14,6-1-24,-1-1-12,7-1-19,5 2-33,1 1-21,7-2-32,4 2-24,3-2-24,1 0-15,1 0-19,0 0-19,0 0-42,0 0-60,0 0-65,0 0-51,0 0-72,0 1-79,1 1-124,12-2-224,-10 0-333,4-2 0,5-6 0</inkml:trace>
  <inkml:trace contextRef="#ctx0" brushRef="#br1" timeOffset="104068.1289">17627 12446 890,'3'-7'138,"-1"0"32,-1-1 22,2-2 14,-4 2 15,-5-1 19,-8 2 15,-4 0 21,-8-2 19,-7 3-94,2 1-21,-1 2-28,3 1-20,2 5-10,3 4-12,7 1-12,1 6-8,7 6-14,5 4-18,1 2-10,1 1-4,4-1-3,5 0 2,-1-3-6,6-3 2,3-6-7,4-2 2,-2-6-7,1-3 0,-1-4-7,4-3-1,-3-5 2,8-6-3,-4-3 0,-1-5-3,-2 0-3,-6 0-3,-4 1 1,-4 4 1,-4 7 8,-1 4-3,0 0-4,0 3 4,0 3-2,0-1-2,0 2-2,0 0 4,0 0 5,0 3 2,0 3 3,0 3 8,0 5 10,0 4 9,0 7 15,2 1 11,-1 1 8,1 4-3,-1 1-5,5 4 2,-3 2-3,0 5-1,-1 0-8,-1 2-6,-1-3-3,0-1 0,0-2-1,0-7 0,0-3 1,0-4 2,0-8-6,0-5 0,0-4-1,0-3 14,0-4 16,0 0 16,0-1 8,0 0-2,0 0-2,0 0-9,0 0 1,0 0-6,0 0-6,0 0-20,0 0-38,0 0-25,0 0-3,0 0-21,0 0-40,0 0-57,0 0-37,0 2-58,0-2-95,2 0-148,31-4-709,-26 2 0,1-3 0</inkml:trace>
  <inkml:trace contextRef="#ctx0" brushRef="#br1" timeOffset="127444.3145">5888 7100 1531,'-5'0'100,"1"0"15,1 0 17,-1 0 12,2 0 14,1 0 20,1 0 29,0 0 23,1 0 14,6 0-69,4 3-22,10-3-14,6 3-15,8-3-11,7-3-26,6-3-53,6-1-118,5-5-212,-6-4-400,-10 2 0,-13 2 0,-15 7 0</inkml:trace>
  <inkml:trace contextRef="#ctx0" brushRef="#br1" timeOffset="128071.6457">5966 7123 1416,'0'0'38,"0"0"21,0 2 18,0 2 23,0 6 21,0 0 22,0 9 9,0 3 12,-4 6 5,1 0-9,-2 7-21,-1-3-22,2 0-16,-3-6-23,2-4-19,2-4-22,1-7-4,2-2-17,0-8-77,6-4-234,-6-2-269,0-8 0,-1-5 0,1-4 0</inkml:trace>
  <inkml:trace contextRef="#ctx0" brushRef="#br1" timeOffset="128358.0249">5825 7093 1130,'-8'0'87,"1"0"16,-2 4 43,3-3 23,6 4 24,3 2 13,6-2 18,7 2 12,7-3 2,10-2-67,6-2-18,2-3-16,4-2-56,-1 0-62,5-2-225,-10-1-411,-1 1 0,-6 0 0,-4 3 0</inkml:trace>
  <inkml:trace contextRef="#ctx0" brushRef="#br1" timeOffset="128850.9608">6377 7200 896,'-9'4'119,"-1"2"46,-3 1 40,-4 0 24,-2 5 11,1-2 8,0 2 12,2 2 6,5 1 5,2 1-71,6 1-40,3-5-43,0-2-36,7 0-18,1-8-5,6 0-6,5-6-10,4-6-4,-2-4-5,-3-1-6,-4 1 0,-4-3-2,-10 5-3,3 2-9,-3 3-10,0 3 0,0 2-1,0 5-1,0 4-2,0 3 2,0 5-3,0 2-1,0 4-8,3-3-5,5 0 1,5-4-14,4-5-35,2-3-62,5-3-102,3-10-138,-7 0-235,-5-1 0,-1-5 0,-10-7 0</inkml:trace>
  <inkml:trace contextRef="#ctx0" brushRef="#br1" timeOffset="129283.8214">6499 7097 798,'-3'-13'162,"0"0"33,0-4-2,1 3 3,2 8 6,0 8 9,3 7 9,2 8 5,1 7 3,2 5-102,2 10-48,-2-1-32,-2-1 2,-2-2-1,-1-7-5,0-5-7,0-6 2,-3-7 20,3-3 1,3-6-8,2-4-4,5-8 0,4-1-2,4-2-1,0-1-1,-1 2-5,-4 5-17,-2 4-28,-4 4-12,-3 8-10,-2 0 2,-3 5-3,-2-1 2,-2 5 2,-4 4-3,0-3 6,-4-4 7,-1-2 8,2-3 7,0-7-14,3-2-40,4-6-105,10-13-447,-8 4 0,3-10 0,4-10 0</inkml:trace>
  <inkml:trace contextRef="#ctx0" brushRef="#br1" timeOffset="129482.2691">6767 7077 1394,'3'0'92,"0"5"23,3 3 7,1 9 5,1 4 0,-2 8 4,5 1-1,-4 2-5,5-1-17,-3 0-113,3-9-98,5-7-121,-7-2-203,1-5 0,-4-5 0,-2-3 0</inkml:trace>
  <inkml:trace contextRef="#ctx0" brushRef="#br1" timeOffset="129776.384">6893 7278 2018,'0'-3'82,"0"0"-2,0 1 12,0-1 3,2-1 4,4-1 0,-3 0 4,6-2-1,0-1 1,-5 2-84,-2 2 2,-2 0 4,-5 4-11,-7-3-4,-6 3 0,-1 0 0,0 7-2,3 1 5,10 2 1,4 8 2,1 4-1,6 2-8,4-1-16,9 1-42,15-7-193,3 4-306,9-8 0,7-4 0,6-6 0</inkml:trace>
  <inkml:trace contextRef="#ctx0" brushRef="#br1" timeOffset="130370.3335">7959 7229 999,'0'0'59,"-3"0"26,-4 0 38,0 0 37,-9-1 16,-5 2 18,-1-1 11,-3 3 9,5 3 8,3 3-43,3 1-3,6 3-22,2 2-35,4-1-35,4-2-14,1 4-17,8-3-9,5 0-7,-1-2-7,5-1-9,1-2-3,-3-1-4,-2 0-2,0-1-6,-3-2-6,-7 1-6,-3 1-2,-1 2-2,-4 2 0,-3 0 1,-2-1-1,-6 0 2,-3-1 0,-5-1-5,2-3-34,4-3-132,24-5-450,-17 0 0,7-5 0,4-5 0</inkml:trace>
  <inkml:trace contextRef="#ctx0" brushRef="#br1" timeOffset="130764.9018">8061 7146 1557,'0'0'26,"1"3"21,1 8 13,2 4 10,4 9 4,3 6 2,2 8 0,-2 2 2,-1 2 2,-2-5-14,-2-3-12,-3-5-18,0-8 16,-2-6 26,2-7 2,-1-6 1,1 0-2,6-6 0,-2-7-2,2-5 1,5-1-2,-1-3-6,4 1-34,-3 5-44,2 7-20,-5 3-22,2 5-44,-5 4-38,-2 3-30,0 1-19,7 0-118,-5 7-127,4 0 0,3-1 0,2-2 0</inkml:trace>
  <inkml:trace contextRef="#ctx0" brushRef="#br1" timeOffset="131583.8326">8488 7378 1260,'-3'1'79,"-1"1"9,-2 3 25,3 2 12,3 0 7,0 4 5,3 0 6,0-1 3,1-1 4,5-5-63,-1 1-5,1-2-2,-3-2-21,3-1-9,0-4-5,-1-4-5,0-2-7,-3-5-11,-2-4-5,-3-1-4,-3 2-3,-3 0-8,-4 4-4,0 6-5,0 4-3,1 3-2,6 1 0,1 1 7,2 1 2,2 0 1,-2 0 3,6 1 0,7 0 2,3-3 10,11 0 8,0 0 3,1 3 2,-2-1 2,-5 3 4,-9 2-1,-3 1-1,-3 3-1,0-1 0,-2 5-9,-1-1-4,1-2 3,-4 1 2,3-4 4,0-1 4,3-1 5,2-3 1,3-3 2,4-1 1,0-1-1,2-5-2,-2-2-3,-4-1-1,-1-2-8,-7 2-14,0 2-10,-3 4-1,0 2-1,3 3 1,-3 2 2,5 3 2,1 2 2,2-1 1,0-3 8,1 0 11,1-2 10,0-3 3,2 0-1,-4-3 2,2 2-2,-1-5-3,-6-2-2,0-5-5,-2 1-14,-2-2-30,-2 0-42,0 2-46,-2 0-71,-1 1-73,3 0-115,-2 10-218,5-1 0,0 4 0,2-1 0</inkml:trace>
  <inkml:trace contextRef="#ctx0" brushRef="#br1" timeOffset="131788.2955">9026 7332 904,'0'1'82,"3"4"10,-2 2 5,3 4 2,-1 4 0,0 0 1,1 3-2,0 0-16,2-3-39,4 0-102,3-7-268,-1 0 0,3-3 0,0-4 0</inkml:trace>
  <inkml:trace contextRef="#ctx0" brushRef="#br1" timeOffset="132150.7841">9205 7345 1014,'-2'0'57,"1"2"9,1 4 7,0 2 4,0 1 0,0 2 2,0 1 1,0 1 0,0-2 0,0-1-36,0-4 11,0-2 23,0 0-4,0-3-1,1-2 0,2-5-2,2-4 2,2-4-7,-1-1 0,3-3-1,-1 7-26,1 5-30,0 3 1,-5 3-3,4 8 2,-4 0-2,-1 3-12,-1 2-16,1 0-33,3 0-68,12-6-338,-5 4 0,5-3 0</inkml:trace>
  <inkml:trace contextRef="#ctx0" brushRef="#br1" timeOffset="132632.057">9549 7361 1616,'-10'0'38,"-2"0"11,-2 0 11,1 5 12,2 0 5,4 3 6,2 4 6,4 1 5,1 0 6,0-2-23,3-2 8,1-1 4,3-3-2,3-3-10,0-2-2,3 0-6,-3-3-9,2-4-7,-2-3-9,-2 0-12,-4 1-28,-1 3-21,-1 2-6,-2 4-1,3 4 2,6 6 4,0 5 1,2 6 7,2 8 11,-2 1 16,0 1 24,-6 1 13,-2-3 5,-3-2 5,-10-4-1,-6-3-2,-4-6 0,-9-3-9,-4-6-47,6-3-154,-3-38-496,7 23 0,-1-6 0,3-6 0</inkml:trace>
  <inkml:trace contextRef="#ctx0" brushRef="#br1" timeOffset="134272.2888">10728 7047 1778,'0'-2'114,"1"-1"-4,-1 1 11,0 2 24,0 5 9,0 4 2,4 15 2,-2 4 3,-1 10 2,4 4-101,-4 1-11,3-5 4,-1-6-11,0-3-22,-3-8-4,1-9 5,1-6-3,-1-3-4,1-7-12,-2-8-9,0-6-5,-2-8-5,-1-3-1,2-3-9,-2 4-17,3 8-5,0 8 2,4 6 2,6 5 11,6 1 11,6 0 3,2-1 6,1-2 2,-3 0 10,-7-3 14,-8-2 0,0 0 0,-6-3 1,-1-2-2,2-1 3,-4 2 2,1 3 4,-1 1-7,1 1-4,-1 5 7,0 2 13,2 9 4,0 3-1,5 13 6,1 6-1,3 5 1,-2 2 3,0-2 19,-4-1 16,-2-6-4,1-1-14,-4-10-6,2-1 8,0-5 28,2-5 7,2-6-5,8-2-5,5-5-13,8-3-13,5-1-5,2-4-2,1 4 0,-1-1-9,-5 3-35,-5 1-16,-6 3-16,-6 1-8,-6 2-4,-4 1-1,0 0 3,0 0 6,0 0 1,0-2 1,0 2 3,-4-1 6,-2-1 17,-3 0 8,0-3 2,-3 0 4,0-2-6,6 3-4,-3 1-4,9-1-1,-2 4-6,2 0 0,0 0-6,0-2-2,0 4-1,0-4-3,0 2 4,0 0-1,2 0 5,1 0 0,0 0 8,3 0 2,2 0 4,2 0 1,-3-1 3,-1-2 0,-1-1-5,0-4-5,-1-3-7,-3-2-3,-1-2-5,0-1-5,0 1 2,0 3-6,0 3-6,0 4-9,0 2 3,-1 3 6,-8 0 9,1 3 5,-8 2 1,4-1 6,-3 4 1,3 4 6,4 0 8,7 1 10,1 1 5,1 3-3,5-1-2,9 1 6,5 0 0,12-2 0,6-1-6,5-4-17,-2-2-45,-3-6-87,-2 0-229,-8-2-352,-10 0 0,-6-2 0</inkml:trace>
  <inkml:trace contextRef="#ctx0" brushRef="#br1" timeOffset="134841.6654">12226 7215 2029,'0'-1'61,"0"-2"23,0 2 28,0-2 15,0 3 3,-6 0 0,-3 0 2,-1 0 1,-7-1 3,1 2-38,-1 7-19,2 1-23,2 5-24,-1 5-16,1 1-1,3-2-1,9-2-2,-1 0 2,2-1-2,3-1-1,11-3 0,-2 1 0,7-1-3,0-2 3,-1-1-5,-6 0-2,-5-3 0,-3 2 0,-2-1-1,-8 2 0,-1-3-6,-5 3-17,-5-1-35,-1-2-63,0-1-74,12-9-430,0 4 0,3-7 0</inkml:trace>
  <inkml:trace contextRef="#ctx0" brushRef="#br1" timeOffset="135864.5536">12338 7322 981,'0'0'91,"0"5"9,1-1 17,3 1 24,3-3 13,-3 2 10,7-1 3,1-3 3,0 0 0,0-3-77,0-1-15,-4-2-13,-5-2-26,-2-3-28,-2 5-14,-6-2-9,-6 1 1,-5 5 0,-2 2 7,1 2 8,2 9 5,7 1 6,3 5 10,6 4 8,-1 0 3,4-2-3,7-1-6,6-2 3,5-6-7,7-2-6,4-7-2,-1-1 0,-2-1-1,-8-7 0,-4 0-5,-6-4 2,-5-1 5,-2-2-2,-3 4-5,0 0-8,0 6-1,0 3 1,3 0 0,-3 6-1,0 1 1,0 6 3,0 0 1,0 4 4,0 1 12,0-3 19,0-1 43,0-5 40,0-2 38,0-5 7,0 1-1,3-3 0,-2-5-2,4-5-9,2-3-24,7-8-23,0-2-50,3 8-47,-3 0-44,2 9-16,-3 4 0,-4 4-2,0 4-1,-2 2 2,1-2 15,-2 4 11,0 4 8,3 0 5,1 0 4,4 6 8,-1 2 4,7 1-2,-2-3 0,2-2 2,-3-5 9,-1-4 1,-3-5 2,-2-2-1,-2-6 4,1-2-3,-2-4-4,-4-7-19,2-2-27,-6-1-49,0 0-44,0 4-50,0 3-115,0 1-23,0 7-31,4 0-18,3 4 7,-4 2 40,1-1 101,1 5 110,-4 3 84,1 2 68,0 5 114,-1 2 27,-1 0 31,3 2 19,2-2-2,3 0-21,3-2-87,5-3-111,1-2-158,6-5-422,-5-1 0,1-2 0,5-1 0</inkml:trace>
  <inkml:trace contextRef="#ctx0" brushRef="#br1" timeOffset="136193.6718">13089 7349 1315,'0'0'72,"3"3"15,-3 2 14,0 4 5,0-1 2,0 7 3,0-1 3,0 0 5,0 1 2,0-2-45,0-5-4,0-3 10,0-2-11,0-1-4,6-5-7,1-5-7,4-2-11,-1-5-8,5-1-7,-6 4-8,-2 6-18,0 3-24,-4 8-9,0 3-49,1 2-41,4-1-50,5 4-62,6-3-204,5 3 0,6 0 0,4-5 0</inkml:trace>
  <inkml:trace contextRef="#ctx0" brushRef="#br1" timeOffset="136570.5795">13382 7406 1399,'-9'1'131,"-5"0"5,1 5 2,-5 2 2,10-1 1,5 6 4,2-3 9,1 1 13,1-4 15,4-2-115,1-2-9,2-3-2,8 0 0,-4 0-1,1-3-6,-3 3-10,-1 0-6,-1-1-14,-2 5-13,-2 7-5,2 7-8,-2 4-4,-2 7-2,-1 3 0,-1 2 3,-3-1 8,-7-2-2,-7-1-16,-6-6-40,-5-5-45,1-6-46,10-8-113,8-5-238,6-6 0,11-10 0,10-9 0</inkml:trace>
  <inkml:trace contextRef="#ctx0" brushRef="#br1" timeOffset="137086.4693">13909 7431 1847,'0'11'56,"0"5"7,0 8 6,0 5 1,0-1 3,0 3-1,0-4 3,0 0 0,0-5 2,0-6-45,0-4-1,0-5-7,0-5-4,0-3-3,0-4 0,0-7 1,1-6-2,-1-6 2,0-9-2,3 0 9,3 1 30,-1 2 22,4 5 3,-2 5 1,10 7-1,-5 4 0,3 3-2,-1 4-2,0 2 1,-1 0-11,-6 7-37,-1 1-21,-3 2-4,-6 6 2,-3 2 1,-4 2-2,-7-2 3,-1-2-2,-2 0-1,7-7-22,6-2-96,7-7-155,10-25-360,4 16 0,8-5 0,7-3 0</inkml:trace>
  <inkml:trace contextRef="#ctx0" brushRef="#br1" timeOffset="137430.5509">14169 7460 1659,'-10'6'107,"1"6"12,-8 3 10,0 3 10,5-2 8,5 0 10,4-1 10,4-2 13,8-2 13,3-6-84,5 3-11,6-8-12,4 0-9,-2-8-9,1 0-10,-4-4-11,-7-3-16,-5-5-20,-3 3-20,-7-3-13,-12 4-11,0 2-9,-6 3-6,0 7-5,0 3-10,2 2-21,9 3-57,3-2-66,2-2-48,8 1-70,8-1-135,-1-1 0,7 1 0</inkml:trace>
  <inkml:trace contextRef="#ctx0" brushRef="#br1" timeOffset="137619.9562">14332 7420 1413,'1'0'46,"1"0"12,1 2 22,0 4 15,-3 1 4,4 4 2,2 7 1,0 1-4,2 2-38,-1-3-87,4-1-62,7-7-318,-9 2 0,-3-3 0,1-7 0</inkml:trace>
  <inkml:trace contextRef="#ctx0" brushRef="#br1" timeOffset="138030.0866">14464 7413 1526,'0'0'38,"0"1"10,0 5 9,0 2 8,4 1 1,-1 7 1,0 2 2,1 0 3,2 0-1,-6-4-18,3-2-15,-3-2 8,0-3 0,0-5-3,0-1 2,0-4 1,0-7 3,3-3 0,0-6 0,5-6 0,5-4 1,3 4-11,-1 3-9,3 5-3,-3 9-3,-1 5-1,-5 6-2,0 5-4,-6 5 4,1 4-3,-2 5-12,-1 0-24,-1 0-36,5-2-60,3-6-78,12-9-306,-7-3 0,3-1 0</inkml:trace>
  <inkml:trace contextRef="#ctx0" brushRef="#br1" timeOffset="138272.6075">14751 7307 1911,'0'0'57,"-3"0"11,0 0 8,2 8 9,-1 5 5,1 12 0,1 3 1,1 5-5,-1-1-20,0 3-57,0-4-42,0 0-38,0-6-40,-3-7-61,-2-8-38,5-4-196,-7-4 0,1-2 0,-3-2 0</inkml:trace>
  <inkml:trace contextRef="#ctx0" brushRef="#br1" timeOffset="138740.1308">14679 7504 801,'0'-4'90,"1"-1"1,-1 0 5,2 3 11,1-1 21,8 3 13,2 0 6,8-2 5,10 0 0,-1-1-85,0 0-6,-3 2-6,-8 1-7,-11-1-7,-4 3-20,-4 2-11,-1 3-5,-2 4-4,0 4 1,-2 2 0,2 0 3,0-2 6,3-1 3,0-6 2,5 4 12,1-7 12,4 1 10,5 1 9,-2-2 5,1 4 4,-3 0 4,-6 5 2,1 1 3,-3 1-3,-3 2 1,0-2 6,-6-2 8,-5 2 5,-4-4 2,-3-1 0,-6-1-2,-2-4 3,1-5-3,-2 2-5,4-6-26,2-3-53,5-2-91,6-6-148,4-25-478,2 21 0,1 0 0,0-2 0</inkml:trace>
  <inkml:trace contextRef="#ctx0" brushRef="#br1" timeOffset="140669.8423">15668 7427 1448,'-3'-2'93,"-3"1"23,-3-1 10,-5 0 11,1 2 14,-2 0 16,-1 0 23,2 4 9,0 1 5,1 3-73,0 7-17,7-1-18,3 3-6,2-1-10,1-3-10,1-3-16,1 0-16,2-3-7,2-3 0,4-1-1,-2-3-2,3 0-1,0-3-2,-3-1-4,5-3-1,-6-3-1,-1 0-4,-2 1-4,-4 1-13,0 2-26,0 2-3,0 2-2,0 2 2,4 5 0,-4 0 0,4 5-2,2-1-4,0 4-2,5-3-1,-5-4 28,1-1 8,1-3-2,-2-2-1,1-2 0,-1-5-2,-1-3 0,0-4 3,-2-6 2,-2-2 10,-1-1-4,0 5-2,0 1-4,0 6-4,0 7 4,3 3 3,3 5 4,-2 4 1,3 6 1,2 3-2,-5 2 5,0 2 2,-1-3 7,-3-3 7,0-2 3,2-3 10,-1-5 10,-1 0 5,0-5 0,0-2 2,0-5-2,0-4-6,4-5-12,0-3-13,2-1-6,6 3-14,0 3-14,0 8-8,0 3-6,-1 2-7,-3 4-8,5 3-4,-4 2 9,-1 1 6,-4 6 4,-3 1 2,-1 2 1,0 0 4,3 0 2,3 0-14,2-1-29,8-8-112,4-1-126,3-16-288,2 7 0,-2-3 0</inkml:trace>
  <inkml:trace contextRef="#ctx0" brushRef="#br1" timeOffset="141112.6483">16202 7161 1536,'0'0'51,"0"8"22,0 5 25,0 6 9,1 4 6,3 13 2,0 3 1,2 2 1,0 1 1,2 0-35,-5-6-16,0-8-18,-3-5-23,0-9-2,0-4-1,0-6-2,0-2-3,-3-2-1,-4-5-1,-3-2 1,-5-2-2,-4-3-5,2-1-4,-3 7-8,3 2-4,3 7 2,-1 2-2,6 6 0,3 2-2,3 2-24,6 1-29,10-4-66,13-4-86,6-5-261,12 0 0,6-3 0,6-4 0</inkml:trace>
  <inkml:trace contextRef="#ctx0" brushRef="#br1" timeOffset="141834.0958">16531 7321 2285,'0'0'34,"2"1"7,-2 9 6,1 3 1,3 8 1,-1 4 1,-3 9-1,3-3 1,0-2-1,-3-2-19,0-7-13,1-4 0,-1-6-3,0-5-2,0-5-2,2-7-1,-2-6 1,1-8-4,-1-2-4,6-6-1,2 0 0,2 1-8,-1 5-1,2 7-2,-4 0 2,-4 7 1,-3 2 4,3 3 6,-3 1 6,-3 1 1,6 0 4,-3-1 3,0 2-5,0-2 4,0 3 8,0 3 4,0 5-1,4 6 0,-1 4 0,0 6-1,1 2-2,-1-2 2,0-5 8,-2-2 0,-1-4-9,2-4-4,1-2 2,-2-5 3,7 2-1,2-4 1,6 0-1,5 0-2,4-4-6,-2-1 0,-1-3-1,-7-5-4,-6-1-6,-6-1-7,-3-1-3,-3 4-1,-3 1-3,-2 3-2,-2 4 1,-6 5-2,1 6 5,4 7 0,1 4 2,5 4 1,4 4-6,2-1-18,5-2-5,5-4-81,9-4-87,10-9-392,11-1 0,9-5 0</inkml:trace>
  <inkml:trace contextRef="#ctx0" brushRef="#br1" timeOffset="142063.544">17200 7474 1712,'1'0'60,"-1"0"7,2 0 11,-1 4 3,-2 4 2,1 6 0,0 6-6,1 1-14,-1 3-40,2-3-141,8-7-323,-7 4 0,8-7 0,-5-2 0</inkml:trace>
  <inkml:trace contextRef="#ctx0" brushRef="#br1" timeOffset="142316.3918">17349 7307 1731,'1'0'74,"1"6"13,1 9 7,1 4 4,-1 5 4,0 9-3,3 0 0,-4 3-6,1-3-20,-1-6-74,2-6-84,-6-5-72,5-11-304,-3-1 0,0-4 0,2-4 0</inkml:trace>
  <inkml:trace contextRef="#ctx0" brushRef="#br1" timeOffset="143184.1493">17325 7431 795,'3'-4'15,"-3"2"8,3 1 11,3-1 13,6 2 14,3 3 9,13-1 15,4-1 7,3-1 1,1 0-14,-4 0-12,-12-1-6,-5 1-16,-9 0-16,-6 0-12,-3-3-9,2-1-12,-6-1 2,-1 1 11,-3 1 21,0 2 36,1 4 18,3 4 18,4 4 6,0 3 3,3 1-1,3 3 1,1-1-9,4-3-6,4-5-15,1 0-16,8-5-15,2-1-13,3-3-2,-1-3-5,-2-4-6,-10-2-9,-2-1-2,-8-3-5,-3 1-7,0 0-22,0 7-5,0 2 4,0 2 1,0 3 5,1 6 7,2 5 7,0 0 3,0 3 1,2 3 3,-2-3 9,0-2 1,-3-1-3,2-5 2,-2-3 13,0-2-2,0-3-1,2 0 1,0-3-1,-1-3 0,4-8-3,1-3-2,3-5 0,4 2-6,0 1-17,3 4-1,-2 5-1,1 3-4,-5 4 1,3 2-2,-6 2 5,0 5 4,-2 4 3,-2 2 1,-2 3 1,3 0 2,-1-1 5,1-3 12,0-3 20,2-1 5,4-5-2,1-2-2,6-2-6,6-6-23,1 0-30,-3-4-37,-2-6-34,-5-1-29,-4 4-24,-5 5 13,-5 5 13,1 6 1,-2 5 5,1 4-5,1-2-95,-1 0-210,0 3 0,0-2 0,0-4 0</inkml:trace>
  <inkml:trace contextRef="#ctx0" brushRef="#br1" timeOffset="143405.5558">18213 7385 818,'0'0'36,"0"4"20,-5 6 2,-4 4 2,-3 4 0,-2 4-1,3 2-4,-2-2-36,19-6-263,-15 5 0,-1-1 0,-5 1 0</inkml:trace>
  <inkml:trace contextRef="#ctx0" brushRef="#br1" timeOffset="162776.4788">7774 14155 146,'-5'4'24,"-1"1"24,0-3 15,2 0 7,1 3 1,6-5-2,-6-3 11,3 6 27,0-1 29,0-1 16,0 1 1,0 0-14,0 0-11,0 0-5,0-2-12,0 3 3,0 0 2,0 5-23,0 3-25,0 9-17,0 4-1,3 7 0,-3 7 7,0 6 17,4 5 21,-4 4 6,0 5-6,0 5 3,0 6 2,3 4-4,-3 5-5,0-3-8,0 7-12,3-6-13,-3-3-6,0-6-2,0-5 1,-3-3-3,-4-7-6,-3 1-1,0 0-5,0 2-4,3-1 2,3-1-2,2 0-2,1-4-7,1-1-5,0-8-3,1-3 1,-2-8-3,1 0 4,0-6 0,-2 3 1,-1 0 0,-1 6-2,-2 1 2,3 0-1,0 2 0,0-4-4,3-4 0,-3-5-2,3-3-2,0-9-4,0-4 0,0-1 1,0-4-3,0-1-1,0 3-1,0-3-1,-3 0-13,3 0-29,0 0-58,0 0-68,0-3-89,21-9-411,-23 3 0,-2-5 0</inkml:trace>
  <inkml:trace contextRef="#ctx0" brushRef="#br1" timeOffset="171068.0392">5437 14881 956,'0'-4'66,"0"-1"16,0-1 16,0 1 17,0-1 20,0 3 23,-2 0 34,-1 2 4,-2 1 5,-8-2-60,1 2-3,-9 0-15,-9 4-13,-5 4-9,-4 3-11,-6 4-23,-3 10-32,1 2-3,5 2-4,4 4 0,8 2-3,11 1 2,8-1 5,5 2-4,6 1-4,9-1-1,8 1 4,5-2-3,8-6 4,10-3-6,1-5 4,5-8-12,2-4-42,2-6-98,4-6-145,0-13-322,-10 4 0,-4-7 0,-10-6 0</inkml:trace>
  <inkml:trace contextRef="#ctx0" brushRef="#br1" timeOffset="171438.0499">5525 15115 1359,'-4'2'73,"-2"4"33,-5 5 34,2 7 17,3 2 6,3 12 4,3 0 1,0 1-2,8-4 5,7-2-52,4-7-14,7-4-24,4-8-24,-2-4-11,-2-7-2,-2-1-3,-7-7-2,-5-3-2,-3-5-11,-6-5-12,-2-4-8,-5-1-12,-6 3-16,-3-1-10,1 7-28,-6 2-39,7 9-38,3 4-9,5 2-39,3 2-91,0-5-188,3 6 0,7 0 0,10-1 0</inkml:trace>
  <inkml:trace contextRef="#ctx0" brushRef="#br1" timeOffset="171824.3408">6048 14979 1056,'-14'4'56,"-4"3"12,-8 4 7,-1 4 8,8 2 11,1 7 16,7-1 12,8 2 4,3 2 4,3-2-46,5-3-8,5-1-7,2-5-9,11-3 1,-2-2-8,0-4-14,-1 3-11,-7-2-8,-5 2 5,-8 2 0,0 4 4,-9 1-5,-10 8 4,-8 0-6,-3 3-5,-7-2-6,-1-6 0,8-7-1,3-5-32,12-8-69,5-10-108,5-9-261,11-10 0,9-5 0</inkml:trace>
  <inkml:trace contextRef="#ctx0" brushRef="#br1" timeOffset="172063.282">6328 14870 911,'4'11'88,"2"12"4,0 10 6,-5 13 5,1 7 4,-1 8 2,-5 5 0,4-1 1,0-6 0,-3-6-79,3-10-11,0-9-22,4-10-99,1-11-256,-2-2 0,-1-8 0</inkml:trace>
  <inkml:trace contextRef="#ctx0" brushRef="#br1" timeOffset="172274.637">6183 15267 1038,'-7'0'59,"4"2"13,-1 1 14,1 1 19,10-1 15,7 1 13,6-1 6,13-2 3,11-1-5,10-3-94,9-6-179,-9 0-251,-4-2 0,-8-3 0,-4 1 0</inkml:trace>
  <inkml:trace contextRef="#ctx0" brushRef="#br1" timeOffset="174808.0931">8573 14983 877,'0'0'73,"0"-1"4,0 1 3,0-3 2,0 3-2,0 0 5,0 0 17,0 0 17,0 3 21,0 5-44,0 6 24,0 7 9,-8 8 8,-3 7 7,-6 0 7,-3 4-3,0-2-13,4-6-18,4-9 4,6-5 10,3-8-1,3-6-11,6-4-10,6-3-8,6-6-5,9 2-4,9 0-5,5-1-1,4 1-29,-1 7-42,-1 0-39,-2 4-19,-5 1-28,-3 5-38,-4 0-69,-2-1-106,-8-3-96,-5-6-209,-8 4 0,-2-2 0,-2-2 0</inkml:trace>
  <inkml:trace contextRef="#ctx0" brushRef="#br1" timeOffset="175094.3278">8904 15074 932,'0'-1'118,"-3"-3"-9,3 3 8,-3-2 13,0 8 25,0 11 14,3 9 5,0 8 4,-4 11 2,4 6-100,-3 2-15,2-2 8,-2-4-7,0-6-13,3-9-26,0-8-25,0-8-75,6-8-185,-6-5-201,1-1 0,2-4 0,4-12 0</inkml:trace>
  <inkml:trace contextRef="#ctx0" brushRef="#br1" timeOffset="176246.1672">9236 15208 566,'-6'1'130,"-1"6"30,-7 5 18,-1 4 14,-1 7 7,3 5 7,3 6 7,3-1 3,7 0 0,0 1-86,5-4-41,3-3-28,1-5-12,6-7-7,-1-2-3,2-8-3,1-1-6,4-8-2,-1-4-2,2-7-5,2-6-8,-6-6-11,-4-6-20,-5-2-8,-6-1-1,1-1-8,-11 2-3,1 3-4,-5 6 1,-4 6 1,0 5 6,2 5 11,2 5 10,5 1 3,6 2-8,0-1 7,3 1 41,3 2 16,12-5 5,10 0 9,13 1 3,9-3 2,-3 5 2,0 0 0,-7 4 4,-10 3 1,-12 7-34,-8 5-3,-5 6 1,-7 8-1,-5 4-1,-3-1-4,0 4 0,1-3 0,2-5 4,5-5 4,1-4 1,4-4 6,3-6 4,6-5 0,6-3 3,9-6 1,4-3-1,0-7 0,-1-2-2,-6-6-5,-4-1-10,-11-5-20,-4 1-14,-6-4-7,-9 1-7,-7 3-5,-9 3-2,-5 6-2,-6 5-2,4 6-1,5 3 4,7 0 11,9-1 9,6 2 1,6-3-1,6 1 8,7-3 2,13-1 1,7-3 2,18 2 0,8 0-1,4 5-8,-1-1-5,-8 5 0,-3 3 4,-12 1-7,-4 5-2,-14 2 0,-5 8 0,-8 3 1,-3 5 2,-2 2 0,-2 0 0,1 2 4,-1-5 7,1-3 6,2-8 14,-1-3 36,2-6 36,7-4 4,6-6 6,7-5 0,8-8 0,2-4 1,-2-8 1,-7-1-12,-13-3-14,-4 3-43,-9-1-42,-9 2-22,-1 3-40,-8 5-51,-2 4-99,-7 6-159,1-3-448,4 13 0,-2-3 0,6 1 0</inkml:trace>
  <inkml:trace contextRef="#ctx0" brushRef="#br1" timeOffset="177297.9436">11334 13997 711,'0'-2'3,"0"2"2,0 3 8,0 5 16,0 9 17,0 12 16,0 17 13,0 15 18,2 10 22,3 13 28,0 5 19,1 3 19,2 5 9,-2 2-4,-2 5-1,-1 2-7,-3-2-6,-2 0-11,1-6-17,-2-7-15,0-5-8,0-4-6,0-3-8,0-6-2,2-7-10,-1-4-5,2-4-3,-2-11-5,2 1-3,-3-6-11,-1-2-8,-2-5-10,2-1-7,-1-3-8,2-2-6,1-3-4,1-7-1,1-8 2,0-1 3,0-5 5,0-2 2,0-2 1,0 1-3,0-2 1,0 0-1,0 0 1,0 0-2,0 0-4,0 0-17,0 0-24,0-2-44,0-1-56,0-3-124,4-10-212,-2-3-293,0-6 0,1-11 0,4-6 0</inkml:trace>
  <inkml:trace contextRef="#ctx0" brushRef="#br1" timeOffset="178515.8225">11906 15080 192,'0'0'33,"0"-1"23,-3-1 26,-2-1 27,1 3 19,-1 3 18,-1-1 17,3-1 17,0 2 14,0 4 0,0-4-4,0 1-7,3-1 5,-1-1 15,2 1 15,-1-3-1,0 0-7,0 0-14,0 0-12,2-1-17,1-3-12,4 1-17,7-4-30,-1 0-42,10-2-34,-4 3-17,-3-3-8,-2 4-5,-4 0-2,-7 3 0,0 0-1,-3 2 1,3-1-1,1 1 1,3 0 0,6 0 0,-1 1 0,9 2 1,0 3 2,6 2 1,-2 3 2,-3 2-1,-1 1-1,-8 3 4,-2 3 5,-8 0 19,0 2 7,-3 3 8,-10 4 7,-7 1 5,-6 2 6,-11 2 1,-7-2 3,-1-5-1,3 0-3,7-9-7,11-3 11,9-5 10,6-7-8,6-3-8,0-4-9,3-8 2,4 0-8,8-4-1,5 0-3,6 2-13,7 6-22,1 4-21,0 2-8,3 4-9,-2 1-28,-5 3-22,1 1-17,-1 3-38,-1 0-64,-2-1-118,8-4-146,-8-4-295,-2 6 0,-2-7 0,6 0 0</inkml:trace>
  <inkml:trace contextRef="#ctx0" brushRef="#br1" timeOffset="179690.0605">12639 15216 1623,'-12'0'14,"-1"4"7,-8 5 38,-3 6 43,2 7 26,4 6 13,4 1 13,8-1 12,6-4 2,6-4-8,11-2 1,0-2 1,5-4-35,3-9-40,3-3-22,0-3-13,-4-2-15,-3-7-11,0-5-4,-4-6-10,-8-2-17,-5-2-21,-4-2-7,-7 1-2,-8 0-7,-3 6 0,-8 4 2,2 6 0,2 5 3,6 5 12,8 2 12,6 0 4,2 0 12,6-2 6,2-2 5,7-1 1,13-1-1,13-2 1,4-1-2,1 2-4,-3 5-1,-12-1 10,-10 6-8,-7 4-1,-9 5 3,-5 6 1,0 6 0,-3 6 1,1 3 0,1 3 3,1-6 3,-2-1 1,2-7 1,5-2-4,2-7-1,-1-1 0,5-5 2,3-6 0,2 3 1,2-8-1,0-7-4,1-2 0,-3-5-5,-6-8-5,-6-3-6,-4-3-6,-9-1-9,-6 1-4,0 2-1,-4 5-1,-2 7 2,6 6 4,3 4 10,6 2 13,6 2 6,-2 2 3,4-2 6,-1 3 2,7-3 1,5 4 0,10-3-1,5 3-4,7 3-6,-1 1-9,3 3-2,-9 5-2,1 4 0,-8 3 3,-6 2-2,-2-1 4,-4-1 2,1-1 1,-4 0 2,2-3 3,3 0 2,0-3 11,2-3 11,-1-3 16,5-5 9,0-2 1,2-5 4,2-3 2,-3-5 3,2-3 4,-11-5-1,-5-3-5,-1-2-7,-7 4-14,-8-2-5,-6 3-7,-4 4-4,-9 5-4,-7 3-6,4 6-8,1 3 0,3 1-4,7 0-7,11 0-4,3 0-15,6 0-18,3 0-13,0 0-28,0 0-19,0 1-27,0-1-34,0 0-50,0 0-122,3-3-414,-6 6 0,-8-4 0,-13 2 0</inkml:trace>
  <inkml:trace contextRef="#ctx0" brushRef="#br1" timeOffset="180667.7837">6768 14920 1535,'0'0'50,"0"0"15,-1 1 20,-5 4 23,-2-1 19,-1 7 8,-3 4 15,0 5 19,-1 3 20,-2 3-32,-1 10 0,-3 3-10,-1 6-18,1 4-21,-1 4-18,11-2-8,8 1-20,10-7-27,15-7-32,12-8-49,12-9-101,11-13-96,7-6-101,-6-10-216,-10-2 0,-5-3 0,-10-2 0</inkml:trace>
  <inkml:trace contextRef="#ctx0" brushRef="#br1" timeOffset="181030.157">7047 15208 1259,'-9'-1'80,"-6"-2"10,-4 3 19,-6 5 15,-2 2 11,3 6 6,4 1 4,7 2 9,7-1 9,4-3-66,4-3-7,5 4-10,1-2-16,7 0-13,3 1-9,3 1-6,0 1-6,0-1-8,-7 2-8,-4-1-5,-4 0 0,-5-2 3,-1 0 2,-3 1-1,-5-2-2,-5-1 0,-3-3-6,1-3-25,-5-3-69,7-8-128,7-15-319,-2 4 0,5-6 0,2-13 0</inkml:trace>
  <inkml:trace contextRef="#ctx0" brushRef="#br1" timeOffset="181472.0564">7137 14904 1032,'0'-3'77,"0"1"20,0 4 23,0 4 22,0 11 17,0 14 8,0 10 3,0 14 1,0 5 1,0 1-75,0-1-1,0-9-15,0-9-21,0-9-13,0-11 6,0-7 27,0-5 16,0-7 0,0-2 0,0-5-2,0-6-6,2-5-10,2 1-5,5-2-8,3 0-24,2 7-39,2 4-19,2 4-2,-4 5-5,2 6-9,-4 6 5,-4 1 2,-5 7 1,-3 1-9,0 1-23,0-6-34,0-4-109,0-6-84,7-6-258,-1-3 0,7-5 0,4-7 0</inkml:trace>
  <inkml:trace contextRef="#ctx0" brushRef="#br1" timeOffset="181792.2704">7355 15244 1117,'-12'0'83,"-4"3"13,-3 4 14,2 4 7,7 3 14,6 2 18,4 0 14,4-2 14,6-1 4,1 0-57,6-2-17,6 2-9,0 2-10,-3 2 4,0 1 5,-11 2-7,-4 5-12,-7 2-10,-4 0-1,-12 3-3,-5-5-3,-7 0-3,-10-6-4,-4-5-18,-3-8-71,2-4-111,13-10-199,-4-3-251,12-2 0,8-5 0</inkml:trace>
  <inkml:trace contextRef="#ctx0" brushRef="#br1" timeOffset="183309.6448">14377 14137 1366,'0'0'26,"0"0"12,0 4 12,3 6 15,-3 7 12,0 15 12,0 12 15,1 8 9,-2 6 13,2 8-6,-1 4 10,3 8-3,-3 4-3,0 2-7,2 5-1,-2 1-4,0-2-4,0 1-2,0-4-2,0 1-7,-2-5-6,-1 3-7,-1-2-1,-4-3-7,2-3-5,2-3-3,1-5-2,0-7 3,-1-1-4,3-5-8,1-1 0,-2-4 2,2-4-5,2-6-1,-2-2-1,0-9-4,0-4-6,0-4-6,0-4-9,0-4 0,0-3-3,0-4-3,0-3 2,0 1 3,0-4-4,0 1 1,0-1-1,0 0-1,0 2-1,-2-1-2,-2-1-3,3 0-3,-2 1-6,3-1-6,0 0-19,0 0-31,0 0-46,0 0-91,3-4-175,1-16-445,2 5 0,5-8 0,4-14 0</inkml:trace>
  <inkml:trace contextRef="#ctx0" brushRef="#br1" timeOffset="185147.8487">14953 15048 548,'1'-3'84,"2"2"45,2-1 42,-2 0 33,-3 2 20,2 1 23,-2-1 17,-3-1 4,-2 1 0,-3 0-42,-6 0-39,-7 0-44,-6 1-41,-2 3-32,-7 0-19,1 4-23,4 0-15,7-2-6,5 2-1,9-1 1,5 1 2,4 2 4,2 2 6,7 1 7,-1 3 3,2 0 0,11 0-2,0 2 4,4 0 0,-3-2 0,2-1-4,0-2-4,4-3-7,1 0-6,-1-1-5,1-1 0,-7 1-1,-6 0-1,-4 2 1,-5 0 1,-6 4 1,-6-2-1,-6 3 0,-8 1 0,-4 1 0,-11-1 1,-4-1 1,2 0-1,1-5-3,7-7-5,7-1-25,8-3-72,9-5-87,8-8-86,13-4-339,4-4 0,12-2 0,10 0 0</inkml:trace>
  <inkml:trace contextRef="#ctx0" brushRef="#br1" timeOffset="186182.4718">15170 15209 1296,'0'0'79,"-3"7"17,-2 2 17,4 4 18,-1-1 14,2 10 12,0-3 3,2 3-1,5-1 3,4-1-58,4-5-8,4-5-13,5-5-14,0-2-17,0-6-14,-2-3-9,-1-6-3,-6 1 0,-5-8-2,-5-4-10,-4 1-7,-7-2-5,-7 0-2,1 1-4,-6 5-2,-2 6-3,-2 4-2,7 3 3,3 3 9,5-1 1,6 1 3,1-2 1,4-1 0,7-2 4,2-2 1,11 1 0,8 0 4,1 1-6,-1 0-7,-4 4-4,-5 0 0,-6 3-3,-8 3 1,-3 4-1,-4 6 1,0 0 1,-2 10-1,2 1 3,1 4 1,0-1 3,0 2 1,3-2-1,0-5-1,3 0 2,-2-7-2,-1-4-6,2-4 8,-1-4 3,2-2 1,1-3-1,0-5 1,0-3 2,-5-6-1,-2-8-3,-3 2-3,-6-6 6,-3 0-9,-1 6-4,-6 1-1,-2 4 2,6 5 3,1 6 7,4 2 7,4 1 4,5-1 2,-1 0-2,7-2 1,8-4 0,7 1 1,7 0-2,8 1-5,-2 5-8,0 0-6,-4 9-2,-8 4 0,-7 4 0,-6 4 1,-6 5 0,-2 2 1,2 1 3,0-2 0,1 1 5,3-4 6,5-6 14,-1-3 18,1-5 10,4-5 4,-2-3 3,1-7 1,-1-2-2,-2-7-1,-2-6-2,-7-7-8,-2-3-18,-6-7-19,-6 1-21,-3-1-15,-1 4-19,-1 4-39,1 11-63,0 8-63,7 1-115,0-1-295,1 6 0,4 6 0,1-4 0</inkml:trace>
  <inkml:trace contextRef="#ctx0" brushRef="#br1" timeOffset="187145.4337">16365 14062 428,'0'-3'7,"0"1"1,3-1 5,-3-1 4,3 4 4,0 0 4,-2 0 5,3 5 14,1 4 25,0 6 12,-1 11 25,2 13 8,-3 10 4,0 8 17,0 12 35,0 7 16,-3 8 4,2 7-6,-4 6-14,-1 4-8,-3 0 1,0 0 10,-1-3 8,-3-5-12,3-4-28,3-2-16,-2-2-2,-1-3-6,0-4-3,-3-2-9,-3-5-16,0-7-18,1-6-7,1-3-1,-4-7-5,5 0 5,-1-5-5,2-1 1,0-1-5,1 0-6,-2-2-5,6-2-5,-1-3-5,0-5-12,2-5-4,0-2-7,-1-8-4,3-2 1,-2-5 2,3-4-6,-3-3-22,0 0-37,1 0-70,-1-4-142,11-13-538,-8 2 0,-3-7 0,1-10 0</inkml:trace>
  <inkml:trace contextRef="#ctx0" brushRef="#br1" timeOffset="188280.504">16675 15015 842,'0'-4'92,"0"1"15,0 0 11,0 0 14,0-1 13,0 2 7,0 1 0,0 1-3,0 0-1,0 0-67,0 3 19,0 3 18,0 10 7,0 9-1,0 16-7,-3 6-7,0 6 2,0 5 5,-2-2 1,2-5-15,3-4-28,-2-8-33,1-6-16,1-9-15,-2-7-8,2-5-17,0-3-33,0-5-63,5-3-132,-2-10-359,5 5 0,2-4 0,8-6 0</inkml:trace>
  <inkml:trace contextRef="#ctx0" brushRef="#br1" timeOffset="189728.695">17118 15094 825,'-6'-8'86,"-1"1"17,-7-2 15,-6 4 17,-3 3 16,-13 8 19,0 4 11,-1 8 8,9 2 7,5 8-52,10-1-19,10 5-12,3-3-9,4-1-19,10-3-10,5-4-18,8-5-11,3-1-7,5-2-7,-5-2-10,-1 0-5,-8-1-6,-6 2-5,-6-2-2,-5 2-2,-4 0 0,-5 0 2,-9 0 1,-4 0 1,-6 0-1,-7-1 2,4-4 6,3-5 8,10-2 5,5-6-2,7-5-1,2-10-4,9-2-5,7-8-1,5-4-5,8 3-3,9 2-8,-1 1-11,0 7-4,-6 3-9,-2 9-2,-11 2-1,-8 4 4,-7 7 3,1 6 5,-4 3 4,0 7 2,0 6 5,0 0 4,3 2 8,1-4 2,0-2 4,2-3-2,5-1 2,1-6 1,0-4-1,4-4 2,1-2-1,3-5-2,-2-4 0,-2-6-2,-2-4-5,-4-6-3,-7-5-5,0-3-3,-9 1-8,-2 1-6,-8 8-1,-2 1-2,-5 8-3,4 5-1,4 2 7,9 4-13,3-1 12,8 1 4,3 0 10,11-4 6,6 2 1,11-2 2,9 4 4,-2 0 0,-6-1-6,-5 3 15,-6 3-9,-9 3-3,-3 3-1,-7 10-2,-4 6-1,-3 2 3,0 5 0,0 0 2,0-1 5,0-5 2,2-3 2,-2-6 4,1-7 9,2-3 7,2-4 3,1-3-3,7-3 0,0-5-1,-3-6-6,1-3-3,-5-9-7,-3-5-7,-2-1-14,-5-5-14,-5 3-8,-5 1-1,-3 7-4,-5 5-2,3 8 7,6 4 11,7 3 7,5 1 0,2 2 5,5-1 8,8 1 6,9-1 2,8-2 5,9 3 1,4 0-4,2 3-8,-3 3-3,-7 0 1,-4 11-2,-8 3 0,-6 8-2,-4 1-1,-4 4 1,-2-2 2,4-3 5,-5-3 9,10-6 12,-1-8 10,8-4 11,-3-1 4,-1-7 8,1-6 6,-1-5 3,-10-7-2,-1-5-5,-5-6-9,-6-4-10,-3-5-13,-8 0-11,-1 1-15,-2 7-28,-4 5-31,-1 12-60,6 9-57,-1 4-97,9-3-330,1 5 0,3 1 0,6-2 0</inkml:trace>
  <inkml:trace contextRef="#ctx0" brushRef="#br1" timeOffset="192228.8763">18971 13923 304,'0'37'101,"0"17"10,-3 16 5,1 19 2,2-3 5,-6 0 3,-1 1 2,-2-3 3,-2 0 9,-1 2-49,6 3-13,-1 2-4,1 1-3,-2 1 5,-1-1 17,-1-6 36,2 0 35,1-1 27,2-5 17,5 2-6,0-7-1,0-3 1,0-2 7,0-4 3,0-8-21,0-1-34,-4-7-30,-7-2-30,-9-5-25,-2-4-16,-5-10-12,3-3-6,-2-10-7,5-2-4,0-3-2,4-5-4,-4-1-6,-2-4 1,-5-1 0,-5 0-3,-6 0-1,-6-4 1,-9 0-5,-13-3-4,-17 1-1,-12 1 2,-23 2-4,-19 2 4,-20 1-3,-21 0 2,-17 0 0,-18 1-2,-18 2 5,-14 0-2,-15 0 0,-25 0 0,-7 3 3,-19-1-2,-9 1 1,-18-2-3,-6 0 3,-16 2 5,-6-2 10,-12 1 6,-4-2 2,-3 9 0,-6-5 2,7 0-4,-3 4 2,9 1-2,5-3 1,10 4-7,5-2-12,15 2-7,5-5-1,15 1 1,11 2-3,21-1 1,9-1-1,20 4 0,22 1-3,9-2 0,20-2-3,24 1 0,12-5 0,19-2-2,15-3 0,18 2 0,11-4 2,14-1 3,13-1 0,11 0 1,10 1 1,11-3 0,7 1 0,4 0 0,8 0 1,2 4 0,3-2-2,3 0-2,3 2-1,1 0 1,3-1 1,3 2 1,3-1 2,-2 3 0,2-2 1,-7 0-2,2 2 1,-6 0 1,-7 0 2,-2 1 2,-2 1-1,-6 4 0,1-4-1,-7 6 2,4-1-2,-2-1 3,2 2 0,0-5-2,10-1 2,4-3 1,6 1 5,7-3 0,2 0 0,6-3 3,1 3 0,1 0-2,2-2 1,2 2-2,3-2-4,-1 2-2,1 0 0,0 0 0,0-1-1,-3-2-3,3 0 1,-6-2 3,3-1-1,0 3 3,0 1 1,-2-2-2,2 1-4,-3 3 0,-1-2 1,-5 1-1,-5 1 1,-5 1-6,-2-3 5,-1-1 2,1-2 13,2-4 24,-1-5 13,5-3 9,2-3-1,2 1 1,1-1-2,0 2 3,3 0-1,-2-5-5,0 1-10,3-7-22,3-2-12,0-7-8,4-2 1,1-9-3,-2-3 2,0-9-3,0-8-2,-8-10 1,-1-6 0,-7-12 0,-1-2-1,-1-7-2,0 1-3,3 1-1,4 0 2,7 3 3,2 3 0,2 3 3,3 5-8,-7 3 4,-2 4-4,-4 1 2,-4 4 2,0 6 4,-3 8-6,4 9 0,4 11-4,3 13-12,6 9-8,0 8-12,3 6-2,-3 3-1,3 1 1,0 1 0,-2 3 1,2-3 3,0 0 3,0 0 10,0 0 12,0 1 6,0-1 7,-1 0-1,-1 1-2,1 0 2,1-1-2,-2 1 0,1 1-3,1 0-3,0 0-3,0 1-4,0 0 0,0 0-5,0 0 3,0 0-1,0 0-3,0 0-2,0 0 4,0 0 2,0 0 5,0 0 4,0 0 3,0 0 4,0 0-1,0 0 0,0 0 5,0-2 0,0 0 2,0-1 1,0-1-2,0-1 2,0 1-3,0 1 2,0 2-5,0-3-5,0 4-11,0 0-9,0-2-20,0 2-34,0 0-40,0 0-21,0-1-41,1 1-82,4 0-144,7-1-393,0 1 0,9 0 0,6-2 0</inkml:trace>
  <inkml:trace contextRef="#ctx0" brushRef="#br1" timeOffset="198942.3074">20989 8042 2080,'0'-1'67,"0"0"42,0-1 43,3-1 28,-3 0 15,0 0 4,0 2 1,0 1-2,0 0-1,1 0-30,2 7-9,2 7-32,1 10-39,3 7-26,-2 12-13,-1-3-5,1-1 0,-3-3 3,-1-8 2,-1-6 1,-1-8 28,-1-4 29,0-7 4,0-2-2,0-5-2,0-6 4,0-8-2,0-5-1,0-11-6,0-6-18,2-6-43,1-1-42,4 1-7,1 3-9,4 9 2,4 8-2,4 9 2,3 8 0,1 4 5,4 10 3,-1 9 6,-1 6 3,-8 6 1,-2 6 8,-8 0 0,-3-4 0,-2-1-2,-3-5 1,1-7 2,-1-4 1,0-4 11,0-5-2,0-2 1,0-3-1,3-10 1,-3-7-3,3-7-4,4-5-8,3 3-7,1 6-12,3 6-20,2 11-14,-2 3-10,-2 3-10,5 4-4,-5 6 3,0 5 5,-2 8 9,-3 6 4,-3 8 8,0 0 11,-1 4 13,3 2 8,2-3-19,0-5-80,3-4-148,24-14-666,-21 0 0,2-12 0,5-5 0</inkml:trace>
  <inkml:trace contextRef="#ctx0" brushRef="#br1" timeOffset="199384.1369">21883 8141 3040,'-18'0'79,"-4"0"2,-5 0 1,-3 2 0,14 3 0,5 3 3,7 4 2,2 5-1,4 0 2,4 4-72,5 1-7,-1-1-1,5-4 3,6-6 5,-3-4 4,2-5 0,-1-4-1,-1-5 0,0-4-3,-2-6-7,-5-4-10,-3-2-13,-3 0-7,-4 6-17,1 3-10,-2 8-3,1 3 2,-1 9-2,0 8 1,2 6-9,1 4-32,4 6-68,2-3-84,0-4-25,12-4-294,-5-1 0,0-6 0,-1-7 0</inkml:trace>
  <inkml:trace contextRef="#ctx0" brushRef="#br1" timeOffset="199671.3689">22096 7799 2444,'0'-3'78,"0"6"38,7 5 17,-3 9 14,6 12 4,4 15 3,1 11 0,-3 8-3,-3 3-15,-4 0-64,-3-6-81,0-7-69,-2-7-76,-2-12-98,2-10-75,0-16-256,-2-2 0,0-6 0,-4-9 0</inkml:trace>
  <inkml:trace contextRef="#ctx0" brushRef="#br1" timeOffset="200078.2816">22045 8168 1571,'2'-3'63,"0"3"21,2 0 22,9 0 15,4 0 14,12 0 12,10-2 12,4 1 7,2 0 1,-8-1-41,-7 2-19,-10 2-19,-9 2-20,-5 3-18,0 3-11,-2 7-11,-1 3-12,1 0-6,-4 2-2,0 0-1,1-2 0,-1-1 3,0-1 2,0-4 18,0-4 34,0-6 5,0-4 3,0-3 0,0-6 2,0-8-1,0-8-1,2-7-3,2-5-3,2 3-18,12 0-35,5 5-9,10 8-27,9 4-99,21-3-653,-12 8 0,-5 0 0,-13 2 0</inkml:trace>
  <inkml:trace contextRef="#ctx0" brushRef="#br1" timeOffset="200299.6896">22680 8129 2036,'0'4'18,"0"6"6,0 3 2,0 8 0,2 6 2,-2 2-3,2 2-14,2-1-77,3-6-120,-4 1-202,0-7 0,0-7 0,1-5 0</inkml:trace>
  <inkml:trace contextRef="#ctx0" brushRef="#br1" timeOffset="200519.1027">22809 8129 2304,'0'0'73,"4"0"14,2 4 9,6 3 3,6 4 0,7 8-10,3 8-11,8-1-9,-2 2-49,2-3-189,15-11-400,-26 4 0,-10-6 0</inkml:trace>
  <inkml:trace contextRef="#ctx0" brushRef="#br1" timeOffset="200715.3065">22996 8151 2116,'-12'12'118,"0"11"6,-9 6 0,-3 9-2,1 3-10,2 0-96,28-11-562,-17 8 0,4-6 0,9-11 0</inkml:trace>
  <inkml:trace contextRef="#ctx0" brushRef="#br1" timeOffset="201382.1782">24427 7972 2140,'-17'-3'113,"-7"0"18,-10 1 11,-5 1 2,1 2 3,4 9 0,4 2 1,7 5 1,7 4 2,11 6-83,2 0-26,8-1-18,8 0-9,4-3-5,4-4 3,4-4 3,-2-3-2,1-6-2,-4-3-3,-5 0-6,-6 1-4,-3-1-3,-2 1 1,-4 2 3,0 3-5,-6 5-2,-2 3 1,-9 1 1,-6-1 0,-4 0 4,3-5 0,3-1-12,3-8-100,13-6-196,2-8-324,3-1 0,6-7 0</inkml:trace>
  <inkml:trace contextRef="#ctx0" brushRef="#br1" timeOffset="201805.9013">24491 7706 1840,'0'-3'20,"0"2"17,1 2 40,4 6 21,1 8 18,4 18 7,4 12 5,-2 12 0,1 6 2,-3 0-17,-3 0-3,-1-10-17,-2-4-41,-4-14-14,0-10-5,0-8 11,0-6 11,0-10-1,3-1 1,0-6-1,8-6 0,6-6-2,2-4 3,8-2-7,2 6-15,-2 4-20,-1 8-20,-6 5-9,-7 6-3,-7 7-2,1 0-1,-6 5-3,-1 7-16,2-2-33,1-1-58,0-3-89,11-7-394,-1 0 0,6-7 0</inkml:trace>
  <inkml:trace contextRef="#ctx0" brushRef="#br1" timeOffset="202558.1424">24959 8101 1921,'-3'10'78,"0"3"5,1 6 9,-1 0 6,8-2 6,4-1 4,4-3 6,-1-6 4,6 0 3,-4-7-64,1 0-11,-4-7-6,1-3-7,-2-5-10,-7-7-12,0-3-7,-3-3-7,0 1-1,0 8-7,0 4-9,0 6 0,0 6 1,3 2-1,3 2 3,3 2 8,5 1 8,5-1 3,4 3 1,-4 2 8,-1 4 14,-5 0 8,-10 5 4,0 6 1,-3-2 2,0 4-2,1 0-1,5-4 9,4-3 11,1-4 6,7-3-1,0-5-6,2-5-3,-2-1-3,-3-6-3,-2-3-1,-5-3-11,-2-7-17,-3 1-13,-1 0-10,-2 3-13,0 5-1,0 6 5,0 4 7,0 4 12,4 3 9,3 3 16,2 3 13,5 3 14,7-1 40,6-5 17,2-6 2,-4 1-6,4-5-3,-8-2-11,-4-5-13,-5-3-22,-5-1-25,-4-7-41,-1-3-72,-4-2-40,-11 1-33,0 1-35,-6-2-89,4 3-167,-3 9-236,4 4 0,6 3 0,4 0 0</inkml:trace>
  <inkml:trace contextRef="#ctx0" brushRef="#br1" timeOffset="202752.1383">25806 8013 2612,'0'5'66,"0"4"6,0 6 1,0 4 1,0 4 0,0 3-2,0-3-13,2 0-51,1-4-113,8-9-496,-5-1 0,2-6 0</inkml:trace>
  <inkml:trace contextRef="#ctx0" brushRef="#br1" timeOffset="203128.5645">26001 8056 1724,'0'2'105,"0"4"21,0 3 14,0 6 7,0 1 4,0 6 3,0 0 1,0 0 2,0-3 2,0-6-43,0 0 6,0-9-16,0-1-12,0-3-5,3-7-5,2-4-3,3-8-1,4-7-4,4-2-6,-2 1-35,2 7-35,-5 9-5,-2 7 0,-3 7-4,-3 6-19,1 5-18,1 4-22,4 5-42,-2-1-64,7-3-100,4-6-376,0 2 0,8-5 0,4-7 0</inkml:trace>
  <inkml:trace contextRef="#ctx0" brushRef="#br1" timeOffset="203552.4289">26427 8070 1501,'-15'0'79,"-4"2"20,1 4 15,-3 0 15,7 0 11,5 8 4,6 2 5,3 0 3,0-4-1,7 1-59,0-2-16,3-4-17,4-4-13,2-3-16,2-3-18,-2-1-7,-2-1-5,-5-2-4,-1 0-6,-3 4 18,-5 1 15,0 9 13,1 12 1,-1 11 11,0 8 18,0 14 9,0 7-2,0-1 4,-3 1 12,-3-1-15,-8-4-9,-8-4-11,-8-9-3,-10-6-8,-7-10-14,-6-4-23,-6-11-126,12-12-619,-17-6 0,0-15 0,9-18 0</inkml:trace>
  <inkml:trace contextRef="#ctx0" brushRef="#br1" timeOffset="204579.129">26957 7804 550,'0'3'93,"0"6"36,0 11 22,3 9 20,-3 6 7,3 10 14,0 5 10,3-5 2,-5-1 3,4-4-48,-3-7-42,-1-5-32,-1-9 0,0-5-12,0-9-5,0-2-14,0-7-8,0-10-1,0-8 0,0-8 2,0-11 3,0-1 16,3 4-15,3 9-6,2 4-1,10 13 1,4 6-1,7 5-3,4-1-3,0 4-1,-7-2-3,-5 0-16,-6-2-10,-11-1 0,-4-2-1,2-4 2,0-3 1,-4-11-1,0 0 8,-1-3 5,0-2 28,0 4 5,2 7 0,-1 8 1,4 6 0,4 9 2,2 10 2,2 8 5,2 11-3,0 8-3,-6 4-24,-2-1 1,-4-1 12,0-4 3,0-2-1,0-3-2,0-10-2,0-4 2,0-8-1,0-9 0,6-2-6,5-1-10,4-4-7,5-2-7,5-3-2,-4-1-3,2-5-15,-5 1-31,3 0-37,-3 1-21,3 3-1,-3 0 1,-1 4-3,-4-2 7,-2 6 12,-6 0 13,-2 3 12,-2 0 27,-1 2 35,0-1 15,0 5 8,2-3-5,-2 1-1,1-1-17,3 0-22,2 3-27,5-1-51,4 0-78,3-4-93,2 0-106,-7-5-254,1 1 0,-5-3 0,-5-1 0</inkml:trace>
  <inkml:trace contextRef="#ctx0" brushRef="#br1" timeOffset="204928.3902">27633 8118 1231,'0'0'117,"3"0"37,1 0 24,2 0 16,2 0 10,4-2 6,1-2 3,3-1 2,0-1 1,-4-2-87,0-1-26,-6 0-39,-3-1-20,-6-6-18,0-1-8,-7-2-6,-4 2-1,-1-1 0,-2 7 6,1 6 14,1 6 7,0 10 4,4 7 1,4 5 1,1 11-1,4-2-3,2 2-20,2-2-48,5-4-124,4-9-183,5-5-295,6 4 0,8-7 0,10-3 0</inkml:trace>
  <inkml:trace contextRef="#ctx0" brushRef="#br1" timeOffset="205719.0481">28763 8049 248,'0'-5'4,"0"-1"0,0 0 0,-3 1 0,2 1 6,-1 3 11,1-1 9,-1 2 13,1 0 29,1 0 58,0 0 24,-2 0 14,4 0 15,-2 0 15,0 0 3,0 0-6,0 0-5,0 0-11,0 0-29,0 0-62,0 0-26,0 0-14,0 0-16,0 0-17,0 0-15,0 0-15,0 0-21,-2 0-3,2 0 0,0 0 2,0 0 1,-2 0-1,2 0 3,-1 0 2,-1 0 8,2 0 10,0 0 14,0 0 2,-3 0 0,3 0-6,0 0-27,0 0-102,0-5-252,0 10 0,0-5 0,0 2 0</inkml:trace>
  <inkml:trace contextRef="#ctx0" brushRef="#br1" timeOffset="207487.8659">28647 7902 593,'0'0'83,"0"0"34,0-2 22,0 2 14,0 0 8,0 0 2,0 0 2,0 0 1,0 0-1,0 0-52,0 0-27,0 0-24,0 0-9,0 0 5,0 0 9,0 0-1,0 0 3,0 0 2,0 0 1,0 0-2,0 0-5,0 0-10,0 0-13,0 0-19,0 0-15,0 0 1,0 0-1,0 2 6,0-4 16,0 4 16,0-2 8,0 0 0,0 0-1,0 0 0,0 0-4,0 0-2,0 0-3,0 0-7,0 0-16,0 0-13,0 0 16,0 4 32,0 4 13,0 9 7,0 5 4,0 8 1,0 5 1,0 2 2,0-2-4,0-1 2,0-7-23,0-2-31,0-4-13,0-4-4,0-5-5,0-5-12,0-1-27,0-5-76,6 2-161,9-12-495,-6 6 0,3-9 0,6-6 0</inkml:trace>
  <inkml:trace contextRef="#ctx0" brushRef="#br1" timeOffset="208720.3812">28948 7754 1306,'0'-2'190,"0"-3"8,0 3 0,0 1 26,0 2 27,0 11 18,0 16 2,0 11 4,0 12 0,0 9-150,0 4-40,0-5-8,0-10 1,0-8-26,0-10-27,0-5-24,0-9-28,0-6-30,0-4-80,0-4-138,0-9-97,0-5-234,-2-1 0,-2-7 0,-2-4 0,-2 16 2651,-1-18-2387,-2-3 56,1 6 57,1 4 42,6-10 60,-1 22 44,4 3 87,0 0 157,4 3 113,2 0 11,8 0-32,10 0-51,12 3-54,9-3-35,-1 0-32,2 0-23,-11 0-10,-11 0-30,-9-3-32,-10-2-12,-4-2-12,1-3-5,-4-2-2,-4-3 9,-3 1 14,-1 5 16,-5 1 18,1 5 16,1 6 29,0 9 12,6 4 7,3 4 1,2 4-3,2 3-12,5-5-42,5 3-14,7-5-11,10-2-5,7-6-16,5-7-29,2-2-47,-9-3-38,-7-8-9,-10-4-1,-6 0 24,-6-10 0,-3 1 1,0-4 10,-3 4 41,-1 4 44,4 5 44,-3 9 62,1 0 25,4 6 22,-2 4 9,0 9 6,0 3 1,3 5-14,0 2-35,-2-2-18,-1-3 0,3-4-19,-3-4 3,3-4 5,-3-3 15,0-4 2,0-2-2,3-2 3,-3-8-1,0-6-1,0-2-2,0-10-6,3-1-21,0 3-24,4 3-24,4 3-7,3 11 0,1 6-3,0 3 0,1 6 2,-3 3 0,-4 2 2,0 4 2,-5-1-2,-1-2 2,-1-1 0,-2-2 3,0-4 14,1-1 25,-1-2 3,5-2 2,4-3 3,6-7-1,7 0 2,4-10-5,-2-3-18,0 3-16,-9 8-23,-4 3-28,-7 7-2,-4 4 2,0 3-5,0 5 1,0 5 0,0 5 6,0 3 11,0 0 8,3 0-37,-1 0-76,8-3-124,7-11-112,8-6-235</inkml:trace>
  <inkml:trace contextRef="#ctx0" brushRef="#br1" timeOffset="209061.9861">29827 7931 1208,'-7'4'109,"-3"4"22,1 6 11,-1 6 1,7-3 3,1 7 5,8-4-1,6 0 0,2-5 4,5-2-80,5-2-28,-1-1-23,-3 1-11,-4-2-6,-7 0-4,-4 3-6,-4 2 4,-2 1 0,-8 2-2,-6 0-4,-7 3-7,-5-6-28,-4 1-34,7-7-88,1-11-305,11 3 0,6-5 0,6-10 0</inkml:trace>
  <inkml:trace contextRef="#ctx0" brushRef="#br1" timeOffset="209630.63">30697 7860 614,'-11'3'88,"-4"-1"20,-6 1 12,-6 3 8,3 5 5,0-1 4,7 3 6,2 4 7,8 1 5,4-1-50,3 1-26,3 3-14,6-5-7,4 1-4,8-5 0,8-5-2,1-3-7,-3-1-7,-3 0-6,-10 2-4,-5 2-3,-6 4-1,-8 4-1,-7 1-5,-6 2-3,-9 2-2,-5-1-2,-1-4-3,6-1-2,12-7-57,9-4-101,17-7-313,2-2 0,8-6 0,5-5 0</inkml:trace>
  <inkml:trace contextRef="#ctx0" brushRef="#br1" timeOffset="210832.2982">30888 7986 1169,'0'3'31,"0"-2"39,0 1 42,4 1 14,2-4 7,8 2-1,1-2 1,3-4 0,0-3-5,-4-1-16,-7-3-23,-2-3-42,-7-2-43,-4 0-12,-4-3-1,-3 3 0,0 6 2,-1 4 1,-2 11 12,4 10 4,4 7 7,1 8 4,1 4 1,4 5 2,2-1-5,3-2 1,6-7-3,5-1 2,7-8-4,4-7-1,-3-6-1,3-3-4,-1-4-6,-3-7-13,-3-4-4,-3-5-5,-4-9-11,-8-2-5,-3-4-3,0 3 10,0 3 15,0 6 3,0 6 1,0 8 10,0 3 9,0 6 17,3 3 16,0 7 9,4 8 5,1 2-8,0 3-14,-4 0 5,-1-3 16,-3-3 14,0-3 9,0-5 9,0-3 18,0-5 5,0-3 3,0-1-2,0-5 0,0-7-7,4-5-10,-2-6-19,4-6-25,2-5-22,1 1-24,4-1-14,-1 2-8,0 6-6,0 6-2,-3 9 1,2 3 0,-2 4 4,0 8 14,4 7 8,7 3 6,4 6 6,6 3 5,3 3 7,-2 1 3,-6-2 0,-7 1-1,-6-3 2,-4-6-5,-4-5-1,0-6 21,-1-1 36,-3-3-3,2-2-1,1-7 0,0-2 2,3-11-1,-1-3-2,1-6 3,1-2-7,-2 4-29,-1 7-45,-2 8-3,1 7 1,0 2-1,3 6-3,3 0 4,1 3 1,1-5 1,5 3 6,2-4 3,-1 0 7,4-3 0,-3-1 1,0-3 0,-5 0-2,-5-5-3,-3-1-4,-4-1-6,-4 2-7,-3-2-1,-4 4-4,-4 6 0,-4 4-2,-4 5-1,2 8 0,4 6 0,2 1-4,6 9-7,4-5-19,4 1-40,4-2-56,5-3-40,5-6-59,9-2-67,10-9-90,10-3-267,-4-3 0,2-3 0,-9-5 0</inkml:trace>
  <inkml:trace contextRef="#ctx0" brushRef="#br1" timeOffset="211222.2543">31840 7721 676,'0'-15'175,"0"-2"1,0 2 10,0 2 36,0 10 22,2 14 11,1 8 5,1 11 4,1 8 0,2 9-119,-4 6-57,-1-3-3,-2-4-11,1-7-38,-1-7-26,0-6-12,0-10 2,0-6 2,0-4 0,0-6 2,-3 0 3,-4-8 3,-8-4-1,-6 0 2,-6-2 3,2 5 2,-2 3-4,6 8-6,2 4 2,7 6-5,1 4 2,7 1-2,3 3-11,9 0-39,9-2-79,10-5-115,19-6-328,4-1 0,6-4 0,-3-2 0</inkml:trace>
  <inkml:trace contextRef="#ctx0" brushRef="#br1" timeOffset="211884.4889">32251 8020 1950,'-12'4'85,"-3"4"10,-3 5 12,-1 3 31,8 1 15,5 0 10,4 1 2,7-1 6,2 0 1,4-6-54,6-1-25,2-5-6,1-3-12,-1-4-33,-4-6-19,-3 1-18,-7-7-13,-2-3-12,-3-6-7,-6 0-5,0-2-2,-2 4-5,2 4-1,3 5-7,3 6-27,0 4 18,2 0 15,2 1 11,4 1 6,2 0 5,3 0 0,3 1 2,-1 6 6,-2-1 9,-2 8 34,-2 7-10,-5 4-6,-1 1-1,-1 3-1,-1-5-3,1-2 0,-2-6 26,2-5 25,-2-6 5,0-2 1,1-6-2,-1-5 3,5-7-2,1-5-1,7-6-4,-1-5-10,3-1-33,0 3-37,-4 3-18,1 14-6,-6 4 1,0 9-4,-1 6-3,2 5-1,-4 8 4,3 0 10,0 3 3,2-2-11,2 4-43,1-6-121,7-11-419,-9 2 0,0-6 0,6-4 0</inkml:trace>
  <inkml:trace contextRef="#ctx0" brushRef="#br1" timeOffset="212749.6971">32796 7682 1452,'0'4'53,"0"3"12,0 11 12,7 9 0,-5 9 2,2 11 0,2 3 1,1 2 0,-4-5 0,-2-7-42,1-1-9,-2-10-12,0-8-1,0-5-1,0-9-1,0-5-2,0-8 0,0-8-4,0-6-8,0-8-7,0-6-9,4 1-3,-1 4-9,5 4 9,1 11 5,4 4 10,4 5 2,2 1 10,-2 1 16,-2-4 22,-1 0 12,-4 0 4,-4-3 2,-2-5-6,-2-2-6,1-3-4,0-1 4,-3-6-4,0 1-6,0 2 4,0 5-9,0 3-3,0 10 11,3 6 13,0 11 12,1 9 7,1 11-5,3 11-1,-2 8 0,-3 1-12,0-2 7,1-2 4,-3-5-15,-1-6-16,2-6-9,-1-5-4,1-9 12,3-7-1,4-5-2,10-5-4,8-7-2,5-4-2,1-3 0,0-2-2,-4-1 1,-4-2-10,-6 0-15,-8 1-2,-3 3-3,-5-4 1,-6 0-3,-5 1-1,-3 3-1,-3 3 0,-7 7 3,-3 5-1,-1 10 7,5 11 3,-1 4 5,7 7 3,2 9 0,9 4 2,2-1 3,1-2-10,6-3-37,4-4-110,4-7-200,-8 0-354,-2-7 0,-19-2 0,-21-4 0</inkml:trace>
  <inkml:trace contextRef="#ctx0" brushRef="#br1" timeOffset="213697.316">22467 8590 1248,'-3'1'136,"-3"1"27,-1 1 22,-3-1 23,7-2 4,0 0 10,2 1 22,2-1 19,-1 1 18,3-1-94,14 0-31,8-1-27,14 0-20,15 1-20,2-2-9,-1 6-12,-11 4-23,-13 6-22,-15 6-20,-11 2-4,-4 4-4,-10-1 1,-9 6 0,-12 1-2,-9-1 2,-5 0 7,6-10 9,11-6 24,11-5 4,12-7 2,7-6 1,7-1 3,8-2 4,11 2-2,5-3 3,4 3-4,5 0-7,-5 5-25,-5 6-1,-4 2-4,-11 6-4,-9 2-2,-6 2-6,-12 3 4,-9-2-3,-11 1-4,-13-4-7,-9-3-20,-4-2-32,-4-7-54,10-2-107,28-14-590,-2 2 0,10-7 0,15-8 0</inkml:trace>
  <inkml:trace contextRef="#ctx0" brushRef="#br1" timeOffset="214959.8219">23743 8485 333,'0'-7'11,"0"1"37,1 1 67,-1 1 54,0 1 8,0 4 33,0 3 41,0 9 21,3 5 7,2 17-2,5 15-5,3 11-38,-2 3-66,0 2-57,-5-5-14,-1-8-33,-4-9-41,-1-10-17,0-14-11,-6-8-38,1-8-83,-2-5-55,-8-10-27,1-4-22,-7-11-5,0-1 6,2-4 27,-1 3 56,5 10 29,6 3 45,6 8 83,3 3 58,0 2 47,3 1 47,9 1 42,9-1 14,18-1-20,14 0-54,9-3-24,4 2-8,-3-4-1,-18 3-4,-15 1-22,-10 2-21,-14 1-26,-5-3-17,-5 3-4,-5 0 0,-2 0 7,-2 0 10,-7 4 9,7 3 4,-1 6 8,5 1 4,5 3-2,4-2-1,0-3 0,7-2-1,8-3-10,3-3-9,12-6-9,2-3 0,1-5-7,-3-2-5,-10-2-4,-7-5-8,-4 2-3,-6 4-22,-3 2-7,0 8 1,0 1 2,0 6-1,0 6 0,0 5-8,0 1-15,0 4-7,3-2-7,6-4 6,5-3 2,2-4-20,7-4-24,1-4-13,1-5-12,-5-9 0,-5-4 17,-7-5 10,-4-6 1,-7-8 6,-3-3 13,2 1 53,0 4 63,-1 8 14,0 9 8,5 11 15,0 6 8,0 6 7,2 9 10,2 9 11,4 2-6,1 14-29,1-2-40,-1 3 1,0-5 3,-4-4-5,-1-2-9,0-10 6,-1-4 15,1-5 1,3-6-7,3-3-6,6-6-3,2-3-4,3-1-4,0 3-8,-6-1-11,-5 4-10,-5 4-20,-3 4-3,-5 7 1,-3 3 4,-6 1 3,-1 5 1,-6-2 6,-2-3 6,9-2 11,4-2-18,3-10-41,3-1-43,8-3-40,3-9-100,8-10-354,-1 1 0,8-7 0</inkml:trace>
  <inkml:trace contextRef="#ctx0" brushRef="#br1" timeOffset="215360.3716">24590 8561 938,'3'-3'131,"3"3"29,3 7 14,0 9 10,3 7 4,0 13 3,-3 5 1,0 0 3,-3 2 0,-3-4-81,0-3-47,3-7-28,-1-6-8,-1-7-5,5-6-2,2-7-1,-2-6-3,7-8 0,1-6 0,0-4 4,-7 2-1,-1-2 2,-1 5-6,-4 0-6,-1 5-1,-1 0-2,-1-1 1,1 0 0,-5 0 5,-6 1-3,-5 3-5,-6 0-1,-2 4 1,1 8 0,3 6-21,3 7-74,6 2-171,-5 13-298,-5 2 0,-7 3 0,-6 0 0</inkml:trace>
  <inkml:trace contextRef="#ctx0" brushRef="#br1" timeOffset="216584.6714">22528 9546 1902,'0'0'136,"0"0"13,0 0 7,-3 0 11,0 0 12,-6 3 16,-1 0 19,-1 2 13,1 2 14,-5 1-93,6 1-14,-5 0-4,1 3 1,-2 1 2,-1 1-1,-4 1-7,-6 6-19,-6 4-11,-8 3-13,-7 9-19,-1 4-12,-6 5-8,3 6-10,1 3-7,0 3 0,3 4 2,-1 4 11,0 4 4,6 6 7,0 9 12,5 8 7,5 7 6,7 5 8,3 3 4,4 3-1,6-1 10,3 2 18,2 1 54,2 1 51,2 2 24,0 3 7,1 3-7,2 3-7,0 4-9,0 0-10,2 0-21,1 2-29,3-3-60,4-1-59,6-3-34,4-2-14,4-1 0,1-5 0,5-7 0,2 0 0,2-4 0,5-7 0,0-3 0,1-6 0,4-8 0,-3-7 0,3-4 0,-2-10 0,4-4 0,-5-3 0,2-10 0,-5-4 0,-5-7 0,-7-6 0,-9-5 0,-4-7 0,-4-3 0,-6-3 0,-3-3 0,0-3 0,0-2 0,0 0 0,0 0-4,3-2-194,-3 1-88,0-7-104,0-3-122,3-7-174,2-19-537,0 2 0,2-10 0</inkml:trace>
  <inkml:trace contextRef="#ctx0" brushRef="#br1" timeOffset="217638.1558">23016 10379 1650,'0'-2'145,"-3"1"39,3-3 17,-2 4 6,-1-3 4,3 3 8,0 0 12,0 0 18,0 0 37,7 0-81,4 0-35,9-2-37,15 1-15,8 0-5,3-1-1,2 1-12,-9 5-14,-6 4-21,-11 4-36,-8 8-16,-7 4-11,-4 4 1,-9 1-4,-7 3 2,-11 0-2,-8 4 1,-7-1 4,4-4 10,5-7 16,16-7 1,6-10-2,14-7-2,7-4 3,6-7-3,6 1 1,8 1 1,0-3-5,-4 7-9,-7 5-22,-4 4-1,-5 7-4,-7 5-5,-2 2-4,-2 3 1,-2 3-5,-2-4 4,-4 4 1,-1-4 4,-7-1 4,-9-3-1,-2-3 5,-10-1 4,-8-5-1,-9-2-23,0-5-49,-1 0-40,14-2-63,13-5-142,23-10-154,13 3-246,20-11 0,21-7 0</inkml:trace>
  <inkml:trace contextRef="#ctx0" brushRef="#br1" timeOffset="218005.953">23747 10413 2050,'-3'0'153,"-3"9"26,0 4 17,0 7 10,2 3 15,1 9 14,4 0 13,8-6 16,3 3 9,9-7-96,5-8-39,7-4-23,0-8-13,2-4-8,-4-8-14,-4-9-14,-6-2-9,-8-7-17,-7-4-10,-8-1-12,-9-3-5,-8 2-7,-8 2-5,-6 6-5,-2 9-22,-1 11-48,3 9-76,7 12-160,39-1-569,-35 14 0,4 4 0,0 3 0</inkml:trace>
  <inkml:trace contextRef="#ctx0" brushRef="#br1" timeOffset="218722.0389">23195 11442 2068,'0'0'85,"0"2"45,0-1 40,0 0 25,0-1 21,0 0 7,8-2 13,11-3 12,8-7 12,9-1-63,9-1-9,1-1-47,-4 6-41,-2 4-25,-7 7-19,-9 9-8,-7 5-16,-5 11-8,-9 6-11,-4 4-9,-10 3-3,-6 0 3,-5-2 4,-10-1 2,-4-5-1,-2-4 5,3-6 4,5-6 4,8-7 10,11-6 3,6-3-1,3-4 1,7-4 2,11-6-1,7-1 8,10-5-2,9 6-2,9 2-8,-4 4-10,1 5-3,-6 3-2,-5 6-7,-6 4-6,-4 3-4,-6 4-16,-4 0-15,-8-1-16,-5-4-39,-1-3-50,0-5-65,0 0-160,1-9-510,1 2 0,7-2 0,2-4 0</inkml:trace>
  <inkml:trace contextRef="#ctx0" brushRef="#br1" timeOffset="219212.5631">24292 11339 1970,'-17'0'89,"-7"4"16,-9 3 10,-4 10 8,5 1 21,6 7 10,7 7 11,10-3 8,6-6 6,4 3-61,7-3-17,1-1-10,7-1-8,3-2-3,0-2-17,-1-2-10,-1 0-8,-2-3-8,-5 0-4,1-1-6,-2-2-8,0-1-2,-6-2 3,0 3 15,-3-1 14,-5 1 6,-8 1 6,-8 2 7,-14-2 1,-13 4 2,-9-2 1,-8-1-5,0-2-11,7-1-54,12 0-67,15 1-88,18-2-212,8 1-440,5-2 0,5 2 0,-1-3 0</inkml:trace>
  <inkml:trace contextRef="#ctx0" brushRef="#br1" timeOffset="219897.1549">23515 12485 625,'-3'0'171,"-2"0"39,-1 0 36,-2 0 30,2 0 31,1 0 23,-2 0 19,7 0 22,-3-1 17,3 1-127,3-2-29,7-1-31,7-1-35,12 1-22,13-3-31,8 1-20,2 4-18,-1 1-26,-6 4-19,-13 4-11,-13 9-2,-11 3-6,-11 6-3,-12 5-7,-11 5 1,-4 1-4,-10-5 1,1 1 4,5-6 4,10-9 4,12-7-2,8-6 3,5-2-3,10-3 2,3-5-1,11 4 1,5 1 2,15-2-3,1 5-2,0 6-4,-5 6-2,-8 4-6,-14 7 7,-11 3 0,-11 1-1,-13 1 1,-9 1-3,-9-6 4,-7-2-1,0-6 1,1-2-3,5-8-14,12-6-47,7-4-67,10-6-162,6-18-579,6 2 0,10-10 0,14-8 0</inkml:trace>
  <inkml:trace contextRef="#ctx0" brushRef="#br1" timeOffset="220346.5037">24552 12504 2188,'-6'-3'89,"-7"3"16,-9 0 24,-12 5 15,-5 3 8,-2 8 3,3 4 4,6 6 3,10 1 4,12 0-70,7 1-15,3-6-8,6 2-20,8-2-13,1-2-7,4 2-2,8-1-3,0-1-2,-1 0-4,-5 1-2,0 0 4,-12-1 9,-2-1 13,-11 4 9,-5-2 5,-9 3 3,-8-2 3,-7-3 1,-7-4-3,-2-3 3,-2-5-8,6-5-19,2 0-52,8-6-68,8-3-97,10-1-148,5-14-475,5 3 0,2-3 0,4-6 0</inkml:trace>
  <inkml:trace contextRef="#ctx0" brushRef="#br1" timeOffset="221048.2018">25366 10007 2333,'0'0'60,"0"4"32,0 3 26,0 8 11,3 10 9,0 18 8,4 8 6,-3 10 2,2 4 1,0 2-25,-6-3-35,0-5-32,0-9-25,0-9-9,0-7-14,0-9-29,0-13-80,3-5-179,-1-16-420,4 3 0,4-5 0,14-9 0</inkml:trace>
  <inkml:trace contextRef="#ctx0" brushRef="#br1" timeOffset="221470.0807">25964 10154 1688,'-6'-1'144,"-5"1"26,-8 1 27,-10 5 10,-2 4 8,1 6 4,4 5 1,6 2 2,10 3 2,7-2-118,9-1-22,7-2-24,10 0-27,0-6-9,10 1-7,3-3-5,-3 1 1,0 1-4,-5-1-3,-9 5 0,-3 0-5,-10 1 0,-4 2 0,-4 2-2,-4-1 2,-10 0 1,-9 0 1,-5-2 3,-7-2-2,-1-2-18,2-5-68,4-5-202,2-3-418,2-4 0,1-3 0,-2 0 0</inkml:trace>
  <inkml:trace contextRef="#ctx0" brushRef="#br1" timeOffset="222039.9167">25499 11297 1918,'0'0'132,"-2"0"12,2 0 14,0 0 34,0-1 40,0 0 39,0-1 10,5 1 3,6-6 6,8 3-105,7-2-24,7 3-11,0 3-17,-3 3-32,-3 8-41,-9 7-45,-6 6-12,-9 5-4,0 4-4,-9 3 1,-5 0-1,-11-4 3,-4 4 5,-7-6-3,0-4 9,12-6 11,9-5 11,7-9 2,13-3-2,13-1 0,5-4-2,20 1-10,13-3-25,9 1-51,3-1-84,-1-1-156,34-7-582,-47 4 0,-7-5 0,-11-1 0</inkml:trace>
  <inkml:trace contextRef="#ctx0" brushRef="#br1" timeOffset="222377.5116">26146 11360 2398,'-6'7'128,"3"5"18,-2 5 13,2 6 14,9 2 7,5 2 10,4-1 27,3-6 24,8-4 21,-1-11-91,2-3-20,2-5-14,-5-8-10,-3-7-11,-6-5-2,-4-4-12,-7-5-24,-4-1-26,-4 0-27,-10 3-22,-4 6-29,-2 4-24,-2 11-36,-1 7-60,4 12-142,11 2-626,-10 16 0,0 2 0,0 4 0</inkml:trace>
  <inkml:trace contextRef="#ctx0" brushRef="#br1" timeOffset="222926.3252">25804 12407 777,'-1'5'196,"1"-3"39,-2 4 37,2-2 52,0-2 22,2-2 6,4 0 7,7-5 9,7-2 7,9-3-128,10-1-56,1-2-39,1 5-38,-5 4-50,-4 4-23,-7 4-2,-7 10-6,-10 4-10,-5 9-4,-9 8-8,-12 4-2,-3-1 0,-11 1 1,-5-1 0,2-4-2,7-8-2,9-6 5,7-6 1,12-5-1,5-6-1,10-3 0,7 0 2,8-2 0,10 1-5,8 0-8,0-1-42,8 2-74,1-1-109,3 1-150,-9-7-406,-6 6 0,-8-1 0,-7-3 0</inkml:trace>
  <inkml:trace contextRef="#ctx0" brushRef="#br1" timeOffset="223360.8338">26691 12339 1838,'-8'-4'112,"-8"4"22,-4 2 13,-8 4 8,-1 7 11,2 7 12,1 4 14,8 0 15,6 1 10,9-2-73,3-2-24,3-1-20,11 0-9,5-3-6,10-3-7,11-2-12,4-1-13,4 1-16,-9-1-9,-7 4-10,-10 2-5,-12 3 0,-7-2-3,-8 4 1,-10-1 1,-8 2 3,-10-3 3,-9 1 4,-6-4 0,-2-5 3,1-3-1,2-7-13,5-2-48,6-6-75,9-2-109,15-7-206,6 0-286,9-8 0,6-4 0</inkml:trace>
  <inkml:trace contextRef="#ctx0" brushRef="#br1" timeOffset="224055.9779">27863 10182 1256,'-3'0'51,"-2"2"14,2-2 21,-1 0 44,3 0 40,1 1 41,1 0 39,-1 1 27,0 0 17,4-2-31,5 0-12,11-5-15,10-4-20,9 0-40,-1-2-40,1-1-44,-7 6-41,-10 4-25,-4 5-17,-3 10-5,-3 9 1,-7 7 0,-2 10 0,-11 4 2,-10 3 2,-10-1 4,-7-1 4,-3-6 1,7-8 7,5-6 13,11-9 19,12-6 13,3-6-6,5-3-6,11-3-3,13-1-15,10-4-23,15 3-36,8-4-48,6 6-102,-5-3-215,-3-11-438,-6 13 0,-1 0 0,-9-6 0</inkml:trace>
  <inkml:trace contextRef="#ctx0" brushRef="#br1" timeOffset="224423.9935">28614 10222 1834,'-7'-3'99,"2"3"32,-1 3 37,0 2 22,4 9 15,2 7 11,8 2 4,4 8 5,9-2 14,6-2-45,11-5-34,1-4-26,0-8-35,-3-6-17,-1-3-10,-11-6-6,-5-4 1,-10-6-1,-4-3-13,-7-7-11,-7 3-8,-9-6-6,-6 1-10,-6 5-14,-3 5-20,5 5-37,1 7-61,8 7-162,30 2-561,-28 17 0,-8 6 0,-4 11 0</inkml:trace>
  <inkml:trace contextRef="#ctx0" brushRef="#br1" timeOffset="224764.446">28233 11169 1751,'0'-9'45,"2"-3"20,-1 1 25,1 2 6,-4 7 54,2 2 37,0 6 24,2 6 11,-2 8 3,1 9-33,1 7-8,1 7-21,1 3-26,-2-4-5,-2-2-56,1-1-50,-1-10-64,0-6-100,5-9-234,-2-5-308,3-6 0,3-6 0,9-8 0</inkml:trace>
  <inkml:trace contextRef="#ctx0" brushRef="#br1" timeOffset="225278.9528">28682 11090 1343,'-20'0'122,"-4"3"16,-9 2 9,-3 7 3,7 4 4,7 5 6,7 6 9,7 0 6,6 1 5,5-2-76,11-3-26,10 3-13,9-5-9,8-2-4,6 1-4,-5-3-7,0 2-13,-12-2-10,-9 5-4,-7 1-11,-10 0-7,-7 0-1,-6 2 3,-12-3 0,-8 0 4,-4-5 8,-6-2 26,0-9 17,9-3 10,3-6 6,10-6 1,8-8-1,5-7-2,10-6 2,7-3-3,13 2-7,4 2-25,6 6-11,0 4-13,-1 6-16,-6-1-24,-7 2-36,-1 4-33,-6 2-68,-5-2-116,12-6-373,-16 10 0,-2 1 0,-1 0 0</inkml:trace>
  <inkml:trace contextRef="#ctx0" brushRef="#br1" timeOffset="225699.8259">28284 12380 808,'0'-2'174,"0"2"63,0 0 12,0 0-2,0-2 24,0 6 26,0 6 7,0 12 5,0 9 1,0 11-115,-3 8-58,-4 4-62,-1 2-13,-2-6 2,-5-2-25,4-10-25,2-10-13,0-8-46,9-11-102,3-7-150,6-15-363,8-1 0,7-7 0,8-9 0</inkml:trace>
  <inkml:trace contextRef="#ctx0" brushRef="#br1" timeOffset="226206.0179">28960 12320 1642,'0'-5'158,"0"1"8,-9 1 20,-6 0 19,-6 1 12,-15 9 4,-5 5 3,-1 8 2,0 4 3,9 5-129,9 2-24,16-4 1,4-2-12,10-2-12,7-3-10,7-2-4,7-2-1,8 0-3,3 1 0,2-2-2,-1 4-6,-6-2-9,-6 4-7,-6-1-6,-9 5 0,-7-1 5,-7-1 16,-10 2 16,-12-1 10,-7 0 9,-12-5 3,-6-2 7,-5-2 5,2-7 4,4-5-1,7-3-7,10 2-12,11-4-15,7 2-15,7 0-20,6 0-46,0 0-71,0-3-85,2-2-115,9-5-547,-3 3 0,1-5 0</inkml:trace>
  <inkml:trace contextRef="#ctx0" brushRef="#br1" timeOffset="226910.5452">29863 9922 1532,'0'0'147,"0"0"46,1 0 17,-1 0-4,0 0 8,0 4 11,2 13 2,-2 9 3,0 12 4,5 10-87,-2 8-60,1 1-45,-4 0-17,3-2 5,-3-5-11,0-11-35,0-5-65,3-13-100,9-10-150,3-16-300,6 4 0,9-4 0,5-6 0</inkml:trace>
  <inkml:trace contextRef="#ctx0" brushRef="#br1" timeOffset="227268.0952">30379 10063 1682,'-6'2'100,"-4"5"27,-4 10 14,-2 5 18,2 3 15,6 9 17,4-1 18,8 0 16,8-4 15,9-9-44,8-3-23,10-8-14,4-6-9,3-6-13,-7-5-10,-6-6-17,-9-4-16,-6-2-17,-12-7-17,-6-1-25,-10-1-19,-7 3-11,-5 3-16,-7 4-38,-7 10-32,-3 8-52,0 8-113,1 4-184,-4 12-297,4 1 0,-2 10 0,2-3 0</inkml:trace>
  <inkml:trace contextRef="#ctx0" brushRef="#br1" timeOffset="227633.1187">29943 11131 1504,'0'6'121,"0"8"16,0 6 4,4 10 0,-4 8 1,3 5-2,3 7-1,-3-1 2,2-3 0,-4-5-96,1-7-27,-2-7-62,0-10-116,15-12-361,-11-1 0,1-4 0,4-6 0</inkml:trace>
  <inkml:trace contextRef="#ctx0" brushRef="#br1" timeOffset="228097.8238">30268 11158 1721,'0'-1'109,"0"1"26,0-1 30,0-1 8,6-1 5,4-2 4,4-1 1,13 0 3,11 0 5,8 0-84,-2 3-23,2 3-25,-9 6-32,-12 4-7,-13 8-4,-9 5-3,-6 10 1,-6 4 4,-12 1 2,-4 6 4,-7-2 7,-1-5 9,6-2 4,10-6 5,7-13 8,7-3 21,4-8 14,5-4-1,6-1-4,11 0-3,13 0-9,12 0-9,6 0-6,2 0-21,0 0-38,-11 2-57,-5-1-78,-11 4-116,-1-5-193,-17 9-284,-2 1 0,-7-3 0,-2 2 0</inkml:trace>
  <inkml:trace contextRef="#ctx0" brushRef="#br1" timeOffset="228682.0774">30307 12390 1488,'-24'-5'87,"-14"-2"48,-7 4 32,-14-1 23,8 5 8,6 10 5,5 1 1,12 3 6,10 7 8,9 4-32,12-5-28,9 1-41,12-2-26,11-8-20,10-6 5,5-2 6,1-6 2,-4-4-6,-8-2-7,-9-3-15,-12 0-9,-8-1-22,-5 6-11,-4 3-2,-4 3-14,-3 5-6,-9 7 0,-4 8 4,2 9-1,-4 14 5,6 6-8,5 9 18,5 2 5,2 1-1,3-4-4,0-6-5,2-9-19,-2-4-35,0-13-74,4-5-137,-2-17-508,1-1 0,2-11 0,2-11 0</inkml:trace>
  <inkml:trace contextRef="#ctx0" brushRef="#br1" timeOffset="229240.4786">30906 9426 1061,'0'5'53,"0"4"47,3 6 34,7 10 12,4 5 18,11 9 18,15 6 16,11 11 15,9 10 17,8 19-9,7 16-10,0 20-39,-4 20-27,-8 28-2,-10 13-5,-20 17-5,-17 12 6,-17 4 0,-14-3-2,-15 1-11,-11-3-7,-4-13-8,-5-7-4,-1-9-12,-1-11-15,0-15-52,-5-10-110,-2-16-219,-4-31-567,-5 0 0,-8-15 0,-10-18 0</inkml:trace>
  <inkml:trace contextRef="#ctx0" brushRef="#br1" timeOffset="259067.7661">21091 14789 1856,'0'-9'127,"0"1"24,-3-4 15,2-1 14,-1 0 12,2 6 14,0-2 15,0 2 8,0 1 0,0 2-93,0 3-31,0 2-17,0 9-11,0 6-9,0 14-15,0 8-14,0 12-16,0 3-4,0-1 2,0-6 9,-1-6 1,-2-10 4,1-10 35,2-6 20,-1-8 4,1-4 1,0-8 3,0-6-4,0-12-3,0-6-6,3-13-6,0-5-13,1-1-42,-1 1-26,6 2-6,1 4-1,3 7-6,1 6-4,2 8 3,-1 8-1,0 10-3,0 3 2,3 8 6,-4 7 3,2 6 0,1 7 3,-4 7 1,3 1 2,-5 0-3,-5-4 1,1-4 1,-4-6 0,-3-9 4,0-2 1,0-10 7,0-1 0,0-6 3,0-6 2,1-14 3,6-5-1,7-7-3,2 1 0,4 6-5,3 10-3,-5 12-3,-3 2-6,-3 11-9,1 5-10,0 5-4,1 3 0,-3 7 1,1 1-3,-6 4-3,-3 2-11,-1-1-43,-2 1-41,-2-1-63,2 0-96,27-14-545,-21 4 0,3-10 0,12-8 0</inkml:trace>
  <inkml:trace contextRef="#ctx0" brushRef="#br1" timeOffset="259476.6855">21886 14786 1604,'-11'0'88,"-4"0"43,-2 0 42,-8 9 23,4 5 11,6 3 4,3 6 3,7 0 1,2 1 0,8 0-43,0-3-42,5-3-41,-1-1-39,3-6-19,1-7-8,0-4-3,1-3-2,2-9 0,0-2-1,-1-3-5,0-2-13,-3-3-17,-5 0-15,-3 6-41,2 5-24,-5 4-1,1 4-1,-2 7-3,1 5-4,1 5-17,-1 4-30,6 4-47,-3-1-47,9-4-24,1 2-168,7-6 0,5-4 0,1-5 0</inkml:trace>
  <inkml:trace contextRef="#ctx0" brushRef="#br1" timeOffset="259746.7255">22197 14551 900,'0'-13'204,"0"0"1,0 0 8,0 2 36,0 7 22,4 12 17,-4 9 10,0 12 4,3 12-1,-3 9-165,0 9-39,0 6-2,0 1-10,0 0-40,0-5-34,0-9-59,0-12-103,0-11-92,0-23-408,0-2 0,0-8 0,-3-11 0</inkml:trace>
  <inkml:trace contextRef="#ctx0" brushRef="#br1" timeOffset="260156.6418">22131 14884 886,'-1'-4'81,"-1"-1"11,1-1 23,2 1 11,10-1 19,14 3 28,12-3 13,9 0 16,11 2 7,-5 3-71,-8-1-3,-13 5-9,-11 3-22,-13 4-11,-3 4-18,-2 4-29,-2 5-14,0 3-13,0 0-7,0 2-4,0-6-4,0-3 25,0-3 51,0-9 21,0-3 5,-3-3 6,1-9 4,-2-7 2,0-13 4,4-4 3,-4-7 7,4-2-21,8 7-48,-2 6-21,3 6-4,7 10-14,11 3-36,5 4-56,6 2-111,14-6-247,-14 5-302,-5-2 0,-8 1 0,-8 0 0</inkml:trace>
  <inkml:trace contextRef="#ctx0" brushRef="#br1" timeOffset="260345.8114">22750 14783 2208,'0'12'101,"0"2"2,0 11 2,0 7 0,0 0-1,0 0-3,0 0-16,0-4-38,0-7-72,22-13-561,-17 0 0,4-8 0,1-10 0</inkml:trace>
  <inkml:trace contextRef="#ctx0" brushRef="#br1" timeOffset="260556.7759">22915 14734 1934,'0'0'140,"0"0"25,0 6 11,0 5 9,3 2 7,5 6 2,5 2-1,2 4 0,9-1-1,3 3-118,2-3-110,3-4-212,-8-7-422,-8-5 0,-1-6 0,-6-5 0</inkml:trace>
  <inkml:trace contextRef="#ctx0" brushRef="#br1" timeOffset="260738.2885">23094 14743 2353,'-12'14'139,"-6"8"0,-9 14 1,-6 15-1,-2-1-15,-1 5-34,5-1-44,9-8-80,33-17-593,-14-3 0,6-11 0,5-11 0</inkml:trace>
  <inkml:trace contextRef="#ctx0" brushRef="#br1" timeOffset="261329.708">24838 14693 1155,'0'3'74,"0"1"38,-3 0 36,-3 0 33,-3-4 25,-4 0 14,-2-3 11,-6-1 7,0 3 6,-1 0-39,-3-1-29,-4 4-29,-2 3-28,-1 6-25,-3 5-23,1 2-12,8 1-10,5 2-7,10-6-2,4 1-2,10-2-1,12-5-7,9 1-7,9-1-8,11-2-2,4 1-2,-2 2-1,-5 1-2,-14 1-4,-8 2-3,-8-1-2,-6 3 0,-6 2 1,-7-2 0,-5 2 1,-11 2 1,-8-5-2,-1-1 1,-6-5-7,4-6-19,6-3-43,12-7-84,7-10-91,12-10-84,12-29-309,8 15 0,13-8 0,10-5 0</inkml:trace>
  <inkml:trace contextRef="#ctx0" brushRef="#br1" timeOffset="261754.5712">24894 14318 770,'0'-10'101,"0"2"36,6 2 43,0 3 25,0 17 12,6 18 6,0 15 3,0 15 2,-3 13 0,0 4-84,-3 4-16,-1 0-35,-4-8-43,1-12-23,-4-12 4,4-15 41,-2-11 11,0-14 2,0-7-2,0-10-4,3-11 1,1-12-1,4-5-2,5-2-3,6 2-13,2 7-50,4 8-13,4 7-7,-1 7-2,-1 9-1,0 5-4,-5 9-1,-6 5-4,-4 9-27,-3 3-34,-4 3-55,-1-4-91,5-6-92,-1-10-253,2 0 0,-1-10 0,8-8 0</inkml:trace>
  <inkml:trace contextRef="#ctx0" brushRef="#br1" timeOffset="262525.7977">25413 14747 1120,'-1'10'152,"-1"3"17,1 6 14,1 8 8,-2 2 3,8 1 1,6 4 4,3-4 9,3-7 11,2-6-114,-2-6-28,-6-10-15,1-7-13,-5-9-7,-5-8-1,-3-3-7,-1-11-3,-4 1-10,-3-3-11,1 7-8,-2 5-6,3 8-4,1 10-2,4 2-2,-1 5 0,4 0 4,5 2 3,14 0 3,12 0 3,10 0 4,9 0 2,-1 0 1,-11 4 5,-12 6 6,-14 2 5,-11 8 4,-3 6 0,0 0-2,0 4-4,0 0 3,0-1 3,0-1 11,3-9 9,4-5 8,2-6 1,9-5-1,2-6-1,7-8 0,-3-6 2,-1-1-2,-7-9 0,-5-3-12,-7 1-9,-1 3-21,-4 8-7,1 7-4,0 8 0,1 6-1,4 3-1,1 8-2,3-5 4,11 6 5,4-3 2,10-3 9,-1-5 3,-1-3 1,-2 1 1,-11-5 1,-8-3 2,-6-5-4,-4-5-20,-4-5-35,-6-6-29,-6-2-16,0 1-38,-4 3-38,8 1-134,9 5-422,1 12 0,2 1 0,5 4 0</inkml:trace>
  <inkml:trace contextRef="#ctx0" brushRef="#br1" timeOffset="262728.1963">26277 14636 1869,'0'7'106,"0"6"7,0 5 0,1 7 0,-1 1-1,2 3-1,-2 3-25,3-6-58,0 0-75,3-6-154,7-12-279,1 1 0,5-9 0,4-3 0</inkml:trace>
  <inkml:trace contextRef="#ctx0" brushRef="#br1" timeOffset="263102.1948">26459 14639 1593,'0'0'32,"0"3"22,1 5 16,-1 4 15,0 9 3,0 7 0,3 4 0,2 0 1,-3-3 2,1-4-9,0-4 34,-2-7 0,-1-8-12,2-4-13,2-8-3,3-7 1,4-8 0,3-7 0,5-8-2,1 2-2,-2 3-59,1 7-21,-1 9-4,-5 10-1,-3 5 1,2 10-1,-4 9-3,-2 6 1,1 2-14,-1 10-30,0-5-42,6 2-82,3-8-122,0-5-254,9-4 0,3-11 0</inkml:trace>
  <inkml:trace contextRef="#ctx0" brushRef="#br1" timeOffset="263502.1264">26957 14718 1798,'-15'0'118,"-8"0"9,-5 7 11,-7 2 3,5 2 7,9 7 16,7 2 14,7-1 8,4-1 3,6-3-90,4-4-20,4-4-7,3-2-8,4-8-4,4-2-6,-3-4-18,-2-3-16,-4 0-21,0 4-5,-7 3-4,0 7-3,-3 10-3,0 13 0,0 13 9,9 11 8,0 14 3,3 7 4,-3 3 16,3-2 7,-9-3 2,-3-6 1,-10-4 2,-8-8-3,-11-5-15,-7-7-38,-5-9-89,2-18-630,0-4 0,7-19 0</inkml:trace>
  <inkml:trace contextRef="#ctx0" brushRef="#br1" timeOffset="264416.2229">27551 14420 1088,'0'-5'62,"0"-2"40,0 0 29,0 0 0,0 4 46,3 3 38,0 7 23,2 10 10,1 14 3,3 10-32,3 13-29,0 9-41,2 0-28,-4-1-1,-2-5-44,-5-4-40,-3-11-20,0-10-3,0-9 0,0-14-1,0-9-4,4-8-1,-1-13-7,0-5-5,2-6 1,4-6 0,1 4-4,2 5-7,2 6-2,6 9-3,2-1 4,7 5-1,-4 0 6,-2-1 4,-5-4-2,-7 1 0,-7-5 0,0-3 1,-4-6 0,0-5 0,0-3 2,0-7 2,0 2 2,-4 0 9,3 7-2,-1 9 5,1 16 12,1 9 15,0 14 9,1 12 9,2 11 3,4 11 0,3 8 5,2 2 2,-2-1 13,1-3 3,-5-7-6,-5-4-10,-1-6-8,2-10-4,-4-6 32,2-7 11,0-9-7,3-8-8,3-9-10,6-6-5,9-5-5,8-1-5,4 0-4,3 4-4,-1 8-37,-7 5-12,-8 10 0,-10 6-3,-5 7-1,-5 7-1,2 6-16,-4 5-24,2 3-24,2 1-28,-2-3-26,0-5-26,0-8-20,3-9-132,8-13-169,-6-2-232,4-10 0,0-8 0,3-6 0</inkml:trace>
  <inkml:trace contextRef="#ctx0" brushRef="#br1" timeOffset="264808.6091">28221 14754 1943,'0'0'134,"0"0"15,0 3 11,0-1 10,0-4 17,3 4 0,5-1 3,4-2 0,0-1 0,3-1-115,-2 0-18,-7 1-15,-3-2-10,-1 1-13,0 0-14,-2-2 1,-4 0-2,-2-4 1,-7 0 4,-1-3 5,-5 1 6,1 2 5,-2 4 7,3 3 12,1 6 2,7 6 2,-1 9 1,5 5-3,4 7-3,1 4-5,4 2-13,6 0-15,7 1-18,7-4-27,3-2-33,2-6-87,2-9-221,-15-3-334,-5-8 0,-4-5 0,-1-4 0</inkml:trace>
  <inkml:trace contextRef="#ctx0" brushRef="#br1" timeOffset="265834.3223">29367 14504 850,'0'-2'156,"0"2"28,0-1 10,0 0 10,-5-1 16,-3-1 15,-1 1 14,-7-1 16,2 2 14,-4-1-92,-3 1-21,-3 1-3,-8 4 7,-10 6 6,-8 4-5,-5 10-7,1 8-11,6 5-11,15 6-10,14 0-19,15 4-23,11-1-22,17 0-18,9-9-16,7-5-10,9-6-8,1-9-11,-2-9-30,-7-5-50,2-3-54,-5-5-77,1-6-106,9-12-510,-13 2 0,-8-8 0,-6-5 0</inkml:trace>
  <inkml:trace contextRef="#ctx0" brushRef="#br1" timeOffset="266152.039">29469 14656 1077,'0'-5'162,"0"4"45,-3-2 35,-6 6 18,3 3 5,-3 10 3,2 5 1,4 6 3,5 3 2,7-1-128,9-4-25,2 0-42,7-11-32,5-2-18,-4-9-3,-4-3-2,-2-5 0,-8-7-4,-1-4-2,-5-3-9,-5-7-9,-6-3-13,-9 0-5,-4-2-5,-10 4-6,-2 8-13,-3 7-26,4 8-50,8 3-69,8 1-116,7-10-304,4 13 0,6 0 0,10-2 0</inkml:trace>
  <inkml:trace contextRef="#ctx0" brushRef="#br1" timeOffset="266725.354">29956 14521 708,'0'-7'68,"0"2"26,0-2 34,0 0 28,-3 2 10,3 4 3,-3-2 4,0 0 5,-7 3 2,1 0-42,-1 0-14,-3-3-24,-1 6-34,1-3-26,2 0-3,-3 4 17,3 6 7,3 5 1,1 5 0,3 3-3,2 2-2,2 2 1,0-1-3,3-5 5,3-3-6,-2-1-16,4-5-8,4-5-5,5-2-1,2-5-2,4 0-4,1 0-2,-2-2 2,-4 5-2,-6 3 10,-6 3 1,-2 5 2,-4 6 7,-4 3 4,-5 0 7,-4 2 6,-7-1 7,-7-7 4,-3 3-2,0-6-9,0-7 0,1 0-7,8-6-8,6-5-29,3-3-56,8-7-113,8-10-182,5-5-339,9-8 0,16-11 0,15-9 0</inkml:trace>
  <inkml:trace contextRef="#ctx0" brushRef="#br1" timeOffset="266952.9264">30274 14202 1277,'0'-2'99,"3"2"45,1 7 38,-1 11 8,0 14 4,-1 16-1,-2 18-6,-2 6-10,1 1-31,-2 0-103,-1-8-86,-1-11-94,-1-12-85,6-14-264,-2-9 0,-1-4 0</inkml:trace>
  <inkml:trace contextRef="#ctx0" brushRef="#br1" timeOffset="267157.8856">30200 14608 1712,'-3'-3'145,"3"2"8,0 1 11,-3 0 3,12-4 1,3 4 1,12 0-10,5 0-82,14-3-138,3-2-509,-3 0 0,-1-2 0,-4-1 0</inkml:trace>
  <inkml:trace contextRef="#ctx0" brushRef="#br1" timeOffset="268580.0884">31181 14476 406,'0'-3'83,"0"0"25,0 2 12,0-2 6,-1 3 3,-2 2 7,0-2 12,-2-2 10,2 2 10,-4 0-37,1 2 8,-2-2-3,-1 1 12,-3 3 15,0 2 14,-3 1 5,0 5-6,0 2-2,1 3-2,7 1-15,1 3-28,3 0-20,3 0-19,6-1-22,1 0-13,2-8-11,5-3-1,4-4-6,3-2-8,-2-3-5,1-8-5,1-4-5,0 0-4,-3-7-7,-1-5-12,-5 0-18,-4-2-10,-4-2-3,-3 0 0,-5 3-3,-2 3 1,-5 8 0,1 4 2,-7 6 3,-1 3-25,6 1-58,6-2-95,3 2-90,3-7-285,3 6 0,9-2 0,12-1 0</inkml:trace>
  <inkml:trace contextRef="#ctx0" brushRef="#br1" timeOffset="269109.1246">31640 14016 890,'-9'-12'142,"-3"-3"16,-6 1 18,-3 1 16,3 8 29,0 10 12,3 10 9,0 9 10,7 12 1,1 14-104,1 9-38,4 7-16,2 1-15,-1 1-15,2-3-27,1-7-6,-2-6-1,2-4-8,-6-8 2,0-7 4,-1-8-2,-1-5 4,2-7 2,0-6-3,4-4 2,0-9-8,0-8-6,0-9-2,0-5 1,0-7 13,0 2 11,0 4 5,0 8-4,0 8 2,0 5-1,2 5 1,1 2 3,3 2-1,8 3-2,7-1-13,7 0-15,3-2-12,-3 2-16,-4-3-29,-2 0-61,-6-3-102,11-4-552,-18 5 0,0-6 0,-3-4 0</inkml:trace>
  <inkml:trace contextRef="#ctx0" brushRef="#br1" timeOffset="270242.1134">32116 14413 1033,'0'0'9,"0"0"5,0 0 10,0 0 18,0 4 18,0-3 18,1 1 15,4 1 16,2 0 21,8-3 8,6 1 1,1-2-2,2-2-9,-5 0-14,-2-5-17,-4 0-17,-4-2-13,-6-2-7,-3 1-11,0-1-6,-3-2-5,-3 1 2,-2 1 0,-6 5-2,-3 3 6,-6 4 5,2 7 1,-4 7-6,-4 3-10,2 7-3,4 2 3,4 6-3,10-2-2,4 1 0,7-3-10,9 0-15,11-4-36,7-7-37,10-4-60,10-8-63,7-2-82,6-7-226,-8-1 0,-6-5 0,-9 0 0</inkml:trace>
  <inkml:trace contextRef="#ctx0" brushRef="#br1" timeOffset="270642.7095">32469 14423 1559,'-7'-6'102,"-2"0"21,-2 2 13,-4 1 12,0 3 12,0 9 14,6 5 3,3 2 3,3 7 5,3-2-75,3 1-17,5-2-18,-2-2-7,0-4-3,4-7-6,1-3-11,-1-3-5,5-4-1,1-6-4,-2-2-7,0-3-10,-2-6-13,-6-1-7,-3 4-11,0 2-20,-3 3-11,0 8 2,0 3-3,0 5 1,0 1 2,0 6 7,3 3 7,6 3 1,8 0-10,10-2-19,10-1-46,7-7-89,4-4-95,-1-8-250,-13 1 0,-4-7 0,-10-1 0</inkml:trace>
  <inkml:trace contextRef="#ctx0" brushRef="#br1" timeOffset="270862.1194">32839 14305 1094,'-10'-16'172,"-2"-1"12,-2 2 6,-8 2 8,4 10 9,1 16 7,2 3 4,5 8 5,5 1 1,2 8-135,8-2-34,5-1-13,13 0-2,-2-7-11,7-5-10,1-5-34,-3-6-45,-4-7-113,14-11-417,-18 1 0,-2-7 0</inkml:trace>
  <inkml:trace contextRef="#ctx0" brushRef="#br1" timeOffset="271354.4074">32987 13902 1194,'0'-12'146,"0"1"0,0-2 10,0 6 12,0 2 8,0 11 10,0 7 8,1 4 10,2 5 13,-1 12-111,3 6-27,-1 6 4,1 9-2,-2 5-5,-3 4-4,0-2-9,4 3-8,-8-9-8,4-4-12,4-11-8,-4-10 5,0-8 29,0-10 15,0-6 0,0-7-2,0-7 0,0-8-3,4-10-4,7-9-7,4-7-2,9-3-7,5 8-30,8 5-22,3 11-8,-1 13-3,-4 7-1,-4 8-1,-7 9 0,-6 5 0,-9 5-5,-3 3-6,-4 4-27,-2 2-37,-5-2-66,-1-2-136,-3-11-413,-6 6 0,-9-3 0,-6-9 0</inkml:trace>
  <inkml:trace contextRef="#ctx0" brushRef="#br1" timeOffset="272148.547">22701 15337 1483,'0'-3'136,"0"1"41,0-3 27,0 1 17,-3 0 2,3 1-3,0 2 5,0 2 8,0 6 5,0 8-102,3 6-31,-3 8-42,0 7-27,0-1-16,3 1-1,-3-3 1,0-3-9,0-8-29,0-1-60,0-7-107,2-9-148,-2 0-298,5-7 0,8-5 0,4-8 0</inkml:trace>
  <inkml:trace contextRef="#ctx0" brushRef="#br1" timeOffset="272384.9148">23043 15162 1786,'0'1'124,"0"5"22,0 8 10,0 7 4,0 7 0,0 12 0,0 3 2,-3 4-4,3-1-16,0-3-109,0-3-68,3-5-77,-3-10-114,3-14-336,-3 2 0,0-8 0,3-5 0</inkml:trace>
  <inkml:trace contextRef="#ctx0" brushRef="#br1" timeOffset="273334.1335">22907 15424 1763,'4'0'67,"-4"-2"8,3 2 1,4 0 5,4-2 1,11 2 4,12 0 9,13-1 3,8-2 3,6-4-65,1 0-3,-6 0-8,-17-2-1,-8-1-4,-14 0-3,-7 2-3,-6-3-4,-6 0 9,-6 0 12,-3 1 14,-5 4 12,-2 4 4,-1 0 9,2 6 4,2 7 8,11 5 0,1 3-2,1 5-10,4 4-15,2-2-12,8 2-10,7-1-6,9-4-7,10-1-6,5-7-7,0-8-3,-5-4-10,-5-2-26,-11-6-24,-6-4-20,-8-3-5,-4-3-1,-2-6 0,-2 0 1,-3 2 8,1 3 4,1 4 10,-2 7 31,1 3 30,2 6 24,-1 6 8,1 5 1,1 7 0,2 2 0,-1 3-8,1 3 1,0-5 3,-2-7 24,1-3 32,-2-4 1,0-9 2,0-1 1,0-4 1,0-9 0,0-8 0,4-3-2,2-12-5,3-1-34,6 0-35,4 5-9,0 10-3,-1 7-2,0 9-1,1 8-1,-3 5-2,0 6 3,-5 4-2,1 3 2,-5 1-2,-4-1 1,-3-2 1,0-7 5,0-3 23,0-3 2,0-4 4,6-7-3,5-5 2,7-8 0,6-4 0,11-7-5,1 1-4,3 6-3,-2 6-28,-4 11-17,-11 3-13,-4 11-9,-11 6-10,4 6-18,-5 5-31,1 7-77,7-1-186,-5 9-326,2-3 0,3-4 0,3-10 0</inkml:trace>
  <inkml:trace contextRef="#ctx0" brushRef="#br1" timeOffset="273789.0218">25160 15433 2016,'0'0'66,"0"0"1,0 0 4,0 0 3,0 8 2,0 2 5,2 9 1,4 8 1,2 4-1,3 4-69,-1 2-6,-3-3-9,-1-5-31,0-3-38,-5-8-18,4-10-42,4-7-70,12-10-237,-6-7 0,6 3 0,-3-8 0</inkml:trace>
  <inkml:trace contextRef="#ctx0" brushRef="#br1" timeOffset="274171.9982">25329 15475 1023,'0'-9'131,"0"1"19,0-1 0,0 1 2,0 4 11,4 4 12,-2 7 10,5 8 4,3 9 3,4 5-92,0 7-40,2-1-17,-8 0 6,-2-6 27,-1-7 45,-5-5 8,0-8-3,0-6-2,0-3-1,0-11 2,0-7 3,3-6-2,1-10-6,11-5-27,6 4-55,6 2-15,6 8-7,5 8 1,-2 10-3,-3 7-4,-1 10-1,-5 7-4,-6 5-4,-6 6-20,0 6-42,-4 4-78,-4-2-116,1-13-487,-4 9 0,-1-11 0,-1-7 0</inkml:trace>
  <inkml:trace contextRef="#ctx0" brushRef="#br1" timeOffset="274764.4145">26501 15329 846,'0'-11'147,"0"-2"49,0 2 39,0-4 0,0 12 2,0 2 14,0 3 8,0 9 7,0 9 3,0 13-99,3 10-45,0 10-50,0 4-38,2 1 0,-2-2-2,0-9-11,-3-4-9,0-11-12,-2-9-8,4-9-53,-1-6-82,7-15-122,2-17-337,5 2 0,5-10 0,3-13 0</inkml:trace>
  <inkml:trace contextRef="#ctx0" brushRef="#br1" timeOffset="275017.7357">26757 15340 1124,'0'0'131,"0"7"32,0 5 19,-3 7 6,-6 5 2,-3 11 5,-8 3 0,-1-2 1,6 1 1,0-8-92,11-8-29,2-6-30,8-5-18,9-6-4,12-2-3,6-2-5,11-3-12,6-3-39,5-5-105,2-4-146,-10 0-238,-9 2 0,-8-2 0</inkml:trace>
  <inkml:trace contextRef="#ctx0" brushRef="#br1" timeOffset="275222.1514">27047 15468 1830,'0'2'142,"0"3"20,0 8 2,0 7 2,0 5-1,2 8 2,4 1-3,4-1 2,1-5-3,3-5-88,2-4-56,-4-10-53,5-6-76,4-6-111,15-11-382,-11-1 0,1-6 0,0-4 0</inkml:trace>
  <inkml:trace contextRef="#ctx0" brushRef="#br1" timeOffset="275451.353">27342 15197 806,'0'-9'122,"0"4"52,0 1 20,0 5 12,0 9 10,2 15 3,-1 4 1,1 10 0,2 3 0,4 3-101,2 1-25,1-5-60,8-3-44,-2-9-71,4-5-106,3-15-326,-7-1 0,2-8 0,1-3 0</inkml:trace>
  <inkml:trace contextRef="#ctx0" brushRef="#br1" timeOffset="276235.6546">27565 15405 1406,'-6'2'114,"3"4"11,-2 6 7,0 0 4,3 2 8,2 5 9,3-2 5,3-2 4,3-6 4,3-4-91,8-5-16,-1 0-11,-1-8-4,-6 0-11,-6-5-28,-3-6-28,-6-5-9,-6 4-4,-1-2-5,-5 7-1,-2 7-4,0 5-4,1 6-29,7 2-53,4 1-30,4-1-19,5-2-22,10 0-11,6-3 3,8 0-1,11-1 2,8-1 9,-2 1 33,-2-3 65,-11-1 64,-7 1 83,-14 3 71,-6 0 49,-5 1 27,0-2 11,-3 4 19,-2-4 16,-5 4 5,-4 2 1,1 5-13,1 4-40,4 3-43,5 1-36,2-3-25,2-1-7,8-4-20,5-3-19,9-5-7,4-2-6,3-3 1,-5-5-5,-2-2-2,-8-4-2,-4 0-2,-6 1-12,-2 4 1,-3 5 1,0 6 4,-1 9 3,2 8 3,-1 8 3,2 10 11,2 11 19,1 6 9,1 3 19,1-2 14,-5-2 13,-4-6 5,-8-6 2,-8-8-4,-8-3 0,-8-9-12,-8-6-19,-1-8-26,2-5-44,10-8-58,10-7-82,16-15-136,19-12-87,22-29-383,22 8 0,17 1 0,9 5 0</inkml:trace>
  <inkml:trace contextRef="#ctx0" brushRef="#br1" timeOffset="277396.9556">28271 15465 1785,'-14'8'108,"-4"1"13,-6 6 10,5 4 6,5-2 4,5 1 4,6-1 1,3-2 4,0-3 0,3-2-80,0-6-19,0-1-14,2-6-8,3-5-5,-1-6-5,-1-5-4,-5-8-1,-1-6-1,0-2 8,0 3 10,0 4 4,0 10-6,3 6 2,3 7-1,11 2 0,8 1 1,11 2-3,7 0-4,3 0-13,-8 0-15,-8 0-32,-12 0 0,-10 0-2,-8 0 1,-5 5 3,0-3 9,-8 4 10,4 1 15,-5 1 8,1 2 4,4 1 28,4 4 10,4-3 0,2 2 2,7-1-1,4-3-6,4-5-10,5-2-8,9-3-6,-2-4-1,-1-4-3,0-4-4,-5 0-8,-11-5-7,-2 5-13,-6 0-6,-3 6 2,-3 3-3,0 7-1,3 4-1,-3 5-1,2 2 2,1 7 4,5-4-1,3-1-4,4-4-19,3-7-42,8-1-74,4-8-65,-2-7-56,1-2-30,-2-8-30,-7-3-86,-9-1 0,-3 0 968,-5 1-761,0 6 35,-2 3 45,2 6 60,-1 6 93,1 7 82,-2 3 69,2 6 35,2 3 36,1 3-32,0 4-81,3 2-22,-3-2-20,3-3-18,-6-1-15,0-5 6,0-6-10,0-4-4,0-5-3,0-5 0,0-7-1,0-6 0,2-2-1,5-9-4,4-3-1,1 7-22,7 4-6,2 5 1,-2 10 3,0 2 1,5 8 3,1 3 2,3 8 6,-4 3 6,3 6 0,-6 2 4,-6-2 17,-2-3 33,-3-9 37,-4-6-2,4-3 2,4-8 0,5-3-6,10-6-5,2-8-5,4-5-23,-2-1-18,-6 1-47,-6 8-47,-12 9-2,-4 7 0,-7 13-39,-7 11-80,2 8-199,-13 13-70,-11 9 0,-10 5 0</inkml:trace>
  <inkml:trace contextRef="#ctx0" brushRef="#br1" timeOffset="279763.8898">23561 15897 279,'0'-3'57,"0"0"18,0-3 19,0 2 18,0 2 17,0 2 16,0 0 16,0 0 23,0 0 31,0 0-9,0 0 2,0 0-6,0 0-9,0 0-13,0 0-12,0 0-14,0 0-17,0 0-18,0 0-26,-2 3-21,-1 3-13,-1 1-4,-2 4-2,-5 1 6,1 4 7,-3 0 5,-3 3 7,-2 1 8,-3 0 5,-3 3 4,-5 1 2,-1 1-2,2 1 2,-1 3 0,4 1-3,2 3 5,2 2-1,-2 5-6,4 2-6,-1 3-7,-3 6-7,0 0-4,1 4-11,-2-3-6,3 5-8,-3-5-3,6 0-1,-2 3 11,1 2 5,5-2 2,2 3 3,-1 0 0,2 2 11,2 0 3,0 1 3,2-3 2,1 1-4,1-1-4,1-1-9,4 2 2,-2-3-13,2 1 3,4 2-15,-1 1 3,4-2-1,-1 3 3,4-3 10,2 1-7,-3-2 20,6 1-3,-6-3 17,4 2 0,1-5 3,0 0-4,2-3-2,1-2-4,6 3-15,-4-5 14,-1-2-11,0-3-4,-1-1 3,-4-7-3,1 2 12,-1-8-7,-2-3-1,0-4-2,-3-3 5,-3-8-12,-2-1-6,-3-2 10,0-3-5,3 2-5,-3 5-13,6-1 3,-3 6 0,5 0-8,-1 1-1,1 0-8,-4 1-4,5-3-9,-4-1-7,-1-4 0,-1-4 0,-1 0 0,-1-1 0,1-2 0,-1 2 0,1 0 0,1 0 0,0 0 0,1-1 0,-4 0 0,0-2 0,3 1-21,-3-1-63,0-1-96,0-1-46,0-2-35,0-3-37,0 0-26,0-4-29,-3 3-35,-4-1-36,2 1-26,-1 0-12,3-1-71,2-6-304,1 8 0,0-1 0,1 0 0</inkml:trace>
  <inkml:trace contextRef="#ctx0" brushRef="#br1" timeOffset="285016.4617">1292 9627 621,'-7'0'2,"-5"0"-3,-6 0 4,-2 0 10,-1 0 25,-3 0 24,2 0 16,0 0 9,-3 0 7,1 2 8,-2 0 3,-1-1 7,-1 3 7,-4-1-1,0 1-13,-1 0-1,-2-1 2,1 0-6,2 0-3,2-3-8,6 4-1,3-3-6,4 1-9,5-1-9,-1 0-13,2-1-21,1 2-17,4-2-4,3 0-3,0 0-1,3 0-3,0 0 2,0 0-1,0 0 2,0 0 7,0 0 6,0 1 7,0 0 6,6 0 6,4 2 5,7 1 4,8-2 1,8 1 4,8 0 5,9-1 2,7 0 2,9 1-1,7-3-2,14 0-3,15 0-2,15 0-2,10-7-1,11 0-4,10-6-4,10-3-8,4-4-7,5 1-3,3 1-2,2 1-1,3 6 1,-4 3-2,-5 1 0,-1 2 0,-9 3-3,-5-3 0,-11 0-3,-6-1-2,-12-3-3,-11-2-1,-19-6-4,-12 2 2,-12-2-1,-11 0-1,-9 5 1,-14 3-4,-8 1-20,-9 6-42,-7 0-36,-7 2-27,0-2-105,-6-10-417,-6 8 0,-9-3 0</inkml:trace>
  <inkml:trace contextRef="#ctx0" brushRef="#br1" timeOffset="285894.2148">4145 9222 464,'0'0'85,"0"0"21,3 2 43,2 4 21,4 2 26,10 5 9,10 0 2,7 4 2,9-1 4,11 0-43,3 1-29,2 1-10,-2-4-31,-6 1-10,-11-3-20,-12 0 4,-9-2 11,-12 1 9,-4 0 3,-4 4 4,-7 4 1,-6 3 3,-6 4-3,-9 3 2,-12 3 8,1 6 8,-11-1 6,0 2 0,-7 0 4,2 1-1,-3-3-7,8-1-13,5-7-3,8-2-11,9-6-10,7-6-16,10-6-18,2-1-8,5-3-9,-1-4-3,2 0-3,2 1 1,0-2-6,0 0-2,-1 1-5,1-1-2,0 0-2,0 0-4,-2 0 1,2 0-5,0 0 2,0 0 0,0 0 1,0 0 0,-1 0 1,1 0 1,-2 0-1,2 0 3,0 0-1,0 0 0,-1 0-1,1 0 2,0 0 7,0 0 11,0 0 4,0 0 1,0 0 0,-2 0-4,2 0 2,0 0-1,0 0 0,-3 0-5,3 0-7,0 0-11,0 0-5,0 0-5,0 0-7,0 0-15,0 0-17,0 0-20,0 0-28,0 0-48,0 2-53,0 0-15,0 1-48,0 0-104,3-2-146,-3 7-253,0 2 0,-6 3 0,-10 7 0</inkml:trace>
  <inkml:trace contextRef="#ctx0" brushRef="#br1" timeOffset="287289.9728">3876 9874 390,'3'0'0,"-3"0"0,0 0 4,3 2 6,0-4 11,-3 2 19,0 0 17,0 0 14,0 0 14,3 0 5,-3 2 6,0 1 10,3 1 18,-3 3 17,0 0 6,2 1 4,-1-2 2,-1-2 3,0 3-4,0-3 8,2 1 5,-2-5-1,0 3-14,0-3-20,0 0-15,0 0-18,0 2-14,0 1-12,0 1-1,0 4-7,0 2-2,0 3 0,0 0-3,0 3-1,0 2 2,0 1 1,0-2-1,-2 0-5,1 2-7,-1-1-2,-1 1-5,0 0-8,0 6-2,-3 1-1,-4 4-2,2 5-4,-1 1-1,-4 1-2,-1 5 0,-1 1-4,-2 4-2,-2 1-2,0 2-4,0 5 2,-5 3 0,4 0 0,-2 0 0,1 1 2,4 2 2,-1-1-1,2 6-1,4-1-1,-1 1 1,3 0-4,-1 3-5,2-2 4,2 1-2,1-1-2,0 1-3,1 0 2,4-1 2,-2 4-3,1-1 2,2 7-1,0-1 4,0 3-3,0-1 0,0 0 0,0-3 2,0-4-1,0-2-2,0-6 7,0 0 1,0-1 4,0 0 3,0-2 1,-3-1 4,-1 1 2,1-5-1,-2-1 2,1-4 1,1-2-4,-3-7-3,1 0-1,1-4-4,-1-3-3,1-3-1,1-2-1,-2 0 3,-1-1-5,3-3 1,-3 0 0,3-3 1,2-5-4,-1-2 2,2-2-1,0-3-1,0-4-6,0-2-20,0-2-31,0-2-34,-1 0-52,-1-3-91,2-4-183,-5 3-330,-2-6 0,-3-2 0,-4-2 0</inkml:trace>
  <inkml:trace contextRef="#ctx0" brushRef="#br1" timeOffset="288809.8077">3271 13378 1441,'3'2'21,"-3"-2"20,3 7 20,3 3 28,3 4 12,5 10 5,-4 3 6,7 2 2,-5 5 3,1-2-8,-2-3-10,0-3-6,-7-2-10,2-7-17,-2-4-3,2-2-1,-1-4-1,3 2 2,-1-1-2,2 0 2,0-3-1,3-1-7,-3-1-10,2-3-9,1-5-7,-3-4-2,1-3-4,1-6-6,1-6-16,-3-7-23,4-1-7,0-1-5,-3 2-1,-4 5 6,-3 5 10,0 4 12,-5 5 23,2 2 24,-3 0 33,-1 1 44,-5 1 24,-2-1 30,-2 2 22,-2-1 10,4 3-4,-4 1-8,3 2-15,-6 0-12,0 2-8,-6 0-8,-5 0 6,1 2-21,-2 0-16,3 2-17,6 1-4,4-1-6,2 2-5,8-1-2,2-4-9,2 1-20,3 1-22,0-3-7,0 0-10,0 0 3,-3 1-8,3-1 0,-3 0-3,0 0-10,0 2 4,0-1-4,0 1 0,3 0-4,-2 1 4,2-1 2,-1 0 10,-1-1 0,2-1-7,0 0 2,0 0-6,0 0 14,0 0 0,0 0 1,0 0-1,0 0-4,0 0-8,0 0 0,0 0 7,0 0 1,0 0 0,0 0-8,0 0 7,-1 0-7,2 0 0,-1 0 8,0 0-8,0 0-8,0 0-4,0 0-1,0 0 1,0 0 4,0 0-7,0 0 15,0 0 0,0 0-15,0 0 3,0 0 19,0 0-2,0 0 0,0 0-5,0 0 0,0 0 0,0 0-13,0 0 6,0 0 2,0 0 10,0 0-10,0 0 13,0 0-1,0 0-2,0 0-10,0 0 0,0 0-1,0 0-7,0 0 5,0 0-4,0 0-3,0 0-5,0 0 0,0 0 10,0 0 2,0 0-1,0 0 3,0 0 1,0 0-2,0 0 0,0 0 0,0 0-4,0 0-2,0 0-1,0 0 1,0 0 1,0 0 4,0 0 2,0 0 0,0 0 0,0 0-1,0 0 4,0 0 3,0 0-6,0 0-6,0 0-15,0 0-20,0 0-33,0 0-42,2 0-81,1 2-100,9 0-224,-3-2-405,2 0 0,5-7 0,2 0 0</inkml:trace>
  <inkml:trace contextRef="#ctx0" brushRef="#br1" timeOffset="293784.4338">23896 16102 1863,'5'-8'93,"-2"-1"16,4-1 8,1 1 14,-4-1 28,0 6 9,-1-2 6,-2 5 1,-1 0 11,0 1-36,0 1-4,3 4-3,-6 7 0,-1 3-4,-6 10-21,-3 4-8,-2 2-4,-5 1 0,5-3-13,3-4-36,6-5-6,3-9-3,6-4-6,9-3-6,3-4-7,8-4-3,8-1 1,10 1-7,4-3-19,0-1-77,-3 0-126,-1 4-201,-19 1-414,-11 1 0,-5 1 0</inkml:trace>
  <inkml:trace contextRef="#ctx0" brushRef="#br1" timeOffset="294060.389">24152 16058 1978,'0'-2'66,"0"2"24,1 2 11,-1 4 2,0 5 1,0 13 2,0 5 1,0 8 0,-3 6 3,-2 5-44,-3 4-21,1-2-23,0-1-16,0-7-53,4-7-98,13-16-418,-7-2 0,1-9 0,2-4 0</inkml:trace>
  <inkml:trace contextRef="#ctx0" brushRef="#br1" timeOffset="295241.3359">24322 16211 1585,'-3'5'96,"0"7"12,0 4 4,2 8 5,-1 1 6,4 5 2,-1 0 1,4 0 3,4-2 4,1-8-68,4-3-12,2-7-4,-1-6-1,0-4-5,4-5-2,-2-7-1,-4-2-1,0-3-1,-4-9-3,-6-1-8,-3 0-11,-6-4-6,-2 2-3,-3 2-1,0 5-3,-4 5 0,9 7-4,2 3-5,4 4-2,0 2-2,0-1 4,0 1 4,1 1 0,5 0 1,6 0 1,3 0 1,6 0 3,8 0 6,-4 1 2,-2 4 6,-3 1-5,-6 6-2,-5 3-4,-2 3 1,-4 6 0,-2-3-1,2 6-3,3 1-2,2-1 1,-1-3 0,5 0 1,0-4 2,3-3 4,3-5 0,3-7 2,2-1-3,7-9 2,-1-4 5,2-8 1,-4-3 0,-6-6-3,-13-3 0,-3 1-2,-8 1-2,-8 4 0,-5-1 2,0 6-2,-5 4-3,0 5-2,9 2 3,5 4 2,3-1 2,1 4-1,6-5 3,-3 3-2,0-4-1,4-1 1,2 1 1,10 0 0,5 1-3,9 3-1,7 0 2,3 2 4,2 3 0,0 3 2,-3 5-1,-1 3 3,-2 4-3,-1 0 1,-8 4 6,-4 2 17,-3-1 8,-7 2 9,-3 2 5,-1-5 6,0-1 14,-3-2 15,3-6 17,3-4 13,2-5 3,8-5-10,4-4-4,4-7-7,2-5 3,-1-9-2,-7-1-10,-7-7-15,-10 4-14,-5-4-10,-11 5-8,-6 6-8,-8 2-8,1 7-7,-7 5-8,-4 7-8,7-1-6,-1 7-14,3-1-28,0 2-45,9 2-67,-1 3-69,5 0-150,-1-7-598,1 8 0,2-1 0</inkml:trace>
  <inkml:trace contextRef="#ctx0" brushRef="#br1" timeOffset="296090.7427">24005 16921 1182,'-5'0'64,"-2"0"13,2 0 8,-4 0 7,4 1 5,2 1 7,2 3 28,-1-5 27,2 3 27,0-2-15,0 1 14,-1-2 17,1 1 12,0-1-6,0 0-4,6-1-8,3-2-21,12 0-18,5-5-25,7 2-33,-3 1-31,1 3-27,-8 4-23,-2 3 2,-6 9-2,-6 1 3,-6 8-8,-3 6-7,-6 8 0,-13-3 6,-8 5 5,-11-2 0,-11-2 4,-1-7 0,5-5 21,12-8 27,10-4 5,15-8 1,10-3-2,8 0-8,12-5-5,9 1-3,11-1-3,10 0-8,6 1-63,5 3-83,2-2-61,-4 3-77,-6-2-121,-6-8-473,-12 6 0,-12 1 0</inkml:trace>
  <inkml:trace contextRef="#ctx0" brushRef="#br1" timeOffset="297241.8102">24477 17007 1382,'-3'1'88,"-3"7"36,2 4 16,-1 8 13,3-1 6,1 10 3,2 0 4,3 0 2,0-2 4,2-6-54,3-4-20,-1-5-32,4-8-16,-1-2-12,0-5-7,3-5-3,4-8-7,-4-5-12,-6-6-16,-2-4-10,-6-6-6,-6 3-5,-8 1 4,-2 3 8,3 8 3,-2 5-2,4 6 2,5 5 6,6 2 19,0 2 10,6 0 3,8 2 4,4 0-1,8 0-8,2 0 0,1 0 2,-4 4 3,-4 3 4,-6 3-6,-5 4-3,-3 3-1,-6 2-1,-1 2-1,0 4-1,0-1 0,0 2 1,3-1 1,2-4 0,4-1 3,4-3 1,4-5-1,3-2 0,0-6-2,0-3-1,1-1 1,0-5-2,-2-6-3,0-6 0,-4-4-2,-3-6-2,-6 0-4,-3-4 0,-6 2 0,-6-3 2,-6 3-2,0 2 2,-6 5 0,-2 5-2,8 5 2,2 4 3,5 2 5,5 3 9,3 0 3,0 1 0,3-1 1,9-2 0,9 1 5,13-3 7,13 2 6,9 2 1,7-4-2,-1 6-12,-5 1-2,-7 1 0,-8 6-2,-13 3-1,-6 1-2,-7 4-10,-4 3-6,1-2-2,-2 4-3,-2 0 10,4 1 5,-6 2 13,-1 5 7,0-4 5,-1-2 1,0 0 14,4-3 15,2-7 12,5-2 9,10-6 5,5-4 0,7-6-11,9-6-8,-2-5 3,-4-6-4,-6-1-9,-12-3-15,-9-2-11,-8-1-9,-11-2-13,-10 1-5,-8 3-3,-5 4-2,-11 7-10,-2 9-28,0 4-49,-2 4-61,2 6-67,5 8-82,5-2-140,-6-8-486,7 18 0,-2-2 0,-3 1 0</inkml:trace>
  <inkml:trace contextRef="#ctx0" brushRef="#br1" timeOffset="298491.3897">24280 17653 902,'0'0'81,"0"0"11,0 0 5,0 0 4,0-1 11,0 1 36,0 1 28,-3 1 23,-2 1 13,-2 0-58,1-1-15,1 1-9,2 0 3,2 0 19,1-1 2,0-2-30,0 0-29,0 0-25,0 0-8,0 2-3,1-2 0,6 1-2,0 1-13,8-1-27,0 0-23,8-1-11,-5 0-4,0 0 2,-5-1-3,-7 1 1,-1 0 0,-4 0 10,-1 0 17,0 0 15,0 0 11,0 0 12,0 0 15,-3 0 14,-6-1 13,-3 1 8,-4-2 6,-7 2-2,-1 0-11,3 0-8,-2 0-1,2 0-6,5 0-9,2 2-16,5-2-12,6 1-14,3 0-8,-3-1-6,3 1 3,-3 3-3,-1 1 0,1 2 1,-2 1-2,1-1 2,-1 3-1,4-1 2,-4-1 0,2-1-1,-3 1 0,2 3 1,-1-1 0,1 4 0,-3 1 2,-3 0-2,4-2 3,3-1-4,-2-1 0,4-5 0,1 0 5,1-4 1,6-2 1,3 0 1,10 0-2,4 0 0,4 0-3,4 3 5,-2 1 2,-6 4-5,-3 4-6,-4 2-3,-7 1-1,-5 4 1,-4-2 8,-5 0 5,-8 1 3,-5-1 0,-7-2-2,-6-1 4,-6-3 0,0-3-4,1-4-16,3-1-29,7-3-59,7-3-72,10-5-156,13-7-155,8-3-326,14-4 0,13-4 0</inkml:trace>
  <inkml:trace contextRef="#ctx0" brushRef="#br1" timeOffset="299602.2593">24683 17784 1850,'-7'0'103,"-4"4"18,-4 6 13,-7 8 13,3 6 12,-1 6 5,6 4 6,5-1 4,6 1 8,11-8-72,6 0-21,7-9-13,2-3-8,7-10-13,2-1-9,-2-6-6,-1-6-6,-5-5-4,-2-3-7,-8-7-10,-7-4-5,-4-7-9,-6-1-3,-7-1 0,-1 3-1,3 5-1,-5 7 2,6 8-2,4 7 0,-1 2 1,4 2 2,0 0-2,0 2 4,0-1-1,7 1 2,3 1 0,11 0 4,3 0 0,8 0 1,-2 4 4,-5 4 1,-5 5 6,-6 3-4,-10 4 4,-2 2-3,-2 2 0,0 0 0,1-2 8,4-1 6,2-1 2,5 0 3,2-5 1,2-2 5,1-2-1,4-7 1,-2-4 1,4-3 0,0-5-11,2-4-6,-2-5-4,-3-6-1,-6-4-4,-7-4-2,-6-1-2,-2-1-1,-9-2-1,-4 3-3,-5 2 3,-6 6 3,-1 4-1,5 6-2,3 6 2,5 3 3,7 1 16,6 2 10,0-1 0,1 0 2,10-2-1,8-2-1,10 0-1,10 0 2,10 2-3,4 0-2,-5 4-21,0 1-8,-7 3-1,-6 5-3,-8 2 1,-2 6-2,-7 3 2,-1 4 1,2 2 8,-2 2 0,0 5 4,2-5 10,-1 2 9,3-6 21,-4-5 38,6-7 25,-1-5 5,8-6 0,5-10-7,4-7 0,1-5-1,4-7-5,-11-5 11,-7-2-9,-14 0-40,-5-3-29,-15 5-13,-8 0-13,-8 6-19,-6 8-19,-8 6-28,2 8-38,-3 4-68,0 4-84,1 4-83,2 5-135,9-6-524,-9 12 0,4 0 0,-2 3 0</inkml:trace>
  <inkml:trace contextRef="#ctx0" brushRef="#br1" timeOffset="300751.5763">24241 18438 989,'0'-4'146,"0"-1"30,0 0 22,0-2 13,0 2 5,0 3 4,0 1-3,0 1-3,0-3 10,1 6-65,1 3-27,1 11-26,1 9-18,1 6-9,1 11-4,-4 0-2,1-1 6,-2-5 1,-1-2-14,0-10-32,0-1-55,3-7-38,-3-5-13,0-6-89,1-2-122,1-13-354,2 3 0,4-4 0,4-6 0</inkml:trace>
  <inkml:trace contextRef="#ctx0" brushRef="#br1" timeOffset="302294.9252">24697 18352 1526,'-7'-3'176,"-3"-1"19,-7-4 11,-3 6 7,-3 1 2,4 7 4,3 3 2,7 11-1,5 0 1,3 6-138,1 3-38,5-1-21,6-5-10,4 1-1,9-5-2,6-2-2,0-5-3,2 0 2,-8 0 1,-1 2-1,-13 0 2,-2 2 1,-4 4 1,-3 4-4,-8-5-1,1 2-1,-8 0 3,-5-5-1,-8-4-1,-2-6 2,-1-3 0,3-4 1,6-5 0,6-5-4,11-7 1,0-8-3,12-4-4,12-4-1,8 1-5,8-1 1,11 2-1,6 4-1,2 6-2,-4 1 2,-5 5-2,-6 3 3,-12 2-1,-8 5-1,-10 5 8,-6-1 3,-4 4-1,0 5 3,-2 5 1,-2 7 0,1 6 4,-2 4 2,2 3 3,3-2 2,0-3-3,5-2-4,5-4 2,-1-8 0,7 1 0,3-9 2,4-1-4,-1-7 0,4-1 0,-2-6-2,1-5-1,-4-6-3,-7-8-3,-3-4-8,-6-5-6,-9-2-4,-3 2-1,-6 1 1,-7 9-1,-4 4-1,-1 7 0,3 6 2,2 7 1,10-1 9,3 5 3,6-3 1,1 3 0,5-3 2,5 0 2,10 2 1,10-4 3,11 3-1,1-1 5,4 3-3,-5 3 2,-8 1 2,-7 6 2,-11 5-2,-8 6 0,-5 1-2,-2 3 0,-3 4 2,1-1-5,2 1 3,0-2-1,-1-5 1,4-5-2,0-2 2,1-4-2,4-4 1,5-4-2,2-1-1,9-6 0,-1-3-6,1-5 1,1-5-1,-5-9 0,-6-3-2,-4-6-4,-7-1-3,-3 1 1,-9 0 2,-4 3 0,-4 6 2,-4 7-1,-3 3 1,4 6-1,-1 4 1,5 1 8,8 1 2,-1 1-2,6-2-1,9 2 3,5-3 3,8-2 1,13 2 0,10 0 0,8 2 0,2 0-4,2 3-2,-4 1 3,-5 3 0,-5 3-3,-6 3-2,-10 5 0,-4 6 0,-5 4 4,-9 7-2,-1 1 3,-4 5 1,2 1-1,-6-1 0,6-3 9,0-6 16,3-7 27,3-7 20,7-10 10,3-1 8,5-6 6,1-8 6,5-7 6,-3-9 2,-3-6-6,-7-6-14,-8-3-26,-2-4-19,-14 3-16,-7 2-6,-11 10-10,-4 7-22,-13 9-46,-1 8-50,-3 5-48,3 2-83,10 2-127,11-8-484,6 3 0,12 0 0,5-9 0</inkml:trace>
  <inkml:trace contextRef="#ctx0" brushRef="#br1" timeOffset="303025.2923">25979 16012 917,'6'0'80,"0"0"24,4 0 15,1 3 8,0-2 18,-3 3 30,0 1 16,3 5 9,4 7 6,1 4-48,11 5-3,8 11-6,5 8-8,4 11-7,6 16-12,1 13-21,-1 11-15,-1 7-2,-5 12 6,-5 7 2,-9 9-15,-7 2-16,-11 5-7,-8 2 0,-2-1-4,-4-5-6,-2 2-2,-5-6-8,-2-4-12,-10-7-18,-3-5-16,-4-6-9,-4-9-12,1-11-26,2-9-58,8-15-147,0-38-438,4 17 0,2-13 0,3-10 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3:22:01.770"/>
    </inkml:context>
    <inkml:brush xml:id="br0">
      <inkml:brushProperty name="width" value="0.05292" units="cm"/>
      <inkml:brushProperty name="height" value="0.05292" units="cm"/>
      <inkml:brushProperty name="color" value="#FF0000"/>
    </inkml:brush>
  </inkml:definitions>
  <inkml:trace contextRef="#ctx0" brushRef="#br0">3444 2489 2246,'0'-5'137,"0"0"33,0-2 21,0-1 21,0 2 4,0 3-2,0 0 2,0 6 4,0 9 4,3 22-88,0 15-42,3 26-35,-1 18-12,2 9-21,-2-3-4,-1-11 4,-3-15-2,-1-18-2,0-15-4,0-13-2,0-10-56,0-10-90,0-9-215,-4-9-459,-5-11 0,-3-10 0,0-13 0</inkml:trace>
  <inkml:trace contextRef="#ctx0" brushRef="#br0" timeOffset="293.7749">3176 2539 2526,'0'-2'68,"0"1"25,3 1 19,6-1 10,9-1 15,11 2 12,16-6 3,9 0 0,8-5 1,6 2-66,-2-5-66,-1 3-142,29-1-609,-44 6 0,-8 5 0,-9 5 0</inkml:trace>
  <inkml:trace contextRef="#ctx0" brushRef="#br0" timeOffset="638.0982">3876 2830 2672,'-24'17'110,"-9"14"7,-5 10 3,-5 12 1,14-1 5,20 0 8,9-5 13,17-10 41,17-9 29,8-14-72,4-10-16,3-10-4,-3-9 0,-9-8-1,-10-5-27,-6-8-50,-9-2-55,-8-2-79,-4-3-48,-7 0-14,-10 2-14,-1 7-9,-4 12-16,1 9-84,5 6-151,3 10-206,9 4 0,2 0 0,13-4 0</inkml:trace>
  <inkml:trace contextRef="#ctx0" brushRef="#br0" timeOffset="899.3982">4355 2427 1928,'0'-1'78,"-2"1"34,2 3 38,4 15 16,4 16 1,3 22 0,2 18 0,2 17 5,-4 1-1,2-2-69,-5-10-25,-7-11-57,2-20-97,-1-8-160,-7-29-395,-2 7 0,-1-10 0,-5-9 0</inkml:trace>
  <inkml:trace contextRef="#ctx0" brushRef="#br0" timeOffset="1419.4628">4285 2989 1802,'3'-1'34,"8"-2"-11,7 2 37,18-5 5,17 1 7,25-3 5,11 1-6,4-6-13,-12 0-23,-16 2-47,-26 2-16,-21-1 26,-12 5-12,-12-2 16,-9 2 41,-7 0 29,-7 1 24,-7 1 26,-2 10 38,5 3 29,3 7 7,9 5-7,9 8-17,9 0-19,3 1-46,7-1-31,6-4-14,3-6 4,2-7 1,6-8 6,-1-3-3,2-9-7,-5-6-24,-2-9-40,-7-4-30,-4-8-48,-6-2-10,1 4-26,-2 7-34,-2 6-8,4 14 3,-2 10 4,1 12 18,2 8 40,4 6 31,2 6 43,9 1 8,7-6 6,2-1-4,8-6-56,6-12-165,-2-7-314,1-6 0,2-15 0</inkml:trace>
  <inkml:trace contextRef="#ctx0" brushRef="#br0" timeOffset="1661.5624">5137 2298 3122,'0'-4'34,"0"4"24,5 7 24,5 14 12,1 17 4,6 23 3,2 21-1,-1 17 4,-6 12-34,-6 3-74,-2-7-115,2-10-208,-4-14-355,-1-16 0,-2-18 0,2-13 0</inkml:trace>
  <inkml:trace contextRef="#ctx0" brushRef="#br0" timeOffset="2215.2156">6618 2870 3722,'-12'-4'70,"-6"1"18,-9 2 11,-3 2 6,1 9 12,2 9 4,7 8 2,7 5 0,7 6 4,3 3-59,6-4-13,6-5-19,3-4-11,0-10-5,7-6-3,3-7-1,0-5 2,2-7-7,0-9-14,-6-3-13,-1-7-18,-5-5-24,-7-1-6,0 5-14,-3 5-50,-2 10-3,0 7-1,1 13 5,2 8 11,0 8 15,7 3 16,4 5 22,8 1-46,5-7-32,4-3-18,7-11-102,-1-12-370,0-3 0,0-8 0</inkml:trace>
  <inkml:trace contextRef="#ctx0" brushRef="#br0" timeOffset="2815.2285">6857 2834 1732,'0'0'90,"2"0"62,-1 5 23,4 7 10,1 7 3,9 9 1,0 8 2,1 4 2,1-2 1,-5-2-43,-5-7-41,-2-6-36,-2-7 24,-3-7-2,0-7 3,-1-9 0,-1-4 1,-3-11-2,1-12-5,1-12-5,3-11-10,4-3-27,9 7-50,9 8-12,4 20-5,4 15-5,0 16-8,4 11 1,-2 6 2,-2 8 4,-3 1 2,-6 1 2,-10-3 6,-8-8 1,0-3 3,-3-7 29,0-5 41,0-4 6,0-6 1,3-9-1,0-9 0,6-14-3,3-6-9,9-5-6,3 3-20,2 11-43,-4 11-42,-4 15-9,-4 12 0,-2 11 0,-3 12-1,-2 10 11,1 7 9,-1 4 7,-1-1 15,2-3-8,-2-7-79,6-4-84,9-11-209,-3-9-324,3-11 0,8-4 0,10-14 0</inkml:trace>
  <inkml:trace contextRef="#ctx0" brushRef="#br0" timeOffset="3125.5942">7655 2871 2200,'-9'18'128,"-2"7"19,-2 7 18,3 7 11,7-4 10,11-5 8,6-1 2,13-8 2,9-4 5,4-7-97,-2-6-25,-5-8-17,-10-7-20,-10-7-26,-8-9-30,-5-7-17,-8-9-4,-12-5-1,-8 4-6,-5 5-4,-8 13-16,-1 12-46,6 14-88,12 4-175,1 13-268,16-2 0,13-5 0</inkml:trace>
  <inkml:trace contextRef="#ctx0" brushRef="#br0" timeOffset="3437.8364">8124 2862 1792,'0'16'132,"0"8"41,1 8 20,1 8 8,3-7 8,7 2 8,4-6 14,7-4 8,-2-5 6,0-9-92,1-7-24,-3-4-42,-1-6-17,1-11-20,-8-6-32,-4-6-56,-2-8-102,-5-7-80,0-5-165,0 6-286,0 4 0,3 7 0,6 9 0</inkml:trace>
  <inkml:trace contextRef="#ctx0" brushRef="#br0" timeOffset="3863.2409">8561 2830 1816,'0'14'185,"0"1"13,3 11 4,1 8 4,5 0 1,0 2 2,2 1 0,-1 1 2,-2-3-2,-4-7-147,-1-8 45,0-5 19,-3-9 9,0-8 1,0-10 4,0-11-2,0-12-1,0-14-4,3-16-3,3-3-9,5 1-84,1 12-34,6 12-22,0 19-20,5 16-17,2 12-1,2 10-1,3 15 3,-1 5 6,-4 9 5,-8 4 4,-5-1-7,-6 4-51,-5-4-38,3-5-89,2-12-180,4-4-340,2-12 0,5-9 0,8-12 0</inkml:trace>
  <inkml:trace contextRef="#ctx0" brushRef="#br0" timeOffset="4085.1438">9015 2461 2697,'0'-3'75,"5"5"26,4 10 16,4 14 11,2 15 0,5 25 0,-1 11-3,-2 8-16,-2 3-39,-6-9-110,-1-4-130,-5-20-523,-3-5 0,-3-17 0,-4-12 0</inkml:trace>
  <inkml:trace contextRef="#ctx0" brushRef="#br0" timeOffset="4274.8638">8920 2880 2791,'0'-2'77,"2"-1"36,4 1 12,13 2 2,13-2 0,19 2-28,26 2-190,22-5-582,14-1 0,6-3 0,-6 3 0</inkml:trace>
  <inkml:trace contextRef="#ctx0" brushRef="#br0" timeOffset="4761.2056">10481 2810 1831,'-19'-9'185,"-6"0"41,-10-2 38,-8 2 18,-2 4 5,-8 9 3,0 9-1,3 9-1,4 6 8,14 1-129,16 1-60,7-4-38,10-4-37,13-4-20,7-3-26,11-4-33,7-2-25,4-2-26,1-2-53,-10 1-25,-7 2 0,-4 3-4,-6 1 3,-14 4 13,0 1 35,-6 3 38,-9 4 34,-6 0 30,-6 3 49,-5-7 28,1-2 3,5-7-5,3-5-106,8-15-578,5-2 0,8-6 0,20-12 0</inkml:trace>
  <inkml:trace contextRef="#ctx0" brushRef="#br0" timeOffset="5269.8447">10590 2937 1560,'2'18'222,"3"7"23,8 15 10,2 12 1,5 7 1,7 8 0,-4 4 1,-3 1-2,-3 3 1,-7-12-146,-6-5-72,-1-15-8,-3-14 8,0-17 8,0-8 4,0-17 7,-3-16 3,-2-11 7,-1-12-4,-4-20 0,-1-6-2,-1-7-16,1-3-18,5 1-12,5 8-6,4 11-12,8 19-1,5 15-7,8 17 3,4 13-5,4 15-7,-3 11 5,-2 8-1,-7 3 1,-7 6 0,-7-2 6,-6 0 0,-6 0-1,-6-1-14,-6-4-13,-3-3-10,-6-7-26,3-7-53,7-8-131,7-15-143,7-10-306,11-11 0,8-6 0,14-1 0</inkml:trace>
  <inkml:trace contextRef="#ctx0" brushRef="#br0" timeOffset="5969.9882">10901 3028 1736,'4'6'147,"2"0"16,1 4 18,9 0 12,5-7 4,4 1 1,2-4 2,5-3 1,-5-2-3,-6-6-131,-7-4-42,-7-6-18,-5-2-22,-11-1-12,-5 1 0,-7 2-1,-3 9-1,-9 3 9,4 14 8,4 9 18,4 12 13,8 6 6,9 4 3,5 4 0,13 0-3,15-6 3,12-5 0,16-4-8,10-11-3,-2-7-1,-8-7-1,-18-7 3,-13-8 0,-14-5 0,-9-5-3,-3-9-2,-3 0-3,-3 0 0,3 3-1,0 9-9,-3 7-5,6 10-2,0 5 0,3 10 1,3 8 1,1 7 3,4 5 1,1 6 2,-3-1-1,-4-2 9,-4 0 8,-1-7 12,0-8 53,0-5 51,0-8 10,0-5 13,0-7 0,0-11-2,0-8 2,0-14-8,3-11-15,6-4-20,2 4-56,1 10-68,6 14-21,-5 15-19,5 12-18,-1 13-26,-4 8-22,4 9 5,-2 2 5,1 5-8,-3-2-34,3-1-28,1-6-128,41-8-462,-34 1 0,2-11 0</inkml:trace>
  <inkml:trace contextRef="#ctx0" brushRef="#br0" timeOffset="6188.9459">11778 2614 2402,'1'-4'72,"4"2"12,5 7 11,5 9 8,3 13 2,7 25-2,-4 14-22,-6 9-11,-8 9-43,-4 1-189,-4-34-434,-4 20 0,1-9 0</inkml:trace>
  <inkml:trace contextRef="#ctx0" brushRef="#br0" timeOffset="6383.9726">11674 3039 2278,'0'-1'46,"0"0"10,3 1 8,8-2 4,9 4-3,20-1-101,21-6-472,24 3 0,16-5 0,17-5 0</inkml:trace>
  <inkml:trace contextRef="#ctx0" brushRef="#br0" timeOffset="7117.7581">12636 3091 3034,'-6'5'56,"-4"4"17,0 4 12,0 7 7,6 1 9,1 3 12,3-1 10,0-2 6,3 0 4,2-3-30,6-6-19,4-5-12,2-3-10,3-6-4,-2-7-14,1-3-14,-5-8-21,-3-9-35,-5-1-27,-3-6-16,-7-1-6,-6 4-7,0 11-3,-7 6-3,-1 11 4,-1 10 3,4 5 2,6 4-1,6 0 5,3 1 11,16-3 4,8-6 7,17-2 4,4-2 2,8-2 1,-14-2 1,-11 2 31,-8 2 56,-11 3 32,-6 4 7,-1 2-1,1 7-2,1 4-4,-4 2-1,3 1 0,-3-3-2,3-3-21,-2-6 11,-1-5 47,2-3 16,-4-4 17,-1-5 14,-1-7 14,0-7 0,1-9 2,1-12-5,4-2-6,8-1-45,2 3-64,4 8-31,6 14-43,2 8-44,0 10-44,-2 9-24,-3 7-17,-2 3-5,-1 6 0,-8 3 5,-1 3-5,-4 0-87,3 1-178,-5 1-313,1-5 0,2-4 0</inkml:trace>
  <inkml:trace contextRef="#ctx0" brushRef="#br0" timeOffset="8149.1466">14231 2651 1739,'-18'-8'154,"-8"-1"35,-7-1 29,-8-3 20,4 4 12,3 7 9,4 7 5,6 11 7,11 11 6,7 11-94,4 14-51,7 6-27,7 5-25,3 5-19,1-3-13,4-4-6,-3 0-3,-8-6-7,-9-7-4,0-7-9,0-7 2,-3-9-1,3-8 1,-3-10-3,-3-4 1,2-12-2,0-7-4,1-11-8,6-2-8,8-5-4,8 3-4,7 4-10,13 10-15,3 5-31,-3 9-25,-9 3-13,-6 7 2,-10 4 9,-10 3 8,-2 6 4,-2 2 5,0 3 3,0 1 8,0-2 34,1-2 22,2-2 15,4-6 1,6-5 1,-1-3-7,3-6-34,5-6-46,-5-6-78,0-8-62,-4-9-68,-4-11-24,-7-3 6,-7 0 76,-7 4 62,-6 8 46,0 7 43,-2 11 45,6 6 80,7 5 83,5 2 88,8 3 50,9 4 24,10 0-67,16-2-59,11 2-38,7-2-12,1-1-1,-8 2-10,-17 0-18,-12 2-24,-4 1-20,-14 5-29,0 1-6,-6 10-1,-3-1-1,-1 7 4,0-2 11,3 0 14,1-4 7,4-3 19,2-8 24,4-3 13,3-7-1,0-4-1,8-5-3,-3-9-10,3-1-42,-2-10-46,-5-6-42,-5-7-92,-2-5-55,-1-4-42,-10 1-8,-2 6-7,-6 8-6,5 14-117,-10 8-184,7 8 0,2 4 0,10-2 0</inkml:trace>
  <inkml:trace contextRef="#ctx0" brushRef="#br0" timeOffset="8549.0777">15108 2629 2590,'3'2'47,"2"9"22,4 12 17,4 18 3,-2 17 7,1 19 0,0 8 9,-5 5 2,3-6 0,-3-6-19,-4-12-15,0-15-16,-2-11-11,-1-11 1,-1-9 9,1-10 5,-6-5-5,-5-12-2,-5-11 2,-7-8-2,-5-5-11,-2-2-6,-1 5-6,4 9-7,3 11-16,6 6-3,5 10-3,2 10-17,8 6-44,2 4-92,7-5-642,4 4 0,16-5 0</inkml:trace>
  <inkml:trace contextRef="#ctx0" brushRef="#br0" timeOffset="8997.1412">15791 3045 3125,'-7'-5'69,"-6"2"7,-4 0 6,-7-1 7,4 8-3,0 9 3,3 3-1,3 8 2,5 5-1,1 0-62,7-1-31,1-3-43,5-4-34,5-5-41,5-5-68,4-8-117,8-2-1,2-1-8,1-2-191,-9 6 0,-6 7 1136,-4-4-954,-6 1 62,-8 10 99,-5-1 56,-4 3 54,-6 5 75,-9 4 118,-3-3 3,-3-8 11,1-4 71,5-8-60,8-6-117,15-14-554,-2-3 0,9-5 0</inkml:trace>
  <inkml:trace contextRef="#ctx0" brushRef="#br0" timeOffset="9627.7511">15943 2784 2657,'0'-4'76,"3"1"25,5 10 9,2 9 8,3 18 8,1 17 1,2 17 2,-5 12-1,-1 3-1,-1 3-65,-5-10-43,0-4-48,-1-14-30,-1-14-48,-4-13-44,2-14-79,0-12-53,0-13-13,-8-12-11,-6-12 15,-5-8 25,-3-9 34,-2 3 50,5 9 93,7 6 58,1 10 88,10 13 75,1 4 44,7 4 34,7 0 13,11 0 5,11 0-9,12 4-24,-1-3-53,-2 8-22,-12 0-2,-10 5-22,-9 3-28,-7-2-21,-1 6-14,-2 1-11,-2 1-4,3-7-4,-1 0 8,2-7 9,8-4-3,-2-4 3,6-4-1,-2-6 10,2-6 10,-2-4 2,-5-5 1,-5-9-2,-2-3-16,-3-3-25,-4-1-12,0 2-38,-2 8-49,-2 7-116,0 4-474,-3 12 0,7 7 0,3 0 0</inkml:trace>
  <inkml:trace contextRef="#ctx0" brushRef="#br0" timeOffset="10029.25">16618 2745 2892,'-6'-5'78,"-2"3"6,-4 7 10,1 9 14,5 13 12,6 19 6,3 14 2,11 14 2,-1 7-1,-3 5-76,-3 0-2,-3-2-6,-5-6-8,-6-9-16,-3-12-7,1-8 4,-2-19 20,1-11 2,7-16 4,2-17 0,1-12 0,0-15-11,0-11-40,1-8-10,-1-3-28,3 7-39,9 8-64,3 8-70,17 9-138,14 10-343,15 5 0,6 3 0,6 4 0</inkml:trace>
  <inkml:trace contextRef="#ctx0" brushRef="#br0" timeOffset="10670.5667">16989 2885 1806,'-16'-10'136,"-5"4"7,-2 1 31,-3 4 15,13 11 18,5 15 9,5 9 19,3 12 3,5 9 2,3 8-130,2 4-6,-3 0-6,1-1-32,-5-4-13,-3-4-17,-4-8-9,-1-11-7,2-13 49,0-7 6,0-15 1,3-15 4,-3-10 2,0-13 0,3-9-3,-2-6-2,4 3-13,1 9-43,7 8-93,10 9-45,8 9-46,10 4-36,4 7-27,-5-2 1,-6 2 0,-8 0 0,-12 0 13,-8 0 34,-3 0 84,0 0 84,-3 0 76,-8 2 50,-5-2 35,-6 4 2,-5 2 1,1 4 1,8 1 2,3 4-4,11 3-39,1 0-42,6 2-32,9 2-13,7-2-8,10-2-2,6-1-2,2 3-1,-5-3-9,-7 4-6,-7-4-6,-12 5-3,-6-1-8,-12 2-24,-12-5-92,9 1-680,-29-6 0,-8-8 0,-2-5 0</inkml:trace>
  <inkml:trace contextRef="#ctx0" brushRef="#br0" timeOffset="11019.6262">18097 3321 4226,'0'0'25,"0"2"4,7 2 3,13 0 2,14 3 0,21-4-3,15 1-22,5-1-54,-4-1-94,-4-2-225,-23-2-410,-10 2 0,-16-4 0,-8 1 0</inkml:trace>
  <inkml:trace contextRef="#ctx0" brushRef="#br0" timeOffset="11261.9948">18199 3513 3042,'1'4'36,"7"5"17,9-1 4,13-1 1,16 0 4,18-5-5,14-4-16,5 0-69,7-4-222,-10 3-375,-14 0 0,-14-1 0,-11-3 0</inkml:trace>
  <inkml:trace contextRef="#ctx0" brushRef="#br0" timeOffset="12651.8045">20012 2670 1682,'2'-2'138,"-2"2"32,2-1 26,-2-1 23,0 0 11,0 2 1,0 0 1,0 0 12,-4 0 16,-2 7-89,-4 3-16,-7 7-13,-4 4-14,-2 7-8,-4 3-3,-6 5 21,-3 2 9,-1 3 3,-2 5-9,-2 4-6,0 2-8,4 7-8,0 4-3,0 5-8,4 7-5,-3 10 3,7 2 38,3 7 36,2 5 24,0 2 19,7 2 19,1 7-12,1 5-10,5 3-4,2 3-5,5 4-26,0 2-47,4 0-50,-1 2-33,5 3-25,3-1-30,7-3 0,6-4 0,4 1 0,9-2 0,2-5 0,3-3 0,0-4 0,2-11 0,0 4 0,0-5 0,-5-3 0,5-2 0,0-6 0,-2-6 0,-1-9 0,0-3 0,-3-9 0,-5-6 0,-4-9 0,-5-6 0,-5-8 0,-5-10 0,-4-6 0,-4-7 0,-3-2 0,0-3 0,2-1 0,-1-3 0,-1 3 0,0-3 0,0 0 0,0-3 0,0 3 0,0 0 0,0 0 0,0-2 0,0 1 0,0 0 0,0-1 0,0 1 0,0 1 0,0 0 0,0 0 0,0 0 0,0 0 0,0 0 0,0 0 0,0 0 0,0 0 0,0 0 0,0 0 0,0 0 0,0 0 0,0 0 0,0 0 0,0 0 0,0 0 0,0 0-128,0 0-122,0 0-87,0-2-116,0-3-180,0-24-645,0 22 0,0-2 0</inkml:trace>
  <inkml:trace contextRef="#ctx0" brushRef="#br0" timeOffset="14623.9215">20214 3072 2409,'0'0'87,"-2"0"31,-1 0 37,3 0 40,0 0 29,0-1 7,0 1-3,11-4 5,8 0-1,10-3-58,7-1-26,10-1-32,-3 7-37,-4-1-44,-9 3-35,-3 3-17,-9 7 0,-9 2-5,-4 6 3,-5 6-4,-12 6 1,-8 2 2,-2-2-1,-4 0 8,0-7 5,9-3 14,4-9 8,6-4 17,7-4 2,0-2 0,3-1 1,4 0-4,3 0 3,5-1-7,6 2-1,1 3-5,2 5-3,-5 3-20,-2 5-4,-4 3 1,-10 1-5,0 4 2,-5-1 0,-5 1 3,-6-2 4,-8 0-1,-6-2 2,-7-3 1,-6-5 5,-4-2-3,4-7 2,4-2 0,4-2-66,13-6-110,11-7-233,8-3-415,11-11 0,15-5 0,14-7 0</inkml:trace>
  <inkml:trace contextRef="#ctx0" brushRef="#br0" timeOffset="15027.2935">20834 3189 2100,'-4'4'144,"-4"5"28,-3 2 20,-1 10 13,2 4 8,4 4 10,3 4 30,7 2 12,11 0 18,9-3-104,7-4-25,8-6-19,-3-12-16,0-2-8,-6-11-7,-2-4-6,-8-6-28,-3-6-11,-5-5-17,-6-5-5,-6-7-7,-8 0-9,-4-4-7,-6 0-2,-3 5-2,0 3-13,3 9-9,1 8-23,2 11-36,5 4-64,-1 7-90,5 3-178,3 0-469,3 2 0,0-3 0,8-7 0</inkml:trace>
  <inkml:trace contextRef="#ctx0" brushRef="#br0" timeOffset="15649.1838">22262 3043 751,'0'-1'218,"0"-2"40,3 1 31,-3 0 12,0 1 0,0-2-3,-3 3 26,3 4 28,0 8 36,0 8-132,0 12-65,0 11-37,0 10-29,0 1-11,-3 1 4,0-7-2,0-4-25,2-10-26,-3-5-37,4-11-31,-3-4-61,3-5-65,0-4-172,0-25-547,0 14 0,5-2 0,0-14 0</inkml:trace>
  <inkml:trace contextRef="#ctx0" brushRef="#br0" timeOffset="16105.4444">22754 3082 2262,'-10'-5'159,"-6"-1"16,-6 2 16,-8 0 6,-5 4 3,2 11 2,0 6 5,6 2-1,7 6 3,8-1-141,9 0-15,3-4-15,9-2-13,2-2-6,5-3-4,7 0-1,3-6-4,-1 3 1,1-2-3,-5 0-1,-3 2-3,-2 3-2,-8 3 0,-3 1 0,-4 5 3,-7 3-1,-8 1 1,-8 5 0,-8 1 2,-9-6 2,-6 3 0,5-6 2,7-12-4,6-2-46,9-6-202,12-12-572,3-5 0,5-4 0,19-13 0</inkml:trace>
  <inkml:trace contextRef="#ctx0" brushRef="#br0" timeOffset="16593.2674">23556 3187 3295,'2'-3'116,"-1"-1"14,1-1 17,2-2 13,1-2 3,5 1 2,7-4 0,5 4 3,2-3 0,3 4-84,0 0-34,-4 4-14,1 1-15,0 6-14,-4 3-2,-2 6-3,-3 1 0,-9 11-4,-3 4 3,-9 4-2,-16 4 5,-12 4 2,-8-1-2,-10 0 0,-3-4-1,10-7 3,15-7 0,11-8 5,12-8 3,7-2 4,5-2-6,9-2 0,8 0-6,15-2-25,12 1-57,8 1-87,9-1-200,-1-1-510,-3-6 0,-10-1 0,-6-3 0</inkml:trace>
  <inkml:trace contextRef="#ctx0" brushRef="#br0" timeOffset="16959.8035">24045 3235 3028,'-4'-1'62,"-2"1"27,-5 3 16,5 6 14,3 5 18,3 6 21,8 6 15,11 1 1,2-2 2,2-3-32,1-3-13,-1-5-17,-3-8-11,-3-6-15,1-3-19,-1-7-27,-4-5-13,-7-6-5,-3-8-1,-6-3-9,-6-4-17,-7-3-10,-4 0-7,-6 6-15,-1 9-18,5 11-33,1 5-70,7 11-106,28 2-612,-14 5 0,3-3 0,13 0 0</inkml:trace>
  <inkml:trace contextRef="#ctx0" brushRef="#br0" timeOffset="17264.9406">25002 3103 2633,'0'-4'129,"0"1"5,0 0 14,0 4 12,3 11 14,0 9 3,0 9 5,3 11 1,-2 0 1,-1 4-114,-2-2-14,-1-3-3,0-3-19,0-7-50,4-2-93,7-13-242,0-4-417,8-8 0,16-6 0,7-9 0</inkml:trace>
  <inkml:trace contextRef="#ctx0" brushRef="#br0" timeOffset="17615.0236">25448 3120 2446,'-8'0'97,"-1"5"28,-3 1 17,3 7 30,6 7 13,3 9 6,5 4 7,5 0 6,5 0 14,5-4-55,3-5-16,5-2-14,2-9-8,-1-8-24,-4-5-11,-4-5-3,-4-5-3,-8-10-8,-5-3-12,-7-9-4,-8-3-22,-8-5-17,-5 4-8,-4 4-17,-6 11-29,0 10-96,-11 11-137,-2 3-683,-9 12 0,-8 4 0,-8-1 0</inkml:trace>
  <inkml:trace contextRef="#ctx0" brushRef="#br0" timeOffset="19195.754">19996 4164 1636,'-15'2'77,"0"0"16,-2 1 11,5 1 9,7-4 19,1 0 49,4 0 40,3 0 16,6 0 16,9-4-32,15-4 0,6-5-5,12-2-4,-4-2-4,0 8-19,-10 3-47,-7 6-38,-7 11-17,-9 12-14,-5 10-20,-6 7-18,-9 10-14,-8 3-4,-8-3-3,-5-4 1,-8-5-1,3-6 0,2-8 5,11-8 3,5-6 2,5-9 1,2-2 0,4-2-5,3-5-4,1-2-10,14-1-19,6-1-26,14-3-36,2 5-55,10 3-101,3 1-180,-2 3-421,0 0 0,5 0 0,2-7 0</inkml:trace>
  <inkml:trace contextRef="#ctx0" brushRef="#br0" timeOffset="19603.5073">20730 4221 2880,'-21'-4'87,"-6"1"8,-4 0 1,-3 6 1,10 7-1,9 4 10,9 4 9,4 1 11,5 4 14,13-3-72,5 0-7,4-1-9,8-1-14,4-2-7,-3-2-7,-4-2-13,-4 3-10,-7-1-10,-5 3-15,-8 0-3,-3-1 3,-3 3 7,-9 0 17,-8 0 15,-7 0 13,-9-3 18,-10 0 12,-3-7 6,6-3 4,1-6-3,9 0-46,9-3-131,37-5-742,-16 1 0,6-4 0,10-2 0</inkml:trace>
  <inkml:trace contextRef="#ctx0" brushRef="#br0" timeOffset="20391.4825">22003 4374 2045,'-3'-3'103,"0"0"23,0-1 18,0 0 15,3 3 36,0-3 34,0 1 0,4-4 3,7-3 8,10-7-74,5-1-18,14-2-24,-3 3-16,0 4-14,-3 2-37,-7 8-34,-5 8 0,-3 6-4,-5 5-5,-6 12-8,-4 7-2,0 2 1,-5 4 1,-8 0 1,-8 1 3,-8-4 2,-14 2 0,-11-2 4,1-6-1,5-4 6,8-8 21,10-10 13,11-5 3,12-10-3,3-2-3,10-5-2,13-4-2,12 1 0,15 0-1,11 4-9,7 2-27,-1 4-36,-10 5-46,-9 0-48,-17 5-71,-5 1-156,-10-19-523,-2 20 0,-5-4 0</inkml:trace>
  <inkml:trace contextRef="#ctx0" brushRef="#br0" timeOffset="21307.1678">22559 4352 1849,'0'-2'113,"0"1"14,0-3 14,0 1 9,0-4 12,0 6 11,0-5 11,0 6 7,0-3 7,0 3-84,0 0-22,0 0-13,0 0-15,0 0-9,0 0-12,0 0-12,0 0-12,0 0-8,0 0-5,0 0-6,0 0 0,-3 0 0,3 0 0,0 0 1,0 0 2,0 0 4,0 0 0,-4 3 2,4-3 2,-3 3 5,3 1 7,-3 3 6,-1 0 16,0 1 8,-1-1 3,2 0 2,1 2 4,-1-3 4,3-1-3,0-1 0,0-1-5,0-1-8,0 1-12,0-3-9,0 0-2,0 0-2,0 0 1,0 2 6,0-1 3,0 6 5,0-2 3,0 4 5,0 2 2,0 0 7,0-4 2,0 1-1,0-2-5,0 2-7,0-6-4,0 5-7,0 1-4,0 1-2,3 3-4,1 3-7,2 2-1,2-2 0,2 1-1,-1-5 12,1-2 14,-1-7 3,3-1 1,2-4-1,-1-6-2,2-4 3,-4-2-2,-2-6-2,-3-5 0,-3-1-17,-3 0-22,-2-5-10,-5 3-8,-2-3-6,-5 6-3,-5 2-7,-4 6-6,2 6-20,1 3-31,1 2-40,5 3-59,8 3-59,-1 1-132,4-15-544,3 19 0,7-4 0</inkml:trace>
  <inkml:trace contextRef="#ctx0" brushRef="#br0" timeOffset="22337.311">24039 4217 2776,'-1'-3'129,"-1"-1"4,-1 1 0,2 0 0,-2 1 33,-2 7 30,2 6 24,3 10 8,-3 11 4,3 13-105,-3 6-19,3 0-5,-6 1 2,3-7 1,-2-7-32,2-6-35,2-4-75,-2-10-86,6-4-99,12-7-257,-12-4-352,2-3 0,7-5 0,7-8 0</inkml:trace>
  <inkml:trace contextRef="#ctx0" brushRef="#br0" timeOffset="22973.7758">24477 4196 1898,'-9'-11'141,"-5"3"12,-5-5 9,-3 0 8,-1 8 6,3 5 10,-4 8 13,5 8 9,2 3 5,5 5-123,3 6-12,6-1-4,2 2-2,1-3-2,4-2 2,9-2-4,0-2-11,6-8-8,6-1-3,5-4-4,0-2 0,-5-3-12,2 2-10,-4 1-5,-11 0-7,-2 4-3,-2 7-3,-7 0 1,-4 6 0,-8-2 4,-8 3 4,-8 0 14,-3-5 34,-2-5 42,-1-2 20,5-9 15,8-4 12,7-6 1,2-11-1,11-6-1,-3-5-9,10-13-12,3-4-31,6 1-44,5-4-22,6 9-19,0 4-14,-6 10-24,-4 4-10,-9 8-7,-1 4-1,-2 2-6,-4 3-19,1 2-29,-2 0-39,0-2-49,0 0-57,0-2-128,0-36-531,0 31 0,4 2 0,14-1 0</inkml:trace>
  <inkml:trace contextRef="#ctx0" brushRef="#br0" timeOffset="23531.2842">25082 4074 2414,'0'-3'128,"0"2"1,0-2 9,0 2 21,3 6 14,0 9 5,3 13 3,-3 10 1,-1 16 4,-1 8-104,-1 1-18,-1-1-2,-1-5-9,2-10-19,0-6-15,-1-9-33,2-8-62,-1-9-106,18-11-600,-12 0 0,2-9 0</inkml:trace>
  <inkml:trace contextRef="#ctx0" brushRef="#br0" timeOffset="24013.0733">25270 4130 2659,'0'-5'100,"0"1"29,3 0 26,3-3 16,3 0 9,9 3 7,9-3 6,12 2 11,8 1 13,9 0-73,1 4-21,-9 4-29,-9 1-22,-16 9-15,-16 5-10,-7 13-4,-7 7-2,-11 3-9,-8 3-11,-8-1 8,-7-6 18,-1-4 12,6-5 1,10-4-4,11-10 6,11-1 4,2-8 12,5-1 2,12 1 0,14-3-7,14-3-21,14 1-13,11-1-3,0-1-1,-3 1-2,-13 0-14,-15 0-36,-12 0-32,-11 0-34,-9 0-69,-3 0-76,-2 0-153,0-17-591,0 14 0,-4-2 0,-5 2 0</inkml:trace>
  <inkml:trace contextRef="#ctx0" brushRef="#br0" timeOffset="25107.0675">20364 5620 3027,'0'0'50,"0"0"36,0 0 24,3 0 14,8 0 15,7-3 16,11-5 8,10 2 6,12-1 3,3 0-34,-1 4-15,-4 1-35,-11 6-24,-11 6-15,-9 9-17,-10 5-14,-7 8-3,-8 5-3,-13 3-2,-5 3-1,-5-6 4,-10-1 2,9-8 2,8-8 17,9-6 37,10-10 3,2-2-8,7-2-2,4-5-1,3-1-1,12-2-4,5 1-3,6-1-1,-8 6-16,4 1-37,-5 7-4,-5 5 1,-4 4-1,-9 5 1,-3 4 1,-10 3 2,-13 1-1,-10-3 0,-13 1 0,-15-6 0,-4 1-8,-2-9-19,5-6-49,8-4-88,22-7-192,10-34-603,17 15 0,19-12 0,22-11 0</inkml:trace>
  <inkml:trace contextRef="#ctx0" brushRef="#br0" timeOffset="25525.3676">21181 5538 2593,'-13'0'121,"-7"2"21,-8 1 10,-11 6 6,1 8 0,2 3 3,6 4 2,11 5 1,9-1 4,10-3-90,10 1-26,7-3-18,4-2-10,6 1-3,10-1-4,3 1 2,-3 2-3,0 1-1,-6-4-2,-11 5-4,-6-3-1,-11 0 5,-6 0 3,-8 0 0,-12-3 4,-8 3 2,-13-3 2,-10-5-3,-3-4 0,0-5 2,1-3-19,8-3-75,15-9-166,22-11-594,7 0 0,5-6 0,14-6 0</inkml:trace>
  <inkml:trace contextRef="#ctx0" brushRef="#br0" timeOffset="26263.7677">22303 5509 2254,'-4'0'35,"0"0"16,1 0 15,2 0 25,-1 0 30,2 2 41,0-2 70,0 0 34,2 0 4,8-3-20,8-5-9,9-1-10,10-5-11,3 2-24,-1 0-31,-7 5-41,-7 4-70,-4 10-34,-9 3-4,-2 12-3,-7 7-2,-5 8-6,-5 9-5,-14 1 4,-11 4 2,-7-2 2,-8-6 0,10-5 4,6-12 3,13-6 23,8-9 3,8-8-1,7-6 1,8-2-8,8-4-1,12-5-11,17-1-23,14 1-36,6 0-51,2 7-84,-1 2-69,-8 5-151,-12-8-498,-13 10 0,-8-2 0,-9-3 0</inkml:trace>
  <inkml:trace contextRef="#ctx0" brushRef="#br0" timeOffset="26707.8425">23052 5445 3024,'-13'1'97,"-10"3"8,-1 5 4,-3 3 2,4 2-3,10 5 7,5 2 10,5-3 8,5 5 4,4 0-75,6 1-17,3 1-10,7-2-3,2-4 0,-1-4 4,-2-3-7,-2-2-10,-5 0-7,0-1-2,-4 2-1,-2-3 2,-4 4 1,-2 3 8,-5-1 5,-6 3 0,-9-2 3,-7 2 1,-8-3-1,-5 1-1,-2-3-1,-1-4-8,1-2-45,9-6-92,11 0-263,0-3-439,16-3 0,4-6 0,10-1 0</inkml:trace>
  <inkml:trace contextRef="#ctx0" brushRef="#br0" timeOffset="27739.7108">24441 5341 688,'0'-2'144,"0"-1"37,0-1 50,0 1 36,0-1 27,0-3 25,0 4 17,0-2-1,0 0-1,0 4-106,0 2-22,0 9-16,-3 9-41,3 10-26,0 10-23,3 12-25,-3 5-15,0-1 3,0 1 8,0-3 1,0-11-9,0-9-21,0-7-3,0-7-12,0-8 2,0-2 3,0-6-2,0-1-16,0-1-26,-3-2-16,3-1-20,0-3-20,0 2-22,0 1-24,0 0-36,0-1-34,0 1-14,0-1-2,0-2-10,0 1-33,0-4-86,3-4-244,-1 3 0,-2 4 0,1-7 0</inkml:trace>
  <inkml:trace contextRef="#ctx0" brushRef="#br0" timeOffset="28730.1143">24936 5291 1672,'0'-2'135,"-3"-1"25,0 0 26,-7-2 24,-4 1 13,-4 3 9,-6-1 2,2 4 4,0 3 3,6 6-111,2 3-13,-1 5-23,5 7-22,-1 1-23,5-2-7,3-1-4,2-2 3,1-3-1,4-5-1,6-2 1,6-4-7,9-1-3,8 0 0,5-2 0,2 2-6,-6 2-8,-6 2-4,-10 1-3,-9 8-2,-6 1-3,-3 1 6,-10 2 11,-7 1 2,-8 1 6,-9-5 4,-6-1 1,-1-8 2,2-1 1,1-7-1,4-4-5,8 0-20,4-2-70,5-4-116,17-5-276,0 8-357,9-7 0,13 0 0,12-1 0</inkml:trace>
  <inkml:trace contextRef="#ctx0" brushRef="#br0" timeOffset="29273.8039">25822 5271 2448,'-14'-4'76,"-9"-1"10,-9 4 5,-7 1 10,3 8 9,3 6 8,4 5 2,8 4 4,9 6 3,9 0-60,5-2-12,5-1-2,7-8 8,5-1 1,2-9 3,3-3-3,-2-4 2,0-4-2,-2-8 1,-1 0-2,-2-6-4,-2-5-2,-5 1-16,-4 4-9,-3 2-23,-1 8-5,-2 2-2,0 10-4,0 11-1,1 9 2,-1 12 2,0 12 3,-3 8 13,-3 4 8,-7 3 14,-5-1 2,-2-6-2,2-5 3,3-8-1,9-10-56,3-10-74,11-11-220,2-9-502,16-4 0,1-15 0,9-11 0</inkml:trace>
  <inkml:trace contextRef="#ctx0" brushRef="#br0" timeOffset="30262.8893">25949 2847 2088,'-2'-1'84,"1"-1"21,-1-1 10,1 0 4,1 2 2,-2-1-2,4 2 2,-4 2 4,4 0 4,4 6-58,3 7-17,7 7-15,9 7 1,9 6 3,8 6 8,9 10 10,6 7 10,4 8 7,-7 9 5,-3 16 6,-12 9 18,-10 11 6,-13 12 0,-8 9 3,-10 7-5,-7 4 5,-4 3-4,-4 1-1,-5-1 4,-2 0 6,-2-5-9,2-3 3,0-9 6,-2-6 5,1-12 19,-1-5 38,-1-3 44,-3-8 10,-3-3-11,1-9-7,-1-6-14,3-12-11,2-9-19,9-14-8,4-6-29,8-14-49,4-8-39,1-3-11,1-7 3,1-2-6,0 1-1,0-3-5,1 0 4,-2 0-21,-1 0-36,-2 0-117,1-3-80,0 1-68,1-2-96,2-7-98,0-3-150,2-22-514,4 8 0,6-15 0</inkml:trace>
  <inkml:trace contextRef="#ctx0" brushRef="#br0" timeOffset="31805.623">27331 2646 1008,'0'0'48,"-2"2"41,-1 6 13,-2 3 15,-1 4 23,0 5 22,-3 3 15,2 4 18,-4 2 9,2 2-9,-1-1-20,-3 3-37,0 2-4,-4 3 16,-2 3-18,0 5-17,-1 3-10,0 2-13,8 2 2,-1 1 2,2 3 12,2 2 9,-4 3 3,2 6-19,-1 1 5,0 2 5,1 4 0,-2-3 1,4 3-9,1 3-8,4 3-17,1 1-12,0 2-2,3-3-5,0 1-6,0-3 5,0-4 2,0 0 6,0-2 4,0-2 2,3 3 2,4-1 7,1 1-5,4-2-1,4 1-3,0-4-5,3-2 5,5-1 14,0-3 14,1-1 6,-3-6 23,3 1 9,-1-5-4,-5-1 9,-4-7 10,0-4 0,-2-3-11,-4-8-26,0-8-13,0-1-14,-6-8-28,0-2-7,0-3 11,-3-5 1,0 1-7,0-3-6,0 2-1,0-2 3,0 0-9,0 0 1,0 0-1,0 1-33,3-1-82,-3 0-126,0 2-56,0-1-104,0-1-123,0 0-190,-3-52-553,3 35 0,-3-12 0,0-15 0</inkml:trace>
  <inkml:trace contextRef="#ctx0" brushRef="#br0" timeOffset="33717.9016">27920 2866 1581,'0'-11'140,"0"0"39,0-3 24,0-3 20,0 4 4,0 5 0,0 5 4,0 0 6,0 11 6,0 8-91,0 8-27,0 6-33,-3 11-17,-3 0-14,-3-2 7,0-1 11,0-5 1,0-10 1,3-6 5,3-5 23,3-6-4,2-4-2,7-2-7,9-3-7,13-1-6,10-5-14,13 0-10,2-3-57,-4 2-76,-11 1-101,-8 1-116,-4-4-222,-20 3-297,-2 1 0,-2-5 0,-2 0 0</inkml:trace>
  <inkml:trace contextRef="#ctx0" brushRef="#br0" timeOffset="33955.9933">28214 2815 1372,'-2'-2'116,"-1"2"32,3 5 25,-3 4 24,2 8 15,1 8 11,0 11 5,0 9 1,1 6 1,-1 0-99,0 2-16,0-6-31,3-4-26,-3-9-32,3-8-70,0-8-158,5-18-457,1 4 0,0-8 0,9-3 0</inkml:trace>
  <inkml:trace contextRef="#ctx0" brushRef="#br0" timeOffset="34949.7361">28435 2863 1649,'0'0'102,"-2"0"24,-1 3 19,-1 4 21,-2 5 16,1 10 12,4 5 7,-1 12 4,5 1 0,2 3-67,5-3-31,5-2-20,6-4-14,5-9-14,-5-5-8,3-7-7,-3-8-6,-4-5-2,-2-7 0,-3-7-2,1-3-2,-8-8-8,-2-9-10,-6-6-8,-5-2-9,-5-6-7,-1 3-1,-4 7-1,-3 6 0,0 10 3,6 10-1,3 3 5,6 2 10,0 5 8,8-1 2,-2-1 2,7-2-1,8-1 0,12-1 0,13-3-4,7 2 1,1 4-2,-7 5-7,-8 2-5,-12 10 1,-10 7 1,-8 5 5,-1 5 2,-1 3 3,-1-3 2,2 4 10,6-1 9,2-2 11,0 0 4,7-1 0,1-4 9,6-4-4,4-7 0,4-4-2,1-6 2,0-3-10,-6-5-3,-6-6-10,-7-5-5,-7-4-4,-4-11-5,-6-2-5,-10-11-5,-5-2-1,-6-4-1,-10-1 0,-3 5-5,4 7 0,3 8 1,7 6 0,10 7 3,4 5-1,7 3 0,1 1 1,2 2-4,5 0-1,5 1-1,2-1 1,7 3 1,1 0-2,0 0-4,-4 1 3,-4-1 3,-7 2-1,-3 1 0,-3 0 0,0 0 3,0 0-4,-1-3 0,1 2-7,-2 1-8,2-4-15,0 4-32,0 0-20,0 0-23,0 0-36,0 0-49,0 0-86,3-7-175,-3 5-196,0-1 0,2-2 0,1 1 0</inkml:trace>
  <inkml:trace contextRef="#ctx0" brushRef="#br0" timeOffset="35467.8799">29337 2668 1314,'0'0'79,"0"0"5,0 2 27,1 2 20,-4 4 28,0 2 15,1 11 28,-1 1 32,2 9 16,1 4-55,4 10 38,8 2 13,8 4-5,12-6 2,11-1-10,7-10-5,-1-7-21,-5-9-17,-5-7 4,-9-7-8,-7-4-36,-2-10-14,-5-6-22,-3-5-20,-6-7-19,-1-8-11,-12-3-9,-4-4-15,-7 6-21,-4 2-14,-8 5-15,-7 10-28,-6 6-32,-2 5-38,-4 6-54,5 1-55,9 2-100,15 2-221,7 3-347,3 0 0,-2 0 0,-5 4 0</inkml:trace>
  <inkml:trace contextRef="#ctx0" brushRef="#br0" timeOffset="36947.7808">27858 3827 1084,'-10'0'150,"1"0"40,0 0 44,-3 0 34,9 0 28,0 0 33,3 0 12,3 0 6,9-2 6,13-2-101,13-4-28,10-3-35,11 0-42,-3-1-35,-10 7-25,-11 2-35,-13 10-9,-11 10-3,-8 10-5,-6 8-6,-12 10-15,-6 2-1,-11-3-2,-1 0 7,-3-10 4,10-5 8,7-8 5,8-7 10,6-4 14,5-6 4,3-3 1,10-1-3,8-2-2,15-4-6,12-2-7,13-1-7,2-2-23,1 0-54,-8 4-103,-8 3-109,-4-1-248,-10 1-406,-11-1 0,-5-5 0,-3-2 0</inkml:trace>
  <inkml:trace contextRef="#ctx0" brushRef="#br0" timeOffset="37971.6046">28493 3814 2362,'-8'0'128,"-6"3"15,-1 5 7,3 9 8,7 4 6,1 12 5,8 3 1,10 0 4,9-4 6,8-2-90,13-5-26,-4-7-2,1-6 0,-9-8-10,-10-2-1,-8-6-2,-1-8-6,-7-4-3,-3-2-10,-4-11-12,-7-6-11,-10 0-11,-3-1-5,-6 4-4,-5 3-5,5 6 0,3 6 7,11 4 0,4 2 2,6 1 7,6-2 2,15 0-4,10-3-3,16-4 6,18 2-2,4 1 1,-2 11-6,-12 2 1,-13 11 5,-15 11 7,-9 3 4,-9 7 9,-4 6 7,-2 1 5,0-1 8,-2 0 4,4-5 9,-2-1 7,6-4 3,7-4 5,7-1 6,10-6-3,10-6-7,4-4 0,-3-4-5,-1-7-8,-7-4-4,-6-5-7,-10-8-10,-8-3-18,-8-7-7,-11-5-8,-13-7 2,-8 0-6,-10-1-6,-10 5 2,0 3-2,6 13-2,13 6 10,14 7 4,9 5 0,8 0 0,11 5 1,8-3 0,16 3 5,21 1-2,23 2 0,14 0-2,7 5-3,-4 2 0,-17 4 0,-16 5 0,-26 5 2,-18 4 11,-12 4 9,-6 0 4,-4 3 8,2 1 6,2-2 5,-1 0 9,-1-10 32,2-3 43,2-10 59,5-1 19,10-6-8,9-6 0,5-5-6,4-8-1,-4-4-7,-7-10-15,-10-7-60,-8-8-66,-11-2-61,-11-1-40,-8 5-3,-6 10-20,-14 13-38,-13 13-54,-2 12-59,-6 14-92,4 3-121,8-4-661,9 15 0,3-2 0,4-1 0</inkml:trace>
  <inkml:trace contextRef="#ctx0" brushRef="#br0" timeOffset="38935.9892">28496 4560 1617,'0'0'111,"0"2"39,-4-2 33,-9 1 26,-3-1 19,-8 4 9,-4 1 5,-1 2-1,2-1 3,0 0-77,9-1-32,3 0-40,7-2-32,2-1-29,3 0-14,3 3-9,-7-2-2,4 3-1,-2 2 0,-1 4 2,0 1 0,3 3 2,-4-1 0,2-1 5,2 3-2,2 0-2,-2-1-2,1 0 2,2-2-2,0-4 6,0 0 14,3-1 7,8-6 4,7-1-2,10-1 6,9-1 1,5-1 0,-2 4-2,-5 4 0,-8 1-9,-5 7-18,-9 5-8,-4 2-8,-5-1-4,-2 2-1,-10 0 1,-7 0 12,-8 1 4,-11-2 2,-13-2 1,-10-5 3,-6-1 1,4-8 4,3-4 1,14-2-21,15-4-96,17-4-162,13-13-163,16-3-381,16-2 0,13-6 0,14-5 0</inkml:trace>
  <inkml:trace contextRef="#ctx0" brushRef="#br0" timeOffset="39993.2112">28835 4729 1898,'0'0'92,"-3"1"24,0 5 11,-2 4 9,1 7 5,-2 5 6,6 4 4,0 4 2,3-1 1,6-3-59,5 0-15,10-3-17,10-4-5,7-9-5,4-5-5,0-2-3,-3-6-4,-12-5 1,-11-7 0,-11-5-7,-6-9-10,-11-6-8,-6-4-2,-3 2-4,-6 2-3,-2 3-2,2 8-2,6 5-2,6 8 0,6 2-1,4 5 0,2 1 2,5 1-4,4-4 2,9 0 1,8-3 0,13-2 1,6 2 0,0 4-3,-1 0 0,-8 7 0,-10 9 3,-12 6 2,-6 6 5,-5 9 1,-3 3 6,0 5 4,0 1 3,0-2 8,3-1 14,5-6 18,5-3 12,7-9 4,6-7 3,7-6 1,4-4 0,1-7-5,-1-6-4,-2-8-4,-6-8-13,-7-4-17,-10-6-19,-6-3-8,-12-6-9,-9 1-4,-10-1-7,-12 1 3,-9 8-1,-1 5-6,4 7 3,14 9-1,12 7 4,11 1-6,5 2 3,8 5 1,7 0 4,16 0 0,18 0-1,20 0 3,13 3-2,2 1 0,-6 6 0,-11 2 6,-17 5-1,-15 4-3,-14-1 1,-12 2 1,-5 0 0,-1 1 3,-2-3 4,-2 2 7,7 0 14,4-4 18,4-2 20,11-3 19,5-7 6,7-1 3,5-5 1,2-7 0,-4-3-1,-1-4-5,-11-9-12,-7-3-19,-11-5-18,-8-5-18,-7-3-10,-9-2-3,-6-1-6,-6 6-19,-5 8-24,-1 6-55,0 12-82,2 7-80,5 9-174,-13-16-536,-8 31 0,-18 3 0,-13 2 0</inkml:trace>
  <inkml:trace contextRef="#ctx0" brushRef="#br0" timeOffset="40511.0008">28266 5429 2281,'0'-1'88,"0"1"21,0-1 28,-1 7 17,1 4 11,-2 14 4,1 9 1,1 13-1,0 8 3,0-1-83,0 1-2,0-6-22,0-2-26,-2-10-21,2-4-32,-1-8-87,2-9-182,-1-9-419,0-3 0,5-8 0,1-7 0</inkml:trace>
  <inkml:trace contextRef="#ctx0" brushRef="#br0" timeOffset="42129.5935">28814 5456 2592,'-17'-2'100,"-8"2"8,-7-1 6,-4 4 4,6 4 2,4 4 4,7 7 3,8 4 1,7 2 5,8-2-86,7 2-13,8-2-9,5-2-4,11 0-3,9-3-1,2 0-5,-3 2-1,-7-1 0,-6-2-5,-12-1 0,-9 2 1,-6-5 1,-6 5-1,-8 0-1,-5-5 1,-8 3 3,-9 1 0,-2-8 2,2-4 5,1-5-1,7-10 1,5-7 1,7-2-7,7-14 1,6-4-3,12-2-2,12 2-2,14 1-3,7 8-3,9 3-3,-3 9-3,-6 5 0,-6 5 4,-13 4-4,-8 3 2,-11 3 0,-2 4 1,-5 2 0,0 6-2,0 4 4,3-1-1,0 5-1,3 0 2,4-2 6,7 1 3,9-1 0,5-3 1,9-5 3,6-5 1,5-5-2,-4-2 1,-1-5 0,-11-3 1,-8-3-1,-15-11-4,-9-8 1,-7-3 0,-16-4-1,-7-1-2,-12-1 4,-8 7 0,-4 5 0,2 5-3,9 4-2,13 8 0,9 2 1,11 2-2,5 3 0,4-1-5,-1 0-4,8-4-2,9 0 1,12-3 3,17 3-2,10-5 1,6 4-5,-4 2 0,-2 3-2,-15 3 4,-13 6 2,-8 5 0,-14 4 2,-3 8-2,-3 7 2,1 3 0,-1 4 3,4 1 0,3 0 2,3-1 3,3-3 13,8-9 25,5-3 11,10-8 2,6-8 1,-1-6 0,5-6 2,-7-6 3,-6-2 0,-12-4 0,-8-7-8,-11-4-25,-6-2-10,-17-5-4,-13 2 1,-9-5-2,-14 6-3,-2 3-2,2 4-1,11 8-1,10 3-2,14 5-2,12 5-1,6 1 2,3 0-4,3 0 3,9 3 0,9-3-3,11 1 1,10 1-1,11 0-1,2 2 0,4 0-3,-2 0 0,-7 0-1,-8 0-5,-14 4 1,-11-1 1,-8 4-2,-8 2 1,-1 1 1,-1-1-1,-3 3 6,1 1 0,-2 2 2,2-1 3,0 1 4,3 2 1,0 1-1,9-1 8,9 4 4,8-2 2,7-5-1,4 1 5,0-5 8,-6-6 5,-7-1 5,-3-3 3,-7 0 0,-1-5-3,-4-5-5,-4-3 2,-2-5-1,-3-6-6,-6-5-5,-6 0-7,-5-4-9,-7 3-1,-4 1-4,2 7-3,3 5-1,2 5-13,6 7-14,3 2-20,3 3-38,2 0-40,1 1-39,3 1-76,1-2-119,2 0-478,0 1 0,0-1 0,-1-1 0</inkml:trace>
  <inkml:trace contextRef="#ctx0" brushRef="#br0" timeOffset="43093.0677">29869 2135 1128,'-2'0'98,"1"0"25,1 0 19,0 0 4,0 0 7,1 0 10,1 3 19,4 3 17,10 2 16,10 9-72,13 7-8,7 6-14,9 13-11,10 8 2,5 14-2,3 14-5,1 16-16,-4 17 8,-11 12 12,-12 15 9,-14 11 6,-15 11 11,-11 5 1,-8 8-1,-7 3 3,-5 1 11,1-8 10,-2-6-18,1-11-24,-3-7-9,0-9-4,-5-8-11,-3-9 3,-14-8 3,-7-10-4,-6-15-14,-6-8-15,-2-11-3,6-9-7,10-14-6,11-11-11,11-5-12,12-11-13,6-7-10,3-5-11,0-3-31,0-2-36,3-1-93,0 0-97,0-1-144,4-10-605,-4 4 0,-1-1 0,-4-4 0</inkml:trace>
  <inkml:trace contextRef="#ctx0" brushRef="#br0" timeOffset="92400.8236">17731 7935 1873,'0'0'139,"0"0"16,0 0 6,0 0 1,0 0 3,0 0 3,0 0 8,0 0 16,0 0 19,0 0-95,0 0-27,0 0-14,0 0-3,0 0 8,0 0 16,0 0 14,0 0 5,0 0-11,0 0-13,0 0-5,0 0-2,0 0 6,0 0 11,0-1 2,5-2-16,3 0-12,8-2-5,9-4-2,11 2-1,8-1 4,3 4-2,5 1-6,-5 3-15,-2-1-9,-9 2-1,-7-1-4,-10 2-6,-5-2-7,-2 0-19,-2 1-27,-4-1-40,-1-1-40,-3-1-53,-1 2-50,-1-1-71,2-2-79,-4 0-90,2-4-341,-8 4 0,-1 2 0,-6 2 0</inkml:trace>
  <inkml:trace contextRef="#ctx0" brushRef="#br0" timeOffset="92661.9536">17889 8097 2530,'0'1'101,"0"-1"17,2 0 19,-2 1 19,0 1 15,5-2 6,8 0 3,7 0 0,9 0-6,7 0-110,4 0-53,0 0-103,1-4-190,-11-9-443,-10 10 0,-9 0 0</inkml:trace>
  <inkml:trace contextRef="#ctx0" brushRef="#br0" timeOffset="95202.7577">18906 7570 1209,'2'-2'90,"1"1"43,1-1 35,1 0 24,-4 0 18,3 2 10,-4 0 4,0 0 1,0 0 10,0 0-54,0 2-16,0 0-35,0 4-25,0 1-12,-4-2-9,-2 7-4,0-3 8,-3 4 8,-3 1 2,5 2 0,-7 2 2,1 5-2,-3-1 3,-5 4-1,-1 2 1,-4 3 2,-1 2 0,-3 2 1,0 1-6,3 3-3,0 1-7,1 2-6,2 3-8,3 0-9,1 1-4,-4 0-2,5 3-8,-2 3-6,-2 2-4,2 1 0,-1 6-1,0 2 10,-2 2-1,4 3 6,3 3 8,-1 0-2,6-1 0,-2 3-1,7 5-1,-6 1-1,3 4 2,3 1-3,-4 3 2,1 1-2,4-1-6,-1 0 4,4 1 0,-3 1-2,2-3 9,0 1 7,1-3 1,1-1 2,2-3 4,0-2 1,2-1 2,-2-2-13,0-3 4,0 1 4,0-1 2,1-3-1,2-4 5,3-1 2,0-2-9,2-3-9,-2 0-7,3-1 4,1-2-7,-1-4-8,2 2-12,4-2-9,-5 0-13,4 1-12,-2-3 0,0 0 0,4-1 0,2-3 0,-2-3 0,1 0 0,-1-4 0,0-5 0,-2 0 0,1-1 0,-2-1 0,1-2 0,-2 3 0,0-3 0,3 1 0,-3 1 0,5-6 0,-5-1 0,0-1 0,-2-6 0,-1-3 0,-1-3 0,-4 0 0,-1-7 0,-3-1 0,0-3 0,0 2 0,0-3 0,0 0 0,0 0 0,0 0 0,0 0 0,0 0 0,0 0-7,0 0-96,0 0-105,0-3-52,0 3-72,0-4-99,0 1-163,3-14-657,-3 5 0,0-1 0,0-8 0</inkml:trace>
  <inkml:trace contextRef="#ctx0" brushRef="#br0" timeOffset="96764.1128">19280 7829 562,'0'0'121,"0"-1"25,0 0 27,-2 1 25,2 0 22,-2 0 12,2 0 16,-1 0 26,2 0 29,-1 0-60,0 0-20,0 0-8,0 0-5,4 0-6,3-2-8,11-2-2,9-1-8,9-1-20,5-4-30,-1 3-21,-3 2-16,-7 2-20,-6 3-22,-6 0-21,-3 0-13,-6 8-10,-3-1-10,-4 4 0,-2 5 1,-8 3-1,-4 3 2,-6-2 1,-8 3 4,1-3 0,3 2-3,5-3 1,7-5-3,6-5-9,4-1 5,0-5-1,1 0 0,5-2 2,4 4 0,6-2 1,2 1-2,5 1 5,-2 3 1,-3 1 3,-2 3 0,1 2-2,-4 3-3,-5 0-2,-2 5-2,-3-4 6,0 6 9,-7-2 2,-4 2 12,-3-2 6,-6 2 9,-7-4 5,-6-3 2,-4-2 5,-3-4 1,-3-5-2,-1-3-5,4-3-9,4-6-19,8 0-32,9 1-62,9-2-121,3-4-262,5 0-507,9-3 0,9-4 0,12-5 0</inkml:trace>
  <inkml:trace contextRef="#ctx0" brushRef="#br0" timeOffset="97123.0919">19814 7977 2072,'-11'1'143,"1"7"13,-3 9 11,-1 0 7,9 8 8,2 3 7,4-3 5,10-1 9,6-5 13,5-4-90,1-9-18,4-3-8,2-3-6,-2-7-3,-5-4-10,-4-6-7,-3-3-7,-7-6-15,-5 0-18,-9-5-21,-7 2-18,-9 1-14,-3 4-13,-6 9-32,7 7-37,9 4-92,7 4-179,4-19-378,3 22 0,2-1 0</inkml:trace>
  <inkml:trace contextRef="#ctx0" brushRef="#br0" timeOffset="97369.473">20158 7870 2020,'0'0'119,"2"0"34,1 4 14,6 7 3,1 3 1,7 8 3,4 6-1,1 0 2,2-2-3,-4-2-106,-2-4-111,6-6-231,-5-14-371,-5 5 0,0-5 0,2-5 0</inkml:trace>
  <inkml:trace contextRef="#ctx0" brushRef="#br0" timeOffset="97614.0533">20364 7773 2021,'-4'8'123,"-3"6"15,-4 8 14,-4 11 4,-5 4 0,-2 7 1,-2 5 2,-1-6-3,-2-2-5,6-10-134,8-6-119,6-12-204,3-3-289,4-9 0,8-1 0,5-8 0</inkml:trace>
  <inkml:trace contextRef="#ctx0" brushRef="#br0" timeOffset="97915.8592">20644 7842 2167,'0'0'53,"0"6"25,0 6 16,-1 6 12,-4 6 8,-4 8 10,-6-2 3,2 1 1,-2-6 4,6-4-5,4-4-30,10-6-16,5-2-15,11-3-11,12-4-10,10-1-33,6-1-53,7-1-118,2-7-522,-15 0 0,-12 2 0,-10-6 0</inkml:trace>
  <inkml:trace contextRef="#ctx0" brushRef="#br0" timeOffset="98154.2202">20847 7839 2044,'0'0'73,"3"0"27,-3 3 29,0 8 14,0 10 14,4 10 6,-1 10 1,-3 11 1,1-1 0,-1 2-39,-1-2-38,1-5-54,0-8-117,9-11-610,-8-6 0,3-12 0,1-6 0</inkml:trace>
  <inkml:trace contextRef="#ctx0" brushRef="#br0" timeOffset="99249.9727">21159 7931 1932,'-8'4'92,"-3"4"30,-2 1 13,0 8 24,2 5 12,5 7 10,6 5 5,3-1 0,7 2 1,4-6-64,2-1-21,8-6-25,-5-8-10,3-3-24,-2-9-12,1-2-14,-1-6-18,0-8-17,-6-4-36,-5-9-18,-5-6-4,-4-7-6,-10-1 2,-3-5 10,-7 0 9,-5 9 10,-1 6 15,2 10 17,7 9 33,7 6 12,7 5 9,0 0 16,6 2 6,10-1-1,14 0-5,11 0-4,22 0 0,11 0 2,0 1 4,-4 5 0,-13 1-7,-24 1-12,-11 6 1,-13 4 4,-6 2 5,-6 3 8,-5 8 0,0-2 3,-2 5 0,-1-2 16,4-5 13,7-2 2,0-5-3,6-7-1,6-5-5,5-3-7,3-5-3,10-5-4,3-3-6,1-6-26,-4-9-34,0-4-31,-10-5-28,-10-2-19,-2-3-13,-10-2-1,-8 2-2,-4 2 2,-4 9 4,-1 5 13,4 6 22,1 8 25,8 4 16,6-1 8,1 4 15,4 0 4,4 0 5,10-3 1,6 6 3,13-3 2,12 1 1,4 5 3,1 4 3,-6-1-3,-9 4-5,-12 1-2,-10 1 4,-3 1 3,-7 3 3,-4 6 4,1-4-1,-2 4 3,0 1 13,0-1 29,3-1 22,9-3 16,4 1 8,11-10 4,13-3-2,5-5-4,2-2 0,-1-5-6,-4-5-10,-9-5-24,-6-1-21,-12-6-24,-9-4-22,-9-3-21,-10-3-16,-10-1-20,-9 0-43,-8 2-86,-1 8-102,-1 6-170,2-10-526,4 18 0,-2 4 0,3 2 0</inkml:trace>
  <inkml:trace contextRef="#ctx0" brushRef="#br0" timeOffset="99791.5227">22984 7689 1405,'0'0'199,"0"1"30,0-1 8,0 0 1,0-1 29,0 5 28,0 7 29,0 10 18,4 15 7,-3 13-132,2 12-65,4 6-28,-1 1-8,0-2-2,-4-8-28,0-9-27,-1-6-27,-2-11-28,1-9-50,0-6-48,0-5-124,1-10-251,-2-4-323,-3-10 0,-2-8 0,0-9 0</inkml:trace>
  <inkml:trace contextRef="#ctx0" brushRef="#br0" timeOffset="99972.0409">22902 8081 1984,'0'0'131,"0"0"30,0 0 27,5 0 6,5 0 3,9-3 1,13 3-12,11 0-43,12-5-131,20-7-690,-15 6 0,-6-2 0,-9-2 0</inkml:trace>
  <inkml:trace contextRef="#ctx0" brushRef="#br0" timeOffset="100264.289">23573 7865 1947,'0'0'106,"0"0"13,1 0 35,-1 6 24,0 8 6,0 8 3,0 9 2,0 9 1,0 2 4,0 4-115,0-2 8,0-3-14,0-7-38,0-4-60,0-11-154,12-10-524,-9-1 0,4-5 0,1-9 0</inkml:trace>
  <inkml:trace contextRef="#ctx0" brushRef="#br0" timeOffset="100721.8836">24051 7897 1944,'-9'-8'184,"-1"1"17,-10-1 14,-10 2 10,2 1 4,-4 5-1,-1 5 2,4 5 5,5 3 2,3 4-146,8 6-38,6-5-12,4 3-10,3 0-8,6-3-3,4 1 1,3 2 0,2-4-3,9-2-1,0-1-3,0 3 2,2-2-2,-5 1-6,-3-1-5,-7 2 2,-7 1 0,-2-3-2,-4 3 0,-5 1-1,-10-2 3,-6-2-1,-7 1 0,-9-6 0,3-5-2,5-2-34,7-6-88,11-8-218,7-6-435,6-6 0,9-3 0,15-10 0</inkml:trace>
  <inkml:trace contextRef="#ctx0" brushRef="#br0" timeOffset="100974.2149">24248 8024 2480,'0'-1'170,"0"0"19,0-1 8,0 0 5,2 2 11,6 2 2,5 2 1,8 7 0,11 5-12,3 6-142,6 0-26,-3 3-48,-2-1-49,-3-5-88,-7-5-167,-4-5-456,-14-1 0,-2-5 0,-4-3 0</inkml:trace>
  <inkml:trace contextRef="#ctx0" brushRef="#br0" timeOffset="101205.0923">24515 7914 2120,'-4'2'110,"-4"6"14,-1 6 16,-5 12 5,2 6 2,-7 13 2,-1 7-5,-6-1-8,4-4-4,1-4-97,7-6-49,8-14-125,6-10-506,0-3 0,5-7 0,4-8 0</inkml:trace>
  <inkml:trace contextRef="#ctx0" brushRef="#br0" timeOffset="101715.8275">24845 7928 2540,'-2'0'105,"2"-4"18,0 0 13,0-5 6,4 0 6,5-4 5,4 2 0,7-4 3,4 2 1,-1 2-87,1 1-15,-3 5-15,-3 2-14,-3 3-5,0 7-6,1 7-1,-7 3-1,-5 6 2,0 12 1,-12 0 3,-12 5 7,-12 3 2,-7 0 3,-4-5 8,3-6 8,10-5 5,12-11 14,12-5 28,3-5 20,3-6-1,6 0-9,10 0-3,6-3-5,11-3-10,11 1-24,1 0-28,1-2-40,1 7-87,-6 0-82,-7 0-119,-1-3-186,-10-8-352,-12 8 0,-1 1 0,5-2 0</inkml:trace>
  <inkml:trace contextRef="#ctx0" brushRef="#br0" timeOffset="102861.7542">25333 7921 1850,'-4'0'110,"-2"0"26,-3 4 18,-2 2 14,6 6 13,-5 2 6,9 10 2,1 4 2,0 4 2,1 5-74,9-3-36,-3 1-26,3-5-19,1-5-14,1-5 4,-1-9 5,-1-5 0,8-5-1,1-4-4,1-6-3,1-8-10,-7-4-22,-1-11-21,-4-4 2,-9-5-20,4-8-10,-6 0 1,-3 1 6,-1 10 14,-4 6 11,-7 9 15,-4 8 25,3 7 24,-3 3 2,3 2 7,6 2 0,6 1-6,1 0-4,5 0-8,0 0-4,8 0-2,7 0 1,12 0-4,15 0-2,11 1-5,4 1 0,-3 2 1,-11 1-4,-15 4-7,-10 1-4,-12 2-2,-6-2 0,0 1 2,0 3 2,0 4 5,0 4 4,0-1 4,0 4 4,0 4 6,0-6 1,0 0 3,5-2 4,3-5 3,3-4 6,7-6-2,3-3-6,2-3-1,2-3-1,-2-6-4,-3-5-1,-4-2-7,-7-9-9,-6-6-21,-3-4-7,-6-5-4,-3-3 1,-7 5-3,-3 4-4,-2 8 3,2 8 0,7 7 3,4 5 3,4 2 18,2 2-5,2 0 6,2 1 4,1 1 6,7 1 3,11 2-1,7 0-2,12 5 1,2 1 3,0 0-8,-6 2 3,-12 0-2,-8 4 2,-10 2 4,-5 3 5,-1 6 5,0 0 6,-1 4 2,2-1 7,1 2 16,3-5 17,3-1 16,10-2 12,6-9 0,7-5 0,6-2-7,7-5-1,-5-5-2,-1-5-5,-3-4-9,-12-11-14,-13-3-21,-6-3-16,-11-7-8,-15 0-7,-2-6-1,-5 9-25,-7 4-37,-2 12-67,5 7-146,6 9-259,-11 6-430,0 5 0,0 0 0,3-6 0</inkml:trace>
  <inkml:trace contextRef="#ctx0" brushRef="#br0" timeOffset="103390.8912">27005 7761 2416,'0'-4'150,"0"1"10,2 2-2,-2-2-2,-2 0 22,2 6 22,2 8 9,-1 9 8,5 10 3,-3 12-116,0 8-29,0 1-8,-1 1 1,-4-2 1,2-5-25,-1-7-36,-4-7-39,-2-6-47,-5-5-120,4-7-134,-4-8-440,3-2 0,0-6 0</inkml:trace>
  <inkml:trace contextRef="#ctx0" brushRef="#br0" timeOffset="103588.3699">26832 8029 2241,'0'0'118,"0"0"17,3 0 24,5 0 3,8-1 1,7 1-3,10 0-22,9-2-94,9-6-209,-7-1-466,-6-2 0,-4-1 0</inkml:trace>
  <inkml:trace contextRef="#ctx0" brushRef="#br0" timeOffset="104052.0974">27410 7863 2404,'0'0'136,"0"0"31,2 0 30,-2 0 28,1-3 7,5 3 7,6-4 5,6-4 3,5-1 4,2-1-102,-1 5-35,-4 1-30,1 3-31,-2 3-29,-5 8-9,-5 5-4,-3 7-2,-6 9-2,-7 1-5,-8 4 3,-8 3 4,-5-7 1,-3-1 3,6-5 1,8-8 3,5-4-1,9-8-5,2 0 1,2-2 3,11-3-4,6-1-17,14 4-45,13-1-93,12-3-196,3-10-540,-5 9 0,-3-6 0,-10-2 0</inkml:trace>
  <inkml:trace contextRef="#ctx0" brushRef="#br0" timeOffset="104402.7475">27804 7914 2052,'-4'5'150,"1"4"22,1 6 14,-1 2 12,8 3 12,7 3 4,4 2 4,3 1 6,5-7 9,-2-4-103,-2-2-14,-1-7-19,1-6-13,-7 0-8,4-9-12,-8-5-5,-3-3-2,-6-9-9,-6-6-12,-6-3-18,-6-1-17,-3 4-17,0 5-37,1 13-20,8 5-70,6 9-168,8 0-498,-2 4 0,1 1 0,5-2 0</inkml:trace>
  <inkml:trace contextRef="#ctx0" brushRef="#br0" timeOffset="104662.4404">28218 7879 2841,'0'-1'129,"0"1"6,0 0 1,2 0 21,-1 1 13,8 11 7,5 2 3,7 9-2,9 3 2,8 3-115,5-2-14,1 1-16,-1-5-49,-10-3-90,-7-8-161,-3-7-545,-16-1 0,-2-4 0,-2-3 0</inkml:trace>
  <inkml:trace contextRef="#ctx0" brushRef="#br0" timeOffset="104917.7574">28492 7836 1902,'0'0'106,"0"3"28,-2 7 19,-5 4 10,-5 8 4,-6 7 3,-9 3 1,-11 2-7,-7 1-28,-1-1-83,5-5-63,14-8-97,10-7-105,14-8-90,21-7-235,-1-1 0,10-3 0,8-2 0</inkml:trace>
  <inkml:trace contextRef="#ctx0" brushRef="#br0" timeOffset="105395.8118">28957 7782 2021,'-3'-3'107,"-3"-1"17,-7 2 18,-3-1 17,-6 0 9,-2 9 8,-2 3 3,1 5 5,0 6 3,3 5-89,4 2-9,7-3-16,8 0-14,0-5-14,3-1-6,6-1-5,1-1-2,4-4-4,3-1-4,5 0-4,1 1-2,1 0-3,-3 0-8,-3 2-3,0 0-7,-9 1-3,-3 4 0,-3-1 0,-6 2 1,-7-4 3,-4 2-2,-7-3 2,-9-1 3,-2-7 0,-2-1-4,4-5-30,6-2-77,10-9-255,6-4-332,7-3 0,16-9 0,17-3 0</inkml:trace>
  <inkml:trace contextRef="#ctx0" brushRef="#br0" timeOffset="106507.9155">29107 7891 2259,'-3'0'65,"0"0"22,-4 4 33,1 4 11,2 8 5,0 3 3,4 9 3,0 1 4,5 0 1,3-2-40,2-3-22,2-6-18,6-4-30,-1-5-11,2-5-8,1-4-12,-2-4-21,-2-8-20,-5-4-2,-8-5-2,0-8-5,-9-3-4,-3-7-1,-6 3 6,1-3 7,-4 10 9,3 5 17,6 7 12,5 9 2,1 5 4,3 2 11,1 1 3,5 0 1,6 0-3,5 0-3,7 0 0,6 1 4,6-1 2,-1 3 0,-5 0-7,-6 2-8,-6 2-5,-12 6-2,-4 1 0,-1 4 0,-1 5 0,0 0-1,0 0 1,0 1 4,0 1 8,0-2 2,0-3 7,2 1 6,4-4 3,4-4 3,5-2 0,6-6 2,2-3-2,1-2-3,2-5-5,-7-4-6,-4-3-11,-6-8-12,-5-3-6,-4-3-4,-6-6-1,-7-2-3,-1-1 1,-4 5 0,0 1 2,2 7 1,2 6 5,5 5 5,3 7 4,5 3 9,-1-1 7,4 2 3,-1 0 0,5-3 0,6 1-1,15-1 2,12 3 3,7-3 0,6 2-3,-4 1-12,-13 1-8,-11 1-4,-7 4-1,-10 3 0,-1 2 0,0 6 0,-3 4 1,-3 2 8,0 1 4,0 4 8,-3 0 13,3-2 9,0 0 10,0-3 13,3-2 12,0-4 10,0-6 7,9-2-2,0-3-3,5-6-3,4 0-10,0-4-6,-6-4-17,2-5-26,-8-7-28,-6-5-25,-3-4-31,-5-5-1,-7-3-8,0 4-27,-5 5-26,-2 5-61,-5 11-114,13 2-497,-10 9 0,0 2 0,3 1 0</inkml:trace>
  <inkml:trace contextRef="#ctx0" brushRef="#br0" timeOffset="107099.5466">30301 7657 2466,'0'0'114,"0"-3"1,0 3 27,0-1 25,0 5 19,0 6 13,0 9 6,0 10-2,0 10 3,0 10-108,0 1-2,0 4 0,0-1-25,0-4-25,-3-4-18,1-6-14,-1-8-13,0-7-15,0-10-32,2-4-81,1-7-277,-2-3-368,2-5 0,0-7 0,0-3 0</inkml:trace>
  <inkml:trace contextRef="#ctx0" brushRef="#br0" timeOffset="107306.9931">30162 7983 1953,'-4'-2'185,"4"2"41,0-1 26,-1-1 8,6 1 5,4-2 2,8-1-2,7 1-10,8 0-34,7 1-226,6-3-273,-7-21-495,-1 18 0,-4-1 0,-1-3 0</inkml:trace>
  <inkml:trace contextRef="#ctx0" brushRef="#br0" timeOffset="107604.8818">30671 7750 2268,'0'0'42,"3"2"26,1 4 15,3 9 10,-1 8 3,0 10 3,-3 8 2,0 0-1,-3 1-1,0-4-18,0-6-35,0-3-64,1-9-158,2-11-420,2-2 0,1-5 0,9-2 0</inkml:trace>
  <inkml:trace contextRef="#ctx0" brushRef="#br0" timeOffset="107965.8855">30909 7874 1917,'-3'1'153,"-5"6"29,-1 5 26,0 2 8,6 9 8,2-1 4,4 8 2,6-3 3,3 1 4,-3-2-120,6-6-26,-3-7-17,4-6-21,-2-4-9,1-3-8,0-3-13,3-6-17,-9-2-24,-6-3-33,0-7-16,-3-6-29,-9-1-16,-2-6-7,-3 2-12,-2 4-35,0 6-54,8 7-125,2 2-244,2 11 0,4 0 0,0 2 0</inkml:trace>
  <inkml:trace contextRef="#ctx0" brushRef="#br0" timeOffset="108218.2144">31120 7839 2045,'0'-3'198,"0"3"7,0-4-3,0 3 12,1-1 4,5 5 6,4 6 2,7 6-2,7 4 7,9 8-166,8 2-35,6-3-16,-5 0-48,-2-6-146,-7-13-204,-13 3-315,-11-6 0,-6-4 0,0-1 0</inkml:trace>
  <inkml:trace contextRef="#ctx0" brushRef="#br0" timeOffset="108445.9986">31362 7778 1536,'-2'12'129,"-2"8"16,-2 6 7,-3 12 0,-8 2-2,-7 0-7,0 2-21,-4-6-35,8-10-65,8-9-549,4-2 0,8-10 0,3-3 0</inkml:trace>
  <inkml:trace contextRef="#ctx0" brushRef="#br0" timeOffset="108716.278">31604 7725 1580,'0'0'113,"0"0"34,0 4 19,0 6 16,3 8 5,2 10 8,-2 12-1,4 5-1,-4-1-8,3-4-109,-3-3-51,2-8-130,11-17-522,-10 5 0,-1-8 0,3-6 0</inkml:trace>
  <inkml:trace contextRef="#ctx0" brushRef="#br0" timeOffset="110487.4748">31956 7720 1829,'-9'-2'75,"0"2"23,-5-3 17,-2 6 12,2 3 15,0 6 6,6 5 7,3 8 0,4 0 2,-1 0-57,5 0-7,5-4-19,1-6-16,6 1-10,7-5-14,1 1-5,3-2-7,2 3-3,-5 0-2,-6 4-8,-4 0-7,-8 0-2,-4 0-2,-2 2 0,-4-1 1,-8-3 4,-1-1 1,-7-2 9,-3-4 11,3-6 12,4 0 8,2-5 3,6-4 1,3-7-2,6-3-3,0-9-18,9-6-17,5-5-11,3-6-13,5 2-10,2 2-8,-2 3-5,-5 8-2,-5 8-2,-1 2-16,-4 3-50,2 5-21,-3 2-18,0 1-26,3 6-32,0 1-6,-1 0 0,-4 0 9,1 0 20,-5 0 47,1 4 107,-1 1 61,0 2 48,0 6 46,0 2 43,0 0 13,0 5 6,0 1-4,0 4-12,3 0-27,2 0-36,7 1-15,3-2-19,4-2-9,1-3-6,-2-2-1,0-10 1,-6 1-4,0-6-3,0-2-3,-1-5-9,1-4-17,-6-7-15,-3-10-10,-3-7-5,-5-11-4,-10-1-6,-3-1-2,-7 3-6,-1 10 3,2 5 0,7 8 10,7 6 10,4 6 2,6 4-4,0 3 2,3-1 3,4 2 0,5 0 5,6 0-1,7 0 0,5 0-2,4 0-3,-1 0 0,-3 0 0,-7 0-5,-8 0-2,-7 4 0,-7 2 0,1 2-1,-2 5 4,1 2 0,1 3 4,1 4 3,-3 3 8,4 5 5,-1 2 7,0 0 3,5-2 4,4-3 1,1-4 2,6-5 4,3-2 4,2-4-1,1-3-3,3-9-2,0 3-5,-5-6-1,-5-8-10,-3-4-10,-5-7-10,-7-8-11,-1-5-5,-2-2-4,-3 0-2,0 6-1,-12 5 0,-2 5-4,-7 2 6,0 3 10,-1 5 6,8 4 4,2-1 2,6 5 4,6-1 3,3 4-2,0-1-1,0 1 1,0-2 5,3 2 0,3 0-2,7 0 0,7 0 2,6 0-3,5 0-5,-1 0-1,-4 0-2,-5 0 1,-9 3-7,-9 4 0,0 1 2,-3 6 0,2 3 0,1 2 2,1 4 6,2 3 8,6 3 6,3 2 7,2-2 5,5-3 5,2 1 7,-2-5 10,-3-10 9,-1-1 16,0-5 9,0-6 0,-3 0 2,5-8-6,-4-6 0,1-5-6,-5-9-4,-3-4-9,-6-8-12,-3-2-16,-9 0-11,-3 3-7,-6 4-5,-5 10-2,-7 6-4,3 8-2,-1 7-1,-1 2-3,2 2-2,5 2 1,3 1-3,1-1-2,11 2-4,-1 1 2,5 0-10,1 1-26,2-1-40,0 1-58,3-1-144,8-7-642,-3 2 0,7 0 0,7-5 0</inkml:trace>
  <inkml:trace contextRef="#ctx0" brushRef="#br0" timeOffset="111382.2842">33083 7277 1555,'0'-2'84,"0"1"6,0-1 35,0 2 33,0-2 16,0 4 16,0 3 12,0 0 7,0 3 5,2 5-75,-1 0 0,5 4-4,1 3-34,3 1-31,-1 0-16,2 4 3,5 4 5,2 5 7,8 8 4,7 8 5,7 4-2,3 12 5,3 7 7,-2 7 6,-8 6 14,-6 3-5,-9 6-7,-7 1-2,-7 10 1,-10 6 1,-10 6 11,-8 6 9,-7 5 4,-6 4 8,-5 5 4,-2 3 16,-1 3 8,-2 5 24,-5 4 30,2 0 30,-7 1 25,-2-1-14,-4 4-13,3-8-17,-2-4-19,-1-6-28,1-7-18,2-11-37,1-9-39,5-8-41,3-7-39,9-7 0,6-12 0,7-9 0,8-14 0,5-9 0,7-10 0,3-12 0,3-9 0,0-7 0,1-4 0,-1-2 0,0-1 0,0-2 0,0-5 0,0-2 0,0 2 0,0-6 0,0-2 0,0 3 0,0 2 0,0 3 0,0 1 0,0 4 0,0 0 0,0 1 0,0-2 0,0 2 0,0 0 0,0 0 0,0 0 0,0-1 0,0 1 0,0 0 0,0 0-99,0 0-113,0 0-73,0 0-145,-1 0-224,-13-39-648,-13 31 0,-17-2 0,-17-1 0</inkml:trace>
  <inkml:trace contextRef="#ctx0" brushRef="#br0" timeOffset="114071.1954">19294 9075 2450,'-4'0'142,"3"-1"36,-1 1 40,1 0 27,1 0 15,0 0 2,3-3 3,7 0 3,5-5 2,11-1-102,5-6-39,6 3-37,0-2-38,-4 3-32,-5 2-16,-1 5-5,-11 4-1,-4 7-4,-6 7 0,-3 6 2,-5 9 0,-5 3 1,-5 8-1,-8-1 4,-10 3-1,-3 0 3,-1-6 2,2-5 0,8-8 5,6-6 0,4-11 1,11-5-2,2-1 0,1-7 1,4-3 2,7-4-1,1-2-2,9-2-6,2 5-9,2 4-19,4 4-39,-4 4-58,4 2-54,-7 7-99,2-1-172,-7-5-360,-5 13 0,-2-7 0</inkml:trace>
  <inkml:trace contextRef="#ctx0" brushRef="#br0" timeOffset="114571.7939">19969 9022 1989,'-17'-3'167,"-3"1"22,-7-1 12,-7 2 4,0 2 1,6 7 2,6 1 1,4 5 2,10 4 0,5 1-131,1 1-32,5-2-16,7 0-10,1-1-3,3-3 4,6 0-2,3-3-2,-3-2 0,1 1 1,2 0-5,-3 2-1,-6 2-6,-3 1-4,-5 2 1,-3 3-3,-6 3 5,-3-3 3,-5 4 3,-5 1 8,-12-4 14,-9-2 10,0-2 6,-4-7 4,5-5-1,8-2-18,6-6-59,10-8-122,9-6-211,6-6-434,15-9 0,14-2 0</inkml:trace>
  <inkml:trace contextRef="#ctx0" brushRef="#br0" timeOffset="114818.8258">20239 9114 2532,'3'-3'150,"4"1"13,-1 0 16,9 1 8,-3 4 2,6 8 1,2 4 0,0 5 0,3 3-3,-1 5-134,3-5-40,0 2-72,1-6-175,23-11-552,-30 1 0,-8-6 0</inkml:trace>
  <inkml:trace contextRef="#ctx0" brushRef="#br0" timeOffset="115054.8311">20521 9065 2065,'-6'0'124,"-6"0"28,1 5 11,-5 7 8,-2 7 2,0 11 3,3 5-1,-3 5-4,2 3-9,2-5-109,3-3-52,3-9-96,5-10-166,1-12-385,2 0 0,2-6 0</inkml:trace>
  <inkml:trace contextRef="#ctx0" brushRef="#br0" timeOffset="115405.9093">20906 9019 2192,'0'-3'137,"0"3"31,0 1 21,-1 6 9,-3 8 5,0 8 2,-2 0 3,-1 6 1,2-5 2,0-2-128,4-4-1,-1-1-25,5-6-15,4-2-4,6-4-5,11-2 2,13-3-2,7-3-1,5-4-13,-3 0-59,-10 0-85,-7-3-152,-14-12-509,-6 15 0,-6-4 0,0 0 0</inkml:trace>
  <inkml:trace contextRef="#ctx0" brushRef="#br0" timeOffset="115635.2984">21168 9017 2683,'0'0'67,"0"5"24,0 4 24,0 9 6,0 7 2,0 12 0,0 5-1,0 6 0,0-2 2,0-3-32,0 0-38,0-11-49,0-6-112,2-6-178,2-17-405,5 1 0,6-8 0</inkml:trace>
  <inkml:trace contextRef="#ctx0" brushRef="#br0" timeOffset="116711.2526">21422 9059 1605,'-1'0'104,"-1"0"32,1 1 32,-7 7 23,2 2 15,3 11 9,0 6 6,2 4 6,2 3 3,5 2-53,4-2-47,-2-5-27,8-6-27,1-3-13,2-10-15,-1-6-9,1-4-6,-1-8-8,0-7-15,1-9-16,-8-6-13,-6-8-17,-2 0-8,-9-4-8,-7 1-1,-6 1 9,0 5 7,-1 6 7,1 8 14,8 11 13,4 2 10,4 6 14,3 0 16,3 2 7,8 0 0,11 0-4,14 0-3,12 0 0,8 0 4,-1 2 5,-8 2 0,-14 4-1,-9 0-7,-11 6-1,-11 3 8,-2 5 6,0 1 8,-2 2 4,-5 2 1,1 2-4,-1 0 9,3-2 4,3 0 1,2-4 2,4-4-9,7-6-8,3-4-8,8-4-7,4-5-9,0-5-2,2-7-16,-4-7-14,-4-3-19,-9-6-20,-9-1-6,-3-2-7,-6-4-3,-9-1-4,-4-1 4,-2 1 4,-4 5 8,6 6 11,8 8 7,4 6 18,4 5 1,3 1 9,1 3 4,8 2 4,6-1 3,19 1 6,12 0-1,13 1-1,8 4 2,-5 2-4,-9 3 7,-14 2-7,-13 3-3,-17 2-1,-6 2 3,-2 1-2,-4 6 4,-1 5 4,-2 4 7,2 3 11,-3 2 10,7-3 11,4-2 14,9-6 14,9-6-1,5-8 0,11-7-2,4-5-2,-2-7-6,-3-9-7,-6-5-15,-8-7-28,-9-6-39,-8-5-41,-5 2-44,-8-4-37,-9-2-14,-8 8-44,-3 4-57,-4 8-142,2 2-549,5 17 0,9 2 0,8 3 0</inkml:trace>
  <inkml:trace contextRef="#ctx0" brushRef="#br0" timeOffset="117216.2554">23248 8778 2524,'0'-1'48,"-2"1"21,1 1 44,1 8 28,-2 10 24,2 18 11,2 10 6,-2 17 0,-2 9-4,-3 7-51,1-1 1,-5-7-17,3-14-46,-3-12-28,2-12-29,-1-12-37,5-7-54,3-9-192,0-10-498,0-5 0,0-8 0,0-10 0</inkml:trace>
  <inkml:trace contextRef="#ctx0" brushRef="#br0" timeOffset="117404.7526">23052 9138 1322,'-3'0'146,"0"0"19,3 0 19,-3 2 45,3-4 23,9 2 5,8 2 0,10 1 0,13-1-11,19-2-161,7 0-120,16-8-638,-15-1 0,-5-2 0</inkml:trace>
  <inkml:trace contextRef="#ctx0" brushRef="#br0" timeOffset="117907.8329">23802 9071 2387,'0'0'131,"0"-1"19,0 1 6,0-2 2,6-1 5,4 0 6,5-3 11,8-4 7,7 0 7,3 1-97,6-1-29,1 4-19,-5 5-13,-5-2-15,-10 7-8,-5 7-5,-9 6-11,-4 4-8,-6 8-5,-5 8 3,-9 0 9,-9 3 10,-9-3 22,-5-1 21,0-5 8,6-6 9,9-9 22,16-5 18,5-5-1,13-6-2,7 0-15,12-1-14,16-4-20,15 2-28,9-5-40,11 3-63,-1-2-80,1 0-130,-5-4-202,-18 3-300,-14-2 0,-12 0 0,-16-2 0</inkml:trace>
  <inkml:trace contextRef="#ctx0" brushRef="#br0" timeOffset="118234.7294">24443 9124 2225,'-8'-1'171,"-1"-1"16,-3 7 16,1 0 18,5 7 20,3 7 11,6 5 8,6 2 10,11-1 5,0 2-140,5-10-25,1-3-8,-4-4-13,-2-5-14,-1-8-17,-1-9-13,-5-2-13,-3-8-18,-3-5-17,-4-6-11,-7-3-19,-8 1-14,-2 1-9,-3 5-27,-3 3-20,0 12-31,7 8-97,5 6-170,-1-12-371,5 19 0,4 3 0</inkml:trace>
  <inkml:trace contextRef="#ctx0" brushRef="#br0" timeOffset="118536.1941">24894 8979 2140,'0'-5'199,"0"-1"36,0 2 13,0-4 4,0 5 26,3 2 17,0 6 8,7 5 4,1 7 0,8 6-151,1 9-44,6 3-37,2 2-13,4-3-7,1-2-44,-3-3-58,-3-6-69,-7-8-132,-3-4-200,-9-7-387,-2-2 0,-3-11 0,0-2 0</inkml:trace>
  <inkml:trace contextRef="#ctx0" brushRef="#br0" timeOffset="118773.2556">25123 8976 2097,'-5'5'142,"-4"7"31,-1 5 6,-10 12 5,-7 0 1,-4 12 1,-6 5-2,4 2-4,6-7-9,9-1-122,9-12-90,9-7-109,9-15-168,5-18-326,6 9 0,6-5 0,16-10 0</inkml:trace>
  <inkml:trace contextRef="#ctx0" brushRef="#br0" timeOffset="119204.3714">25392 8995 1797,'0'-2'153,"3"2"16,-2 0 12,3-3 22,-4 3 26,4 0 11,7-2 6,5-1 5,1-1 7,8 1-117,2-2-27,-1 3-18,-7 2-10,1 7-22,-8 1-24,-4 6-14,-5 5-5,-2 7-12,-4 0-3,-6 4-4,-13 0-3,-9 5 4,-6-3 0,-4-3-1,10-2-3,12-8 7,11-5 6,12-3 9,13-2-2,11 0 0,5-1 0,14-5-3,4 0-13,3-3-42,2-3-64,-3-5-158,11-10-549,-21 5 0,-9-3 0</inkml:trace>
  <inkml:trace contextRef="#ctx0" brushRef="#br0" timeOffset="120229.5116">25902 9007 2148,'-6'0'114,"0"0"27,-1 3 21,-4 6 13,7 2 12,2 7 7,2 4 3,5 2 1,3 3 5,3 1-72,9-5-27,1-1-19,-2-7-16,2-6-8,-5-5-7,-2-3-7,-1-6-5,2-4-5,-5-3-8,-2-8-16,-4-6-32,-7-2-16,-6-6-5,-7 4-4,-3-4-5,-5 8 1,0 5 1,4 4 10,4 5 7,7 5 10,5 3 20,2 2 8,4 2 10,5 0 1,5 0 6,12 0 0,11 0 3,13 0-9,-3 0-2,2 4-2,-13 3 4,-10 3 0,-11 6-9,-7 1-2,-5 3-5,-2 1-2,-1 1 0,2 3 4,2-2 0,-2-1 10,4-2 7,8-3 5,3-1 3,9-3 0,3-5 4,-1-4 3,-5-2-2,2-7-2,-8-4-1,-3-4-15,-3-6-17,-2-7-15,-11-2-23,-1-4 1,-8-5-2,-7 2-5,0 2 0,-4 3 1,5 12 8,8 3 4,5 5 6,5 6 10,1 4 30,0-3-1,4 3 0,7 0 6,8 0 0,13 0 0,12 3-7,5 3 4,-2 0 1,-2 6-1,-12 0-8,-12 3 5,-10 6 2,-8 2 8,-1 0 2,-4 4 8,2 1 3,5-3 16,2 2 15,5-6 13,5-1 12,4-3 2,1-6 0,4-5-4,-5-3-1,0-4-6,-3-4-3,-1-7-15,-6-5-17,-4-3-20,-4-10-34,-8-3-20,-10-5-8,-3 1-10,-6 2-31,-8 6-92,-4 9-163,-1-3-639,-4 17 0,-4 1 0,-2-1 0</inkml:trace>
  <inkml:trace contextRef="#ctx0" brushRef="#br0" timeOffset="120767.0977">27257 8806 1572,'0'12'181,"0"8"23,1 7 9,-1 12 2,0 4 0,0 5 1,0 0-4,0 1-6,0-3-5,0-6-157,-1-9-76,-1-5-112,0-14-175,-1-5-277,-4-6 0,4-5 0,-1-7 0</inkml:trace>
  <inkml:trace contextRef="#ctx0" brushRef="#br0" timeOffset="120962.5735">27118 9024 2528,'0'0'112,"0"-2"18,0 2 18,7-3 4,7 3 2,12 0-3,13 0-8,18 0-34,16-3-168,8-13-654,-2 9 0,-5-4 0,-12-1 0</inkml:trace>
  <inkml:trace contextRef="#ctx0" brushRef="#br0" timeOffset="121205.9242">27815 8840 2721,'0'-4'114,"0"1"8,0 2 16,3 2 7,1 9 5,2 8 0,0 10 3,4 7-1,-2 5-1,-2 3-122,-1-1-24,0-3-59,-4-3-124,10-14-581,-7 1 0,2-11 0,9-7 0</inkml:trace>
  <inkml:trace contextRef="#ctx0" brushRef="#br0" timeOffset="121695.7355">28349 8904 2089,'-9'-6'156,"-10"-2"27,-4 0 17,-7 1 6,-3 4 4,0 3 6,1 7 2,8 3 4,12 4 3,6 4-121,7 0-29,8 2-23,11 0-12,4 0-6,12-5-4,6 2-6,2-2-1,-5-1-6,-7-3-5,-8 3-2,-8-2-4,-8 0-2,-8 2-9,3 1 6,-9 0-3,-3 1 1,-11 1 6,-4-4 3,-5-6 22,-1-1 13,3-6 13,5-6 4,7-6 6,7-5-5,5-8-2,6-1-2,9-6-7,5 6-10,10-1-36,8 5-60,4 6-49,3 6-80,-6-1-128,10-4-532,-24 9 0,-6-1 0,-5 2 0</inkml:trace>
  <inkml:trace contextRef="#ctx0" brushRef="#br0" timeOffset="121942.5726">28682 8878 2416,'0'0'106,"0"-2"15,0 2 28,0 0 15,4 8 7,7 3 0,5 7 1,11 7 0,14 5 0,4 2-106,2 0-24,-1 1-64,-8-9-134,-11-7-212,-12 0-307,-4-9 0,-4-8 0,-2 0 0</inkml:trace>
  <inkml:trace contextRef="#ctx0" brushRef="#br0" timeOffset="122168.5662">29023 8844 1404,'-9'6'164,"-4"7"24,-4 10 12,-7 6 6,-6 8-1,-5 10 0,-2 5-2,-1-2-6,12-2-5,7-8-140,11-9-112,5-14-163,5-17-363,4 1 0,3-7 0,18-4 0</inkml:trace>
  <inkml:trace contextRef="#ctx0" brushRef="#br0" timeOffset="122576.045">29397 8869 1496,'-8'-4'156,"-6"0"24,-7 4 19,-6 0 4,3 6 6,1 6 8,9 2 9,7 6 3,4-1 2,5 2-130,4-1-24,0 0-25,0-2-16,6 2-5,3-2-5,2 1-9,-2-2-8,-2-3-4,-7 3-4,-3-2 1,-3-3 1,-1-3 1,-7 5 0,-8-2 1,-11 1-1,-5 2-2,-7-6-5,4 0-1,8-4-16,8-4-68,13-4-139,9-11-449,0 2 0,7-3 0,10-4 0</inkml:trace>
  <inkml:trace contextRef="#ctx0" brushRef="#br0" timeOffset="123621.3477">29646 8901 1712,'-3'0'113,"-3"7"23,0 6 18,3 5 11,0 7 2,3 4 2,0 5 1,0-1 1,3-2 6,3-5-68,6-5-31,2-6-17,2-6-16,3-5-7,-3-5-4,2-4-5,-1-6-13,-2-7-11,-5-8-31,-7-8-17,0-5-5,-3 0-8,0-2 0,-6 7-2,-3 6 4,-3 12 2,-6 7 13,0 5 12,3 4 28,6 0 17,3 0 4,4 0 4,2 0 19,8 0 3,4 0 0,11 0 4,10 0-1,10 0 0,1 4-3,-5 0-5,-6 6 5,-13 6 4,-14 2-17,-2 1 0,-8 6 0,1 2-1,-2-1 2,4 3 4,-1-3 8,1-4 4,5-2 2,4-1 0,2-7 3,7-4-2,2-5 0,7-1 0,-2-7-2,0-1-4,-1-6-15,-5-5-18,-6-9-22,-9 0-16,-5-6-16,-7-2-2,-10-2-4,-10 4-3,-1 6-5,0 3-1,5 12 7,9 3 10,10 4 14,6 1 8,0 3 12,6-1 3,3 1 8,12 0 2,11 0 5,12 1 0,5 2 1,-1 1-1,-10 2-7,-9 3 6,-16 5-1,-8-1 3,-1 3-4,-7 4 5,2 1 4,-1 4 8,4 1 10,-2 1 8,0-1 16,9-1 8,3-5 6,9-2 2,4-6 0,5-4 3,-1-6-6,-2-4-4,-1-4-13,-2-7-8,-6-4-12,-9-5-17,-6-7-14,-9-3-17,-15-7-11,-8-2-17,-5 1-22,-4 5-58,3 12-74,8 8-140,18 3-542,-1 10 0,10 2 0,0-2 0</inkml:trace>
  <inkml:trace contextRef="#ctx0" brushRef="#br0" timeOffset="123891.5692">30701 8792 2100,'0'-2'179,"0"-2"-7,0 4 9,2 0 13,-1 6 10,4 13 2,-2 10 3,1 7-2,1 9 2,-4 5-166,2-2-14,-1-4 2,1-5-27,-3-4-55,3-9-115,9-11-584,-12-1 0,3-9 0,0-5 0</inkml:trace>
  <inkml:trace contextRef="#ctx0" brushRef="#br0" timeOffset="124094.0355">30583 9041 2780,'-2'-5'146,"0"1"29,1 0 8,-1 0 17,9 2 4,1 2-1,9 0-4,7-3-30,9 6-75,6-3-319,2-19-600,-5 16 0,-1-2 0,-7 0 0</inkml:trace>
  <inkml:trace contextRef="#ctx0" brushRef="#br0" timeOffset="125067.3495">31110 8840 2698,'0'0'70,"0"0"41,-3 7 20,2 3 12,-2 8 8,1 8-1,0 3 0,4 5 1,-2 2 3,0-2-55,0-3-13,0-8-44,0 0-40,0-8-104,6-7-238,-3-4-399,5-2 0,8-7 0,6-6 0</inkml:trace>
  <inkml:trace contextRef="#ctx0" brushRef="#br0" timeOffset="125433.2742">31300 8898 1922,'0'-2'185,"-1"-1"25,-1 0 17,1-1 8,5 0 3,2 0 5,11-2-1,1 1 0,9 1 1,2 2-132,-4-1-53,-4 3-29,-7 5-15,-6 4-8,-5 3 0,-4 5-3,-8 3 0,-6 3 5,-3 3 2,-3-1-1,-2-1 1,4 2 2,10-3 3,4-4 3,13 0-1,11-4-1,6-2-1,5-4-11,10-6-47,1 0-143,10-7-638,-17-3 0,-5 0 0,-7-8 0</inkml:trace>
  <inkml:trace contextRef="#ctx0" brushRef="#br0" timeOffset="125660.1608">31634 8865 3081,'0'0'77,"0"0"27,0 0 24,8 2 14,11 5 4,13 3 2,14 5 3,6 4-6,0-1-27,-11 2-106,-8-2-96,-12-7-200,-12-6-492,-3 1 0,-3-6 0,-3 0 0</inkml:trace>
  <inkml:trace contextRef="#ctx0" brushRef="#br0" timeOffset="125881.9528">31938 8833 1548,'-7'5'178,"-4"3"29,-7 4 11,-9 11 3,-5 0 3,1 9 0,-4 2-1,5 3-10,6-3-29,10-4-210,7-9-220,4-11-387,9-1 0,10-9 0,8-8 0</inkml:trace>
  <inkml:trace contextRef="#ctx0" brushRef="#br0" timeOffset="126140.8016">32146 8801 2147,'0'0'104,"0"-4"3,0 4 29,3 4 18,-3 4 6,3 11 5,0 8-1,0 4 2,0 4 0,1 1-105,-4-3-11,0-4-46,3-7-160,11-12-529,-9-1 0,3-4 0,8-5 0</inkml:trace>
  <inkml:trace contextRef="#ctx0" brushRef="#br0" timeOffset="127841.3574">32388 8780 1813,'-5'-2'143,"-5"-1"20,-5 0 21,-6 2 14,3 1 5,-3 6 3,3 3 4,7 2 1,8 3 3,0-1-109,6 1-25,6-2-18,5 1-23,1-1-11,6-1-5,4-1-5,-2 0-2,1-1-3,-6 1-6,-4 3-6,-4 3-8,-4 3-7,-6 1-4,0-2-6,-3 5-1,-3-4 3,-4-1 3,-4-4 3,-4-2 8,1-7 8,1-2 7,-2-3 11,3-6 6,7-6 3,1-4-3,4-6-7,6-5-14,7-2-6,4-3-10,5 6-6,1 1-4,3 5-5,-7 4-2,1 3 1,-1 2 0,1 5 5,4 2 11,6 2 5,0 0 3,-3 2 2,0 4-2,-10-1 2,-8 1 10,-3 4 10,-6 2 23,-5 0 15,-4 4 11,0 0 8,-5 3 5,4-1 11,2 1 7,8 1 7,2 1 0,10-2-8,3-2-17,9-1-10,5-5-9,2-5-4,1-2-6,1 0-9,-6-9-10,-6-3-14,0-2-10,-7-5-13,-8-9-17,0-3-15,-12-2-9,-8-4-8,-6 4-1,-8 2 1,-5 6 2,3 6 4,10 8 1,8 2 10,8 2 14,5 3 9,2 0 7,5-1 5,7 2 1,9 0 0,7 1 2,13 0 0,7 0-1,-4 0 0,-7 1-7,-12 3 3,-9 2 0,-11 0-2,-4 4 1,-1 1 3,0 4 0,-3 2 3,0 0 5,-3 3 5,3 3 12,-4 1 4,4-2 2,3 0 6,0-2 2,0-4 0,3-6 5,-2 0 3,5-7-3,0-2-2,5-1-8,-1-4-7,2-3-6,-4-6-15,-4-4-14,-2-6-10,-5-3-16,-2 0-8,-7-3 0,2 3-3,-2 0 4,1 6 2,5 5 3,3 5 7,3 5 7,0 1 9,6 1 6,3 0 3,12 2 2,5-1-1,8 1-1,-1 1-3,-4 0-3,-9 0 0,-10 3 4,-6 1 3,-2 3 7,-2 3 2,-2 0 8,1 6 7,-1-1 4,-3 2 9,5-2 10,-3 4 11,3-4 10,3 0 3,2 1 9,8-6 14,3 1-6,8-5-2,2-1-2,1-5-4,-3-3-6,-6-1-8,-3-4-8,-4-3-6,-7-6-16,-1-5-13,-9-3-2,-3-1-3,-10-4 8,2 2 4,-7 4 2,5 6-1,3 4-1,7 5 0,2 8 0,2-1-4,1 0-1,2 1-3,-1 1-7,0 0-6,3 1-2,0 1 0,0-2-1,-3 1 0,3-1 0,0 1 3,0-1-2,0 1 1,-3-1 0,3 3-2,0-2-5,0-1-7,0 0-9,0 0-28,0 3-72,0-1-152,0 1-754,0-1 0,-3 0 0,-9 0 0</inkml:trace>
  <inkml:trace contextRef="#ctx0" brushRef="#br0" timeOffset="129262.9977">19278 10619 1558,'0'0'153,"0"0"24,0 0 17,0 0 17,0 0 11,0 0 10,0-1 17,0-3 15,2-2 17,1-1-106,3-4-23,10 0-10,10-3-8,11 2-11,11-2-3,5 1-6,1 2-16,-3 3-14,-10 6-20,-9 2-6,-13 7-14,-7 5-13,-3 3-12,-4 5-4,-4 3-4,-2 2-1,-11-2 3,-8 4 0,-10-1 4,-15 2-3,-7 0 4,-2-3 0,10-8 7,10 0 11,18-7 2,8-6 0,10-2-3,8-1 0,9-2-2,9-3 1,11 1-1,8-1-2,4 1-8,-3 0-12,-3 3-4,-9 5-6,-6 3-1,-9 6-3,-8 1 4,-9 4 0,-4 3 0,-7-3 4,-13 0 2,-3 2 1,-10-2 0,-9-3 2,-5-3 2,-8-1 3,-2-7-4,3-4-7,5 1-21,9-5-59,17 0-141,17-5-251,12-20-474,15 16 0,12-6 0</inkml:trace>
  <inkml:trace contextRef="#ctx0" brushRef="#br0" timeOffset="129705.8335">20121 10575 2396,'-8'-3'108,"-7"-1"18,-6 4 15,-5-3 8,-8 8 4,1 7 1,1 3 0,4 2 1,9 6 3,8 0-86,8-1-18,7-3-16,8-2-14,3 0-5,5-3-4,7 1-2,0-4 1,0 0-1,-3 1-3,-1 0-3,-6 2 1,-7 1-4,-9 1 1,-1 1-3,-9 1 0,-10-1 2,-7 1 0,-9 1 0,-4-3 0,3-4-1,4-7-14,8-1-53,8-8-150,16-11-184,-2 0-267,6-4 0,16-7 0,7-5 0</inkml:trace>
  <inkml:trace contextRef="#ctx0" brushRef="#br0" timeOffset="129934.2439">20212 10645 1739,'0'0'166,"2"-2"6,-2 2 13,5 0 28,2 0 14,6 4 7,3 9 1,6 6 0,2 5 3,5 12-144,1 1-24,1 2-12,3-4-47,-3-3-152,-7-12-201,-9-1-336,-1-7 0,-7-6 0,-4-6 0</inkml:trace>
  <inkml:trace contextRef="#ctx0" brushRef="#br0" timeOffset="130172.7052">20510 10602 2068,'-1'0'71,"-2"6"29,-4 8 22,-6 12 4,-6 9 3,-8 11 1,-12 6 2,-7 3-2,1-1-7,5-4-43,6-9-66,15-11-96,11-11-121,18-13-385,4-5 0,11-8 0</inkml:trace>
  <inkml:trace contextRef="#ctx0" brushRef="#br0" timeOffset="130473.8516">20921 10630 1684,'0'0'98,"0"3"44,3 3 21,-3 8 8,-3 4 5,-6 8 2,-7 7 2,-4 1 2,-2-2 0,-1-4-76,11-2-14,7-8-41,8-3-18,11-4-7,13-6-4,12-2-4,15 1-16,8-4-79,9-7-182,-14-12-375,-7 10 0,-14-4 0</inkml:trace>
  <inkml:trace contextRef="#ctx0" brushRef="#br0" timeOffset="130721.221">21195 10626 2708,'-3'0'64,"3"4"20,0 8 9,0 11 4,-1 9 5,-4 11 2,-3 9-2,-2 0 0,0 0-1,2-8-47,3-3-49,4-11-87,5-9-145,16-14-434,-3-3 0,6-4 0,8-8 0</inkml:trace>
  <inkml:trace contextRef="#ctx0" brushRef="#br0" timeOffset="131829.2296">21468 10701 2054,'-8'0'118,"0"0"18,-3 2 16,-3 5 7,9 3 12,2 9 11,2 6 4,4 4 2,4 2 3,6-4-90,6 2-25,10-3-17,2-8-14,5-3-5,-1-7-12,-5-5-9,-7-3-4,-3-6-2,-9-5-4,-2-7-4,-3-4-10,-4-8-20,-10-7-3,-2-6-2,-7 3-2,-6 0 1,-8 6 0,5 8 1,2 11 5,9 6 6,6 4 9,6 1 24,5 1 5,8-3 1,5 1 0,12-1 2,13 1-2,11 0-1,3 3-2,-3 0-5,-3 4-2,-13 2-3,-13 7 0,-11 3 7,-6 7 4,-7 6-2,-3 4 4,1 5 6,-1-1 18,5-3 19,-3-3 18,8-4 20,7-5 10,7-6 2,7-6-1,6-6 0,-1-2 0,-1-7-7,-3-5-16,-7-5-20,-7-3-16,-3-9-26,-9-5-25,-9-6-11,-11-2-6,-6-4-1,-12 5-7,-6 7 2,1 12-1,9 6-2,8 8-2,9 4-1,10 3 11,6-1 4,0 2 4,7 0 4,11 0 1,11 0 1,11 0-3,15 0 2,6 0 3,-4 2 2,-7-1-2,-11 3-6,-16-1-2,-7 2-6,-9 1 1,-6 5 1,1 0 0,1 7 3,-2 5 0,2 4 2,4 5 2,3 2 8,-1 3 5,6-2 7,0-3 8,7-4 5,4-6 13,4-9 5,6-4 3,3-6 0,3-2 2,1-6-2,-6-6-4,-7-6 1,-10-2-10,-10-10-4,-6-2-8,-17-3-6,-11 0-2,-12 2-3,-15 1-3,-12 7 1,-2 9-6,3 8-16,14 5-33,12 4-67,9 3-106,20 0-223,0-10-484,6 9 0,-1-3 0,4-2 0</inkml:trace>
  <inkml:trace contextRef="#ctx0" brushRef="#br0" timeOffset="132368.8303">23090 10338 2346,'0'2'80,"-5"7"27,5 9 10,-1 13-1,1 6 2,1 16-1,-1 7-1,0 3 0,0-3-3,0-8-63,0-7-34,0-15-68,0-6-166,0-15-410,-3-1 0,2-7 0,-2-2 0</inkml:trace>
  <inkml:trace contextRef="#ctx0" brushRef="#br0" timeOffset="132556.7972">22927 10668 2513,'0'0'69,"0"0"9,2 0 7,5 0 2,8-1-18,12 1-101,14-10-183,15 7-315,7-6 0,5-3 0,1-2 0</inkml:trace>
  <inkml:trace contextRef="#ctx0" brushRef="#br0" timeOffset="133027.5378">23687 10483 1273,'0'0'164,"0"0"23,0 0 24,0 0 16,3-3 19,8 1 12,-1 0 15,10-4 10,8 0 7,5 1-93,5 1-52,4 1-20,-1 2-24,-7 1-15,-7 7-14,-13 8-14,-8 5-9,-9 9-12,-10 8-3,-15 1-12,-6 2-6,-13 0-1,2-2-1,6-7 9,10-9 7,16-9 2,10-4 5,10-7 2,11-1-6,8-1 2,10 0-8,14-1-24,11-1-39,1 1-83,4-5-172,-2-8-548,-12 9 0,-10-3 0,-10-5 0</inkml:trace>
  <inkml:trace contextRef="#ctx0" brushRef="#br0" timeOffset="133427.041">24295 10461 1840,'-6'-7'158,"-6"0"20,-6 4 14,-4 0 12,2 6 3,-3 7 2,2 4 5,5 1 7,5 4 2,7 3-134,4 2-19,4-4-19,7 2-11,4-2-10,7-4-4,8 0-1,5-4-6,1 1-7,1-3-4,-5-1-10,-7 2-3,-11 2 0,-11-1-4,-3 3 0,-6 2 3,-12-2 0,-5 2 1,-8-1 2,-8-4 1,4-2 6,2-7 3,6-1-10,9-4-51,11-6-151,29-15-537,-19 7 0,11-7 0,12-6 0</inkml:trace>
  <inkml:trace contextRef="#ctx0" brushRef="#br0" timeOffset="133722.5864">24656 10484 2082,'-9'-4'134,"5"0"37,-4-3 28,2 2 20,5 0-1,1 4-2,0-1 4,1 4 5,1 1 3,8 9-86,5 2-38,5 9-39,7 3-28,3 3-16,5 3 0,-2-1 2,1-2-6,-7-4-14,-7-6-50,-5-7-110,-6-7-194,-3-13-407,-3 6 0,2-3 0</inkml:trace>
  <inkml:trace contextRef="#ctx0" brushRef="#br0" timeOffset="133958.7808">24829 10415 1671,'0'0'77,"0"5"33,-3 4 20,0 5 7,-6 9 2,-4 8 2,-8 8-1,-6 7-3,-8 5-11,-3-1-78,2-1-98,9-13-142,8-12-330,10-2 0,7-12 0,11-7 0</inkml:trace>
  <inkml:trace contextRef="#ctx0" brushRef="#br0" timeOffset="135008.0471">25151 10435 1387,'0'-3'139,"0"1"21,3 1 4,-3-1-4,0 1 11,0 1 9,0 1 9,0 2 13,0-1 10,0 3-89,0 1-35,0-5 5,0 2 21,0-1 39,0 0 6,0-4 1,0 2-7,0 0-12,0 0-7,0 0-7,0 0-6,0 0-26,0 0-29,2 0-31,-2 0-13,0 0-8,0 0-2,0 0 9,0 0 7,0 0 9,0 0 6,0 0 6,1 0 3,-1 0-2,0 0-3,0 0-6,0 0-2,0 0-12,0 0-10,0 0-7,0-2-9,0 2-5,0 0-3,0 0 0,0 0-3,-3 0 1,-4-3 5,2 0-1,-2 0-2,1 0-6,1 3-3,4-3 1,1 3 3,-2 0 2,2 0 5,0 0 7,0 0 2,0 0 11,2-2 7,2-1 5,10-1 3,7-4 3,10 2-1,6 0-7,2 2-1,-3 3-8,-6 2-5,-10 6-9,-3 2-9,-10 5-1,-4 6-2,-5 4 0,-6 1-4,-11 4 6,-5 6 0,-7-4 0,-3 2-1,6-4 3,9-3-1,9-8 4,7 1 3,3-7-2,6 0 8,9-5 0,12-2-1,8-5-8,14 0-26,10 0-69,-3-3-117,4-2-184,-4-13-506,-16 7 0,-17-5 0,-7 0 0</inkml:trace>
  <inkml:trace contextRef="#ctx0" brushRef="#br0" timeOffset="136084.324">25624 10473 1706,'0'-4'96,"-2"1"34,2 1 35,-6 2 19,0 5 16,3 6 15,-1 6 15,2 4 6,2 5 1,0 2-96,6 2 4,0-2-34,5 2-32,5-1-17,1-8-12,2-5-7,-5-5-10,4-6-6,0-7 0,0-6-3,2-6-5,-2-5-11,-5-6-12,-5-6-17,-3-2-6,-10-9-6,-6 0-7,-11 3-1,-4 3-1,-1 8-2,0 10 4,10 7 11,7 3 10,6 6 22,4-1 3,0 2-4,0 1 10,6-1 1,7 1 0,9 0 3,15 0-1,11 0-3,9 0-1,-3 0-8,-4 2-5,-17 6 3,-15 0-6,-11 4 4,-10 6 4,-5 6 1,-3 1 5,0 0 8,-2 4 7,4 3 12,6-5 8,0-2 9,7 1 1,7-4 1,10-5 0,1-7-1,10-2-3,-3-6-4,-2-7-8,-3-3-6,-2-7-5,-8-6-15,-5-7-13,-6-5-16,-8-3-13,-11-3-4,-12-2-9,-6 3-1,-11 4-1,3 5-9,7 8-3,10 8 10,14 3 9,5 5 5,6 1 14,5 2 4,7 1 9,12 1 0,12 0 3,18 0 3,8 0 6,1 0-7,-9 0 3,-7 0 3,-17 0-7,-12 3-1,-6 2-1,-5 5 2,-5 3-1,0 5 3,1 6-1,-2 2 12,5 3 4,3 7 5,9-2 11,3-1 1,2-2 10,6-4 7,-1-6 9,5-5 4,2-10 7,-2-3-2,-2-7 0,-2-6-1,-9-5-3,-4-5-4,-10-7-7,-6-4-12,-12-3-14,-15-3-12,-8-1-28,-5 4-43,-11 5-53,1 9-89,12 11-254,-10 4-370,3 5 0,-1 2 0,-1 1 0</inkml:trace>
  <inkml:trace contextRef="#ctx0" brushRef="#br0" timeOffset="136587.059">27031 10106 2261,'0'-3'63,"0"3"24,0 0 24,0 7 12,0 8 4,0 14 1,-3 10 1,3 12 0,-3 6 1,3-3-58,0 4-4,0-7-26,-5-10-23,2-7-12,-1-8-19,1-6-30,0-11-64,3-6-169,0-11-337,0-1 0,1-6 0,-1-7 0</inkml:trace>
  <inkml:trace contextRef="#ctx0" brushRef="#br0" timeOffset="136773.5597">26960 10365 1125,'-3'-5'186,"-1"2"29,1-1 33,-2 0 27,5 2 11,0 2 9,5 0 4,5 0 1,17 0-3,14-2-160,15 0-166,19-4-263,-9-1-376,-9-2 0,-7-1 0,-13-2 0</inkml:trace>
  <inkml:trace contextRef="#ctx0" brushRef="#br0" timeOffset="137481.8993">27554 10188 892,'2'0'109,"-1"0"40,1 0 36,1 0 22,0 0 10,-3 0 11,0 0 9,3 0 5,-3 0 4,0 0-74,0 0-29,0 0-40,0 0-34,0 0-22,0 0-11,0 0-10,0 0-10,0 0-4,0 0-4,0 0-4,0 0-2,0 0-1,0 0-1,0 0 1,0 0 1,0 0 2,0 0 4,0 0 4,3 0 1,-3 0 1,0 0 6,0 0 3,0 0 0,0 0-3,0 0 20,0 2 15,0 1 3,0 4 3,0 5 5,0 6 1,0 5-5,0 5 1,0 5 1,0 4 9,-3 3-23,3-2-14,-3-1-6,3-5-7,0-4-8,0-10-3,0-3 0,0-6-13,0-4-34,0-3-54,3-1-138,20-13-558,-14 6 0,7-9 0,4-9 0</inkml:trace>
  <inkml:trace contextRef="#ctx0" brushRef="#br0" timeOffset="137987.0616">28092 10166 1543,'0'-2'128,"0"-2"11,-5 0 13,-4 1 12,-7 0 18,-1 2 6,-7 1 5,-3 3 2,0 2 1,4 5-101,2 4-21,6 0-6,6 1-12,6 0-8,3 1-11,2-4-5,2 3-2,4-3 2,5 2-2,8 0 2,4-1-2,3 1-5,1-2-1,-4-2-7,-4 2-4,-6 0-3,-6 1 1,-6 2-1,-6-1 4,-7 3 9,-7 2 8,-12 0 2,-11 0 12,-5 0 8,-2-2 1,7-6 2,8-4 3,8 0-1,16-7-17,2 0-52,5-5-91,10-6-245,0-4-405,7-2 0,11-3 0,5-4 0</inkml:trace>
  <inkml:trace contextRef="#ctx0" brushRef="#br0" timeOffset="138346.1027">28239 10224 1859,'0'0'141,"2"-2"13,-2 2 8,0-3 1,0 3 7,0 0 9,0 0 0,7 3 4,-2 0 2,5 3-114,5 5-23,-3 3-11,4 4-6,2 0 2,4 4-6,5 2-8,6 0 0,3 0-4,2-1 0,0-2-4,-2-2-9,-5-4-31,-9-3-40,-8-5-30,-6-6-139,-5-5-114,-3-6-231,-3 6 0,2-4 0,-6-3 0</inkml:trace>
  <inkml:trace contextRef="#ctx0" brushRef="#br0" timeOffset="138592.4301">28572 10167 1202,'-5'0'118,"-1"0"36,-3 3 28,-12 5 22,-4 10 10,-9 10 8,-6 11 0,-7 8 1,5 6 1,5-1-70,12-3-52,9-8-38,7-7-50,7-9-110,2-13-142,0-9-355,2 0 0,2-3 0</inkml:trace>
  <inkml:trace contextRef="#ctx0" brushRef="#br0" timeOffset="139475.2221">28933 10084 1271,'2'-3'156,"-2"0"39,1-3 25,-1 3 12,-1-5 5,-7 4 7,-3 2 9,-10 2 11,-7 0 6,-10 6-111,-1 5-38,0 6-39,9 5-25,4 2-10,13-2 1,8 2-2,5-9-2,11 1-3,8-4-2,10-1-4,7-1-1,9-4 1,2 2-2,-3-2 0,-4-1-9,-9-1-6,-8 3-10,-9 0-14,-8 4-2,-3 1 0,-5 1-2,-7 1 0,-4 0 0,-4 1 0,-7-2 5,-8-2-3,5-1-7,-1-6-13,5-3-36,8 1-124,9-9-189,1 0-322,10-3 0,9-2 0,7-5 0</inkml:trace>
  <inkml:trace contextRef="#ctx0" brushRef="#br0" timeOffset="140545.2607">29181 10147 1541,'2'-3'65,"0"3"26,-1 0 22,-1 3 16,0 0 10,0 8 13,0 6 4,4 4 5,-2 2 0,2 1-55,4 0 2,7-3-23,0-1-15,7-5-10,-2-3-6,3-5-9,-1-5-6,-1-4-3,1-3-2,-2-5-6,-3-6-6,-11-7-8,0-3-7,-9-7-4,-3 0-8,-9 1-2,1 4-1,-7 7-1,-1 4-1,5 6-4,5 7 0,6 0 4,3 3 0,3-1 3,5 2 4,4-1 0,10 0 4,13 1 2,7 0 5,9 0 2,-4 0-1,-10 2 0,-14 3 6,-7 3 3,-11 4 5,-2 5 6,0 1 0,-3 7 1,0-1-3,-3 0 6,2-1 7,2-1 5,1-3-1,2-3-1,4-5-2,5-3-6,4-5-1,8-1-3,8-4 3,0-2-7,-1-5-7,-4-4-8,-9-5-7,-10-6-7,-3-3-6,-9-2-3,-8-2-6,-7 2 0,-6 2-3,-8 8 5,2 4-1,6 7 2,6 4 4,10 2 6,8 2 4,5 0 2,1 0 4,13-2 3,7-1 1,14 3-4,15 0 3,4 0 1,-1 3-1,-9 1-6,-12 2-3,-13 3 1,-9 0 2,-9 3 2,-2 1 2,-1 2 8,-1 3-2,1 2 2,1 2 7,-1-3 12,0 3 13,2-5 11,3 0 10,2-5 8,3-2 6,4-6-1,1-1 3,2-1 2,-1-4-5,-1-5-14,0-1-11,-4-6-17,-2-7-22,-6-4-19,-4 0-15,-7-3-6,-6 1-7,-5 1-11,-4 6-34,2 5-40,0 11-59,8 0-148,8 1-490,4 10 0,5-7 0,7 0 0</inkml:trace>
  <inkml:trace contextRef="#ctx0" brushRef="#br0" timeOffset="140850.4475">30469 9886 2048,'0'-1'108,"0"1"21,0 1 27,0 9 20,0 9 3,0 17 2,0 12 2,0 10 1,2 5-1,4-2-108,0-6 2,0-6-21,1-8-26,-4-7-20,-1-9-16,-2-7-97,-2-8-171,2-8-404,-1 1 0,-1-12 0,-1-2 0</inkml:trace>
  <inkml:trace contextRef="#ctx0" brushRef="#br0" timeOffset="141037.5372">30360 10152 2238,'0'0'74,"0"0"14,3 1 3,7 3 2,13-1 1,14 4-12,13-1-60,12-3-172,1-5-376,-3 1 0,-9-2 0,-10-3 0</inkml:trace>
  <inkml:trace contextRef="#ctx0" brushRef="#br0" timeOffset="141645.9099">31124 9980 1487,'-15'-3'87,"-9"3"27,-8-2 23,-7 2 22,2 5 15,9 5 16,6 4 14,7 5 11,12 3 5,0-2-58,6 1-18,7 0-24,4 0-20,5-5-18,8-1-13,-1-6-15,3-4-11,-5-2-10,-3-5-2,-6-5-3,-5-3-6,-2 0-2,-5-5-5,-1-4 1,-1 1-3,-1 4-10,0 2-8,0 8 2,0 4 3,0 7 3,0 7 6,0 7 10,0 7 4,0 7-2,0 2 7,0 1 13,0-1 7,0 0-1,0-7-7,0-2-13,2-4-45,-1-7-89,9-9-244,4-10-401,7 4 0,2-5 0,13-7 0</inkml:trace>
  <inkml:trace contextRef="#ctx0" brushRef="#br0" timeOffset="141874.7605">31335 10138 2072,'0'-3'84,"0"0"54,0 3 33,0-2 14,3 4 8,4 10 1,8 4 1,11 5 2,13 3-2,11 5-69,1-3-30,2-1-82,-7-2-114,-13-5-150,5-11-452,-25 0 0,-7-4 0</inkml:trace>
  <inkml:trace contextRef="#ctx0" brushRef="#br0" timeOffset="142134.9588">31639 10075 1488,'-6'0'118,"-5"4"29,-2 6 16,-7 8 9,-7 7 0,-3 13 2,-2 2 0,5 6-2,6-3-7,12-4-74,3-5-103,9-8-154,18-15-405,-10 2 0,2-8 0,10-5 0</inkml:trace>
  <inkml:trace contextRef="#ctx0" brushRef="#br0" timeOffset="142393.9907">31794 9968 1714,'0'0'45,"0"1"37,0 7 24,0 2 13,0 10 9,3 11 1,1 5 2,-1 3 1,0-3-1,-3 1-24,3-6-42,-3-3-85,0-5-136,0-13-386,2 4 0,4-3 0,7-5 0</inkml:trace>
  <inkml:trace contextRef="#ctx0" brushRef="#br0" timeOffset="145616.0235">17182 13288 2399,'-5'0'116,"-1"0"15,-4 0 19,4 0 9,3 0 10,0 0 5,3 0 6,0 0 10,0 0 22,0 0-80,10 0 0,13-2-8,14-1-16,21-5-10,17 1-9,5-2-6,-1 1-7,-12 3-10,-21 2-30,-19-1-29,-12 4-31,-10 0-23,-5 0-46,0 0-74,0 0-103,0 0-127,-5-7-369,-2 9 0,-7-2 0,1 3 0</inkml:trace>
  <inkml:trace contextRef="#ctx0" brushRef="#br0" timeOffset="145846.4066">17291 13397 2262,'0'2'58,"3"0"2,2-2 5,6 0 1,4 0-1,10-2 1,7-1-1,7-2-12,3 1-87,5-7-220,-14 5-240,-5-2 0,-7 4 0,-5-3 0</inkml:trace>
  <inkml:trace contextRef="#ctx0" brushRef="#br0" timeOffset="173501.7861">19253 12570 630,'0'0'87,"3"0"46,-3 0 55,1 0 48,-1 0 38,0 0 18,0 0 14,2 0 20,-2 0 8,0 0-53,0 0-27,0 0-48,0 0-55,0 0-46,0 0-20,-2 0 17,-2 3 12,-3 3-1,-5 4 5,-7 4 14,-2 5 9,-5 8 7,0 4 0,1 5-3,-2 3-14,4 6-37,7-4-22,-4 2-16,2 5-12,5-4-12,-7 5-5,0-1 2,1 2 11,-1 2 1,2 2 1,3 1 2,3 2-1,-1 6-2,4 0 3,-1 4-5,4-4 1,-2 1 9,5-2 40,-4-6 31,4-2 26,0-2 10,3 1 5,-3 1 10,3 4-11,3 2 6,0 5 0,0 1-10,7 2-42,0-1-32,2 0-12,-3-3 1,5-1-6,-7 0-9,5-1 6,-3 0-9,3 1-5,-2 1-8,4-1-6,2 1-3,3-7-16,0-5-13,3-4-2,-3-3 0,1-8 0,-10-8 0,-4-1 0,1-10 0,-2-6 0,-5-4 0,2-3 0,-2-4 0,0-1 0,0 0 0,0-1 0,0-2 0,0-2 0,0 3-124,-2-4-139,-2 2-144,4 1-267,-1-2-670,1-2 0,0-4 0,0-3 0</inkml:trace>
  <inkml:trace contextRef="#ctx0" brushRef="#br0" timeOffset="177621.5942">19678 12816 1105,'0'0'80,"0"0"34,0 0 37,0 0 32,0 0 24,0 0 15,0 0 14,0 2 13,0 1 8,0-3-49,0 0-19,0 0-30,0 0-29,0 0-13,0 0-14,0 0-13,0 0-13,0 0-10,0-5-9,0 2-6,0-1-4,0-1-1,0-2-10,0-1-15,0 3-7,0 0-4,0 1-1,0 1-8,0 3 0,0 0 6,0 3 4,0 8 6,0 4 13,0 9 12,0 10-1,0 5 7,-3 4 2,3 0 13,-3 2 3,-1-4-5,-4-6-3,2-2-10,-1-5-11,2-6-15,1-5-2,4-5-5,0-4-8,0-1-6,0-5-8,0 1-7,0-1-9,0 0-24,0 0-59,0-2-78,0 3-146,13-6-512,-10 3 0,1-2 0,1 0 0</inkml:trace>
  <inkml:trace contextRef="#ctx0" brushRef="#br0" timeOffset="178175.1208">19891 12950 1581,'-3'0'93,"3"0"36,-4 0 34,1 0 30,3 0 10,0-3 12,0 0 6,3-2 3,-3-2 7,7-3-55,4 3-32,6-3-34,6 1-33,4 0-31,3 1-9,1 5-13,-1 0-6,-1 3-2,-5 6-6,-6 6-1,-9 5-2,-4 7 0,-5 3 3,-11 4 6,-2 1 4,-7-1 7,-7-1 3,-1-2 6,1-2 0,5-4-1,9-9 7,5-4 12,7-2 19,2-6-3,2-1-5,9 0-7,5-1-4,10-4-6,11 1-2,3 0-1,2 1-22,-1 3-46,-5-1-75,0 1-114,-9 1-182,-9-9-405,-9 5 0,-4 1 0</inkml:trace>
  <inkml:trace contextRef="#ctx0" brushRef="#br0" timeOffset="179301.5152">20404 12903 1432,'0'0'122,"-3"0"20,0 0 3,-7 0 17,0 0 31,-2 1 14,-4 4 13,3 5 9,1 4 19,0 4-77,3 6-20,5 1-7,1 8 3,1-3-16,2 4-26,2-2-15,2-2-3,5-10-6,6-3-16,3-8-13,5-7-9,-1-2-12,-3-7-7,-1-4-3,0-3-3,-3-4-5,-1-5-11,-3 0-8,-5 1-3,-3 0-3,-6-4-3,-6 4-3,-3-3-3,-3-3 3,-4 1-3,3 4 3,2 3-26,6 7-66,5 3-57,3 6-49,0 2-137,0-3-336,0 7 0,0 3 0,3-3 0</inkml:trace>
  <inkml:trace contextRef="#ctx0" brushRef="#br0" timeOffset="180671.1137">20841 12900 1174,'-7'0'65,"-2"4"18,-2 2 16,0 6 25,3 7 20,3 6 12,2 2 6,3 5 5,2-3 5,2 1-44,2-6-5,2-3 13,4-5 15,2-9-19,0-2-17,0-5-12,6-6-4,-2-2-6,1-6-4,2-6-6,-5-3-17,-3-4-34,-7-2-32,-3-1-8,-8-2 0,-9 3 2,-6 0 0,-6 6 1,-1 5 2,3 3 1,7 8 3,7 3 1,7 2 4,3 1 1,0 1-1,3 1-2,7-1 0,6 2-1,9-2 0,11 0 2,8 0-2,1 0 3,-4 0-2,-4 3-2,-11 3 1,-10 4-1,-6 3-2,-6 3 3,-4 2 0,1 3 2,-5 3 6,0-3 3,1 4 6,-1-3 6,4-1 2,0-1 2,0-3 4,4-3 2,3-7 1,6 0 0,3-7-3,6 0-2,1-4-7,1-8-5,-1-3-3,-6-4-4,0-5-8,-10-2-10,-1-4-12,-6 0-6,-7-3 0,-5 1-4,-2 3 4,-2 7-2,-1 3-1,5 7 4,5 2 2,4 5 5,1 0 5,2 4 5,2 1 0,1 0 1,10 0-1,7 0 0,10 0 0,9 0 1,2 4-2,-5 1 4,-8 3 4,-7 3-4,-4 2 0,-8 1 0,-5 5 1,3 0 2,-7 4 1,3-6 0,-3 3 7,6-2 2,0-1 1,7 0 8,1 0 9,5-3 6,4-4 4,-2-2 4,5-4 4,-1-3-1,1-2-1,-4-8-3,-5-3 0,-2-3-5,-8-3-6,-4-4-5,-3-1-8,-6-3-3,-5-3-7,-8 2-10,1 2-31,-2 5-80,4 5-78,8 4-241,-5 11-299,7 3 0,-8-1 0,3 1 0</inkml:trace>
  <inkml:trace contextRef="#ctx0" brushRef="#br0" timeOffset="181179.8049">22408 12525 2176,'0'0'57,"-1"2"30,-1 4 26,1 8 22,1 10 8,-2 15 3,4 14-2,-2 10 1,0 3 3,0 1-50,0-5-7,0-8-28,0-10-26,0-12-21,0-8-22,0-10-91,3-6-183,-3-11-363,0 1 0,-2-3 0,1-9 0</inkml:trace>
  <inkml:trace contextRef="#ctx0" brushRef="#br0" timeOffset="181374.2827">22239 12875 1981,'0'-2'134,"0"1"21,0-2 5,0 1 3,0 1 7,9 1 1,8 0-8,12 0-25,14-2-82,16-4-233,4-8-445,6 3 0,-2-6 0,-4-1 0</inkml:trace>
  <inkml:trace contextRef="#ctx0" brushRef="#br0" timeOffset="181995.6223">22938 12733 1876,'-2'0'132,"-1"-2"42,0 1 30,2-3 17,2 4 6,-1-2 1,2-2 4,5 0 3,5-1 1,6-4-87,7-2-43,5 3-42,5-1-30,2 6-18,-3 3-9,-4 0-3,-7 3-1,-9 3-5,-10 8 0,-4 4 0,-6 6 0,-8 0 2,-7 5-7,-3-2 5,-4 3 3,5-7 1,7-5 4,9-7 7,4-2 3,3-6 3,0-3 1,7 2-2,-1-2 6,4 0-3,5-2 0,2 2 4,-1 5-6,4 2-3,-3 7-7,2 4-1,-4 3 0,2 1-4,-10 2 3,-4-6 17,-3 2 12,-9-2 1,-7 1-1,-7-4 0,-14 0 1,-9-3-8,-5-2-11,1-4-30,2-5-48,7-1-80,14-8-162,17-10-523,7 2 0,21-5 0,17-3 0</inkml:trace>
  <inkml:trace contextRef="#ctx0" brushRef="#br0" timeOffset="183200.0306">23407 12818 1724,'0'-2'126,"0"-1"18,-3 3 19,0 3 12,0 2 12,-3 12 7,-3 7 7,3 5 4,3 2 3,3 1-113,2-2-3,5-2-15,7-2-18,2-9-9,11-2-9,2-8-5,0-2-7,1-7-5,-3-5-2,1-6-3,-5-3-6,-5-6-5,-3-2-4,-9-6-2,-8-4-4,-8-4-1,-10 0 2,-4 1 1,-7 0 0,-1 11-2,4 9 5,8 5 0,8 3 1,6 5-7,4 2 4,2 0 3,6 1-2,5-1-2,10-3 2,9 1 0,11-1-3,10 1 0,5 0 2,7 4 8,2-2-3,-4 2-5,-11 2 0,-13 1 0,-23 4 10,-5 4 17,-11 4 12,-8 5 9,-4 2 6,-2 5 4,-2 2 9,0 2 9,9 1 5,3-6 3,7 1-7,8-6-13,5-4-12,9-4-11,7-4-2,10-6-5,-2-3-12,1-3-7,-3-7-7,-6-4-9,-6-5-17,-7-6-14,-10-8-7,-7 1-10,-7-5-9,-14-3-1,-5 5 5,-4 2-5,-6 5 4,3 8 2,7 5 20,10 5 14,7 3 8,7 2 7,2-1 6,6 0-3,9 0-2,2-2 2,8 1 3,10-1 2,5 2-6,-3 3-6,0 1 1,-7 4 1,-1 3 1,-5 5 4,-3 1 1,2 6 0,-2 4-5,1 2 1,-5 0 3,-1 0 0,-7 3 2,-1-4 0,-3-1 4,-1-3 0,-1-1 0,-2-5-1,2-1 7,-1-5 4,-1-2 11,-1-3 6,2-1 1,4-5-1,3-1-1,3-6-4,0-7-5,-2-3-9,0-1-6,-6 1-8,-2 0-19,-1 4-17,-2 6-18,1 3-11,0 4-17,1 3-11,-1 2-2,0 0-2,0-1-20,-1-2-38,1 0-85,-2-6-104,1-8-292,-2 3 0,3-3 0,-3-1 0</inkml:trace>
  <inkml:trace contextRef="#ctx0" brushRef="#br0" timeOffset="184345.2708">24498 12617 999,'-3'-3'112,"0"1"67,0-2 33,0 1 7,1 3 12,-2 0 20,-2 5 13,-3 7 17,5 5 7,-1 9-72,2 4-28,3 5-64,0-2-29,0 5 2,1-6 1,1-1-9,3-8-3,5-5-10,3-10-5,7-3-5,1-5-4,6-6-3,-3-6-4,-1-4-7,-5-6-12,-7-6-9,-8-2-12,-5 1-7,-7-3-4,-6 3-10,-5 2-16,-2 6-16,1 6-24,4 3-34,5 6-17,8 3-35,1 0-20,3 1 13,5-1 5,6 0 7,9-2 16,14 1 18,15-3 28,5 5 35,-2-3 20,-6 5 40,-15 0 50,-13 0 11,-9 6 9,-6 2 7,-3 7 11,-3 4 2,3 5 3,-3 2 16,3 4 1,0 0 14,0 0-17,11-2-11,8-3-7,8-3 1,4-3-7,3-10 2,-2 0-4,-4-7-17,-4-4-3,-5-3-16,-3-7-15,-7-6-11,-6-6-8,-3-1-25,-6-6-31,-3 2-26,-4 3-47,-1 4-88,-7 3-123,20 2-572,-18 12 0,3 2 0,-1 1 0</inkml:trace>
  <inkml:trace contextRef="#ctx0" brushRef="#br0" timeOffset="185025.449">25672 12395 1582,'-2'-2'189,"2"-1"44,0-1 20,0 1-1,-1 3 8,1 0 34,-2 6 26,0 14 6,-1 14 2,0 16-138,1 16-53,1 9-43,-3 5-18,4-5 0,0-6-13,-3-9-39,3-14-45,0-14-40,-3-11-10,3-8-36,-3-9-104,3-4-151,-1-12-410,-4-2 0,1-10 0,1-6 0</inkml:trace>
  <inkml:trace contextRef="#ctx0" brushRef="#br0" timeOffset="185222.0478">25529 12749 1531,'-5'0'121,"1"0"13,1 0 22,1 0 16,0 0 13,9 0 4,5 0-9,7 0-20,12-3-67,12 0-226,13-6-424,-8 5 0,0-4 0,-3-2 0</inkml:trace>
  <inkml:trace contextRef="#ctx0" brushRef="#br0" timeOffset="185774.125">26289 12507 2325,'0'0'120,"0"0"-2,0 0 22,0 2 27,0 7 16,0 6 8,0 11 0,0 14 1,0 10 3,0 6-109,-5 1-10,2-1 2,2-8-29,-2-9-52,1-10-70,4-9-99,2-15-204,2-10-321,5 1 0,7-14 0,9-9 0</inkml:trace>
  <inkml:trace contextRef="#ctx0" brushRef="#br0" timeOffset="186459.3213">26595 12564 2134,'-8'6'131,"-4"6"21,-2 5 13,1 6 14,5 3 10,5 4 11,8-2 0,7 2 4,6-6 8,5-5-92,5-7-26,1-6-22,-4-3-9,-5-8-16,-1-7-24,-8-3-20,-1-7-17,-5-4-14,-4-7-14,-5 0-5,-5-4-6,-5 7 4,4 2-4,-5 8 2,7 9 14,5 4 9,0 4 7,3 1 24,6 0 15,3 2 5,12-3 0,9 2-5,5 1 4,1-1-1,-6 2 2,-6 3 3,-10 6 18,-8 3-1,-3 7-2,-3 7 1,-5 1 2,4 4 14,-5-2 7,5 2 21,-1-2 16,4-8 13,3-1-3,4-8-6,7-4-6,6-6-2,5-6-3,3-4-13,0-7-12,-3-6-28,-7-3-37,-6-8-38,-8-4-23,-5-2-17,-7 5-8,-2 3-6,-6 6-4,-2 10-27,-5 6-53,6 7-35,2 3-42,7 3-40,3 2-95,4-3-308,2 7 0,3 3 0,5-3 0</inkml:trace>
  <inkml:trace contextRef="#ctx0" brushRef="#br0" timeOffset="186656.3372">27199 12733 855,'4'10'99,"-3"7"32,2 7 38,0 4 22,-6-3 14,0-1 4,2-6-11,-6-1-43,3-6-77,1-5-184,1-15-330,2 8 0,8-4 0,7-6 0</inkml:trace>
  <inkml:trace contextRef="#ctx0" brushRef="#br0" timeOffset="187751.2659">27574 12576 1206,'-6'4'158,"-3"3"28,-3 2 13,-3 9 11,6-2 13,0 5 8,6 2 9,2 3 1,5-2 8,8-2-95,2-2-62,5-5-23,5-5-8,-1-6-8,-2-2-13,-2-8-9,-3-4-21,-2-5-12,-3-5-16,-6-4-7,-7-8 4,-4-2-6,-10-3 1,-1 2 6,-1 3 0,0 8 2,7 6 10,7 7 11,1 5 6,3 4 7,1 0 8,5 2 4,14 0-2,7 0-7,14 0 2,5 0 2,1 2 2,-7 5 2,-7 4 3,-17 4-1,-5 4-3,-9 4-2,-2 2 2,-3-2 3,-3 4 2,3 0 1,0-5 9,0 0 15,3-3 8,3-4 8,3-3-2,6-4-2,2-5 0,8-3-6,1-4-4,-2-6-3,3-2-23,-5-8-34,-5-6-24,-4 0-31,-7-3-11,-1 1-1,-5 1-5,-6 0 2,2 6 1,-4 0 3,-4 4 13,0 5 20,5 2 17,2 3 23,3 3 12,5 2 2,0-3-3,0 2 0,7-5 2,4 5-5,6-1 1,12 2-3,2-1-2,4 1-2,-2 2-6,-4 0-2,-7 3 2,-6 5-1,-8 3 4,-3 3 14,-2 7 5,-2 2 8,-1 0 7,0 4 16,3 3 17,2-4 18,8 1 18,4-2 17,5-4 5,7-5-5,4-5-4,3-7-7,0-4-2,-1-2-20,-4-5-15,-7-6-18,-10-3-20,-3-6-22,-8-5-17,-9-2-9,-10-1-3,-3-3-1,-9 7-8,-7 3-22,0 6-28,2 6-32,4 9-52,9 0-52,7 2-67,10 0-114,3-2-133,0-1-217,6 2 0,10 1 0,12-5 0</inkml:trace>
  <inkml:trace contextRef="#ctx0" brushRef="#br0" timeOffset="188006.1049">28778 12320 2456,'0'0'108,"3"0"14,-3 0 19,5 8 11,-1 8 5,2 12 5,-2 10-1,4 10 1,-5 0-1,0 1-111,0-1-8,2-6-42,-3-2-83,0-8-128,4-15-505,-6 1 0,2-7 0</inkml:trace>
  <inkml:trace contextRef="#ctx0" brushRef="#br0" timeOffset="188192.6052">28655 12537 1789,'1'-4'119,"-1"1"11,3 1 6,5-2-4,5 1-28,14 3-76,15 0-134,13-8-360,8 6 0,2 0 0,2-1 0</inkml:trace>
  <inkml:trace contextRef="#ctx0" brushRef="#br0" timeOffset="188440.2216">29237 12360 1900,'-3'0'61,"3"3"32,0 5 15,-3 7 7,3 6 2,3 11 1,-3 4 1,0 7 0,0-2 2,0 1-29,0-4-61,0-3-105,3-9-153,-3-10-311,9 2 0,3-14 0,6-1 0</inkml:trace>
  <inkml:trace contextRef="#ctx0" brushRef="#br0" timeOffset="188913.2535">29568 12339 1573,'-19'1'102,"-6"1"21,-9 2 20,-4 4 14,14 2 18,6 6 12,6 6 4,9-2 8,2 4 1,4-2-70,7-1-23,8-1-18,8-1-21,10-4-13,4 1-17,0 1-14,-3 0-6,-7 0-9,-10 1-1,-11 3-4,-6-2-4,-3-2-1,-8 0 2,-7-2 5,-4-2 10,-7-5 18,-2-3 14,2-5 8,2-9 2,1-6 3,4-9-1,2-3 1,2-8-7,8-2-18,3 0-22,6 5-38,6 4-45,5 6-86,10 6-108,4 1-152,6 0-220,-1 10 0,4 0 0,-2 2 0</inkml:trace>
  <inkml:trace contextRef="#ctx0" brushRef="#br0" timeOffset="189327.6702">29962 12357 1390,'-3'0'72,"-3"1"34,-4 4 35,4 4 24,0 5 28,-2 4 16,3 9 16,0 2 9,2 0 9,1 3-41,1-3-7,2 1-24,4-5-23,7-5-22,3-3-22,9-4-19,3-6-12,3-4-11,-1-5-14,-4-5-22,-5-5-23,-7-7-17,-5-5-21,-5-10-12,-3-5-7,-8-4 1,-4 1-5,-3 3 0,-3 9 4,3 10-8,-3 5-44,9 10-92,6-1-124,0 4-310,0 2 0,6 5 0</inkml:trace>
  <inkml:trace contextRef="#ctx0" brushRef="#br0" timeOffset="190587.161">30382 12380 696,'0'0'56,"0"0"24,0 0 35,0 3 26,0 4 37,0 6 32,0 5 22,0 4 15,0 3 12,3-1-48,0 2 3,5-3-9,5 0-31,4-3-24,4-5-34,4-4-32,-1-4-21,-1-4-23,-3-4-18,-4-4-25,-7-6-23,-4-4-18,-4-9-12,-2-7-7,-7-4 0,-7-2-1,-6 0 1,-2 6 8,1 6 13,5 5 42,7 7 19,7 6 1,3 4 11,5-2 4,5 0 0,5 4-1,7-1 0,9 1-2,2 1-5,-2 0-22,-2 3-6,-7 3 4,-8 0-4,-5 7 1,-2 2 1,-2 5 1,-3-1-1,2 2 3,-1 1 1,0 2 7,2-5 10,4 3 10,0-2 7,0-2 5,4-7 4,1-1 5,2-6 3,3-1-1,0-3-4,5-3-15,-3-5-18,0-5-36,-6-2-25,-6-8-12,-4-7-11,-5-2-5,0-4-3,-3 1-2,-3 2 4,-8 2 11,1 8 11,-4 6 26,2 4 19,7 6 6,3 4 9,5 0 9,0 1 24,1 1 13,5-1 2,6 5 9,11 2 3,10 1 2,11 3 1,2 4 1,-2 2-4,-9-3-9,-10-1-23,-10-2-8,-9-3 2,-5 3-4,-1-1 6,0 0 9,0 2 8,0 1 3,0 2 3,0-1 1,0 1 2,0-2 0,0 0 3,0-2 17,5-4 1,4-1-2,5-4-13,8 0-4,4 0-8,-1-4-3,1-3-13,-5-3-14,-9-5-17,-9-4-25,-3-4-15,-12-1-7,-3 2 0,-3 1 1,-6 1 5,1 7 1,5 5 10,6 4 8,5-1 4,5 3-2,2 2-3,-1-2-18,1 2-27,0 0-25,0 2-23,0 0-31,0-2-41,0 5-82,0-5-73,1 2-111,-1-9-153,0 12 0,0-8 0,0 6 0</inkml:trace>
  <inkml:trace contextRef="#ctx0" brushRef="#br0" timeOffset="195439.8097">19683 13583 1784,'0'-6'187,"0"0"40,0-2 29,0-1 10,0 4-1,0 2 10,0 4 19,0 8 21,0 7 10,0 9-133,0 10-48,0 8-36,0 3-30,0-5-8,0 0 1,-2-7-7,1-5-19,-1-5-21,2-10-11,0-4-8,-3-2-26,3-5-51,0-2-118,6-2-233,3-12-437,2 3 0,3-7 0,13-2 0</inkml:trace>
  <inkml:trace contextRef="#ctx0" brushRef="#br0" timeOffset="196251.3377">19970 13716 2450,'0'0'119,"-1"0"28,-10 2 17,5 5 11,-4 3 11,-1 5 7,2 5 3,8 1 6,-1 3 6,4-2-103,4-1-18,7-5-23,2 0-16,3-6-8,2-2-9,-2-5-4,1-3-4,-3-5-7,1-4-6,-4-3-2,-2-5-5,-4-4-11,-6-6-11,-4-2-12,-8 0 0,-3-3-4,3 3 3,-6 3 4,8 9 0,6 5-14,0 5 7,6 0 10,3 4 12,7-2 8,4-2-2,10 2 4,5 2-2,3-3-1,-4 5 4,-2 2 18,-4 5 2,-8 6-1,-3 6 6,-10 3 6,-2 3 13,-2 5 4,-2-1 2,1 1 8,-1 2 8,2-5 15,3 1 6,6-2 3,9-7-4,5-1-2,5-5-6,2-5-9,-2-4 0,0-6-9,-1-4-14,-3-3-15,-6-4-11,-4-3-7,-8-3-9,-4-3-10,-5-2-10,-3 1 1,-4 0-4,-1 0 1,-5 3 1,3 3 0,2 3 2,2 2 1,-1 1 5,2 4 6,4-2-5,1-2-18,0 0-25,3 0-30,0-3-37,0 4-67,0 5-66,0 0-82,3 0-119,1-11-266,-1 20 0,3 0 0,3 4 0</inkml:trace>
  <inkml:trace contextRef="#ctx0" brushRef="#br0" timeOffset="196702.9663">20867 13871 1914,'0'0'162,"0"0"24,0 0 13,0 0 19,0 0 15,0 3 7,-1 8 5,-4 4 3,-6 5 1,-2 6-123,-7-2-38,1-2-39,-4-2-20,10-5-32,2-5-22,5-4-114,3-5-150,23-12-457,-10 5 0,2-9 0</inkml:trace>
  <inkml:trace contextRef="#ctx0" brushRef="#br0" timeOffset="197739.7034">21100 13668 1568,'-6'4'121,"0"4"29,-1 5 18,-1 4 13,4 1 12,1 4 5,3 1 3,4 0 3,4-4 0,2-1-78,2-4-35,2-3-24,-1-6-13,4-3-11,-3-2-8,-4-5-4,0-4-4,-2-3-4,-3-5-4,-4-4-12,-1-7-13,0-1-7,-6-3-4,-3-2-2,0 5-4,-3 2-1,1 9 1,4 7 2,6 4 4,-2 4 3,6 0 18,0 0 8,8 0 3,3 1 2,9 1 1,7 1 3,3 0 4,-2 0-3,0 3 3,-6 6 9,-11 3-5,-6 2-1,-1 8-2,-6 2 0,-1-1 2,0 3-4,0 0 0,0-4 5,3 2 13,3-4 12,8-1 10,-2-6 5,9-2 1,0-6 0,2-2-2,1-6 2,-2-4-2,-4-3-6,0-7-19,-2-3-30,-6-8-33,-6-1-24,-4-6-10,-7 1-1,-4 1-6,-4 4-2,-1 2-4,2 9 0,2 6 3,6 4 16,2 5 17,4 0 14,0 3 5,0 0 2,4 0 6,8 0 3,5 0 5,11 0 0,9 0 0,1 3 0,2 0 0,-12 7 0,-4 3 4,-9 5-1,-8 4-3,-4 4 1,-2 3 5,-1 3 9,4-3 14,2 1 13,5-3 16,2-4 20,4-7 16,-1-3 17,1-7 9,0-3 5,1-3-7,0-7-7,0-4-14,-1-4-17,-4-7-38,-4-7-32,-4 0-41,-7-5-42,-7 5-14,-4-3-29,-10 9-52,-3 6-102,2 11-195,-7 3-355,-3 6 0,3 6 0,-1-3 0</inkml:trace>
  <inkml:trace contextRef="#ctx0" brushRef="#br0" timeOffset="198196.1625">22377 13513 1561,'0'-5'125,"0"2"2,0-2 38,0 4 28,0 7 22,0 9 15,0 7 8,0 10 2,0 8 4,0 7-105,3 6-18,-3 0-3,1-4-37,1 0-29,-2-9-25,0-8-29,0-9-47,1-8-50,3-7-181,1-11-409,-2 0 0,0-8 0,0-5 0</inkml:trace>
  <inkml:trace contextRef="#ctx0" brushRef="#br0" timeOffset="198384.1673">22324 13791 1666,'0'0'98,"0"0"13,0 0 22,6 0 27,7 0 5,13 0 2,16-1-27,17-1-73,11-3-113,6-9-486,-10 7 0,-9 1 0,-10-3 0</inkml:trace>
  <inkml:trace contextRef="#ctx0" brushRef="#br0" timeOffset="199579.7596">23081 13639 240,'0'-3'70,"1"-1"35,-1 1 38,0 0 28,0 1 28,0 2 28,0 2 29,0-2 29,0-2 9,0 2-20,0 0-12,0 0-20,0 0-30,0 0-27,0 0-16,0 0-1,-3 5-8,-1 7-20,-2 5-1,-4 6-13,-6 9-20,7 0-14,-6 2-7,7-5 2,2-7-12,2-4-23,2-7-3,2-4 2,0-2 1,2-5 2,5 0 1,7 0-2,10-3 2,11 1-4,5 1 0,7-1-10,-1-1-35,0 2-44,-6 1-60,-7 0-56,-4 0-88,-11-1-92,-3-3-97,-6-1-326,-6 4 0,0-3 0</inkml:trace>
  <inkml:trace contextRef="#ctx0" brushRef="#br0" timeOffset="199841.2992">23366 13706 1109,'-1'-5'135,"-1"-3"43,2-1 17,-1 3-1,-1 5 31,-2 2 26,1 8 24,-3 8 11,2 6 5,-3 9-88,1 11-45,-2-1-43,1 4-15,3-5 1,1-4-31,3-5-34,0-7-54,3-7-78,3-7-146,7-7-471,3-3 0,6-5 0,5-8 0</inkml:trace>
  <inkml:trace contextRef="#ctx0" brushRef="#br0" timeOffset="200291.1602">23694 13733 1460,'-4'0'127,"-2"-3"50,-6 6 35,-3-1 18,-2 7 9,0 4 12,4 6 11,7 4 14,2 3 16,4 0-84,9 3-26,1-1-33,8-2-22,2-3-9,3-8 0,-2-3-4,-2-7-11,1-3-15,-1-4-15,-2-7-16,2-5-22,-2-2-27,-5-9-23,-3-6-18,-6 0-11,-3-2-8,-9 1 0,-6 1 1,1 5 0,-3 8 13,-2 4 11,6 9 9,4 2 9,1 1 4,2 4-19,5-2-38,1 0-60,0 3-107,1 0-172,2-9-333,-1 14 0,4-4 0,6-1 0</inkml:trace>
  <inkml:trace contextRef="#ctx0" brushRef="#br0" timeOffset="201461.5606">24205 13753 1812,'0'2'64,"-3"2"31,0 7 9,1 3 9,2 4 8,-3 5 8,6 0 11,0 0 2,5-2 12,4-1-18,2-3-18,6-3-24,-3-7-7,1-5-7,2-2-7,-5-2-7,0-5-11,-2-5-10,-5-2-17,-4-6-20,-1-6-21,-6-3-5,-4-3-3,-4-2-1,-1 2 0,-3 6 0,1 4 2,4 8 8,4 4 6,3 6 8,3 0 0,0 4 3,6-3 4,4 0 1,6 0-1,6-2 0,8 1 0,0-1 0,0 5-3,-7 0-2,-8 5 6,-3-2 2,-3 6-2,-7 5 2,-1 5 1,-1 3-1,-1 4 2,1-1 2,0 2 3,0-3 1,0-5 2,3 1 1,1-3 7,4-8 4,4 1 1,3-6 1,4-3-2,1-2-3,3-6-2,-1-3-6,1-7-16,-4-4-25,-5-3-26,-7-3-29,-4-2-18,-4 0 3,-8-3-4,-8 0 6,-1 4 4,-7 4 5,-9 5 14,4 7 19,6 4 18,6 5 25,8 2 20,5 1 7,7 0 6,-2-3 2,4 1-2,2 2 0,6 0 1,8 0-2,12 0 2,6 0-2,9 0-5,3 0-12,1 2-2,-4 4-9,-10 3-5,-11 5 3,-14 1 7,-3 5 5,-8 3 5,-1-1 4,0 2 4,0 2 10,3-3 9,2 3 24,4-1 29,3-7 20,2-3 7,4-4 5,0-5 3,4-6-1,5 0-2,2-6-9,1-5-12,-1-6-26,-5-2-49,-8-6-40,-7-4-31,-6-1-18,-10 0-14,-4 1-4,-7 6-6,-3 5-13,-6 7-69,0 8-130,11 0-545,-9 8 0,1 2 0,3-2 0</inkml:trace>
  <inkml:trace contextRef="#ctx0" brushRef="#br0" timeOffset="201970.1987">25681 13571 1348,'0'0'135,"0"0"44,0 0 23,3 0 12,-3 0 4,0 0 2,0 3 20,0 3 19,0 7 15,3 6-69,-3 15-45,3 4-38,2 8-21,2 5-14,-1-1-1,-3-4 2,0-6-17,-3-7-18,0-8-15,0-8-41,0-5-34,0-4-98,0-6-170,9-8-459,-12-1 0,3-8 0</inkml:trace>
  <inkml:trace contextRef="#ctx0" brushRef="#br0" timeOffset="202166.6757">25595 13784 1715,'0'0'130,"0"0"15,0-1-17,3 1 25,9-4 1,10 4-13,16-5-44,18 1-99,16-10-158,-1 8-340,4 0 0,-8-3 0,-10 1 0</inkml:trace>
  <inkml:trace contextRef="#ctx0" brushRef="#br0" timeOffset="207011.9686">26534 13545 437,'0'-2'62,"0"-1"10,0 2 12,0-1 10,0 2 9,0 0 7,0 0 3,0 0 5,0 0 10,0 0-31,0 0 4,0 0 8,0 0 3,0 0 4,0 0-1,0 0-6,0 0-3,0 0-3,0 0-8,0 0-16,0 0-16,0 0-13,0 0-12,0 0-4,-1 0 2,-1-3 10,2 3 11,-1 0 4,1 0-2,-3 0 2,3-3 8,-3 0-1,0 1 1,1 1-4,1 1-2,-4-5-4,5 3-6,-1 2-1,-1-3 2,-1 2-2,-3 1-8,0-1-2,0-4-2,-4 2-4,2 3 1,2-5-1,0 4 1,-1-1 0,1 1 0,1-1-2,-3 1-1,-2-1 1,1 2-3,1 0-2,-1-2-8,2 2-4,-1 0-5,1 0-3,-1 0 1,2 0 0,0 0-1,0 0 1,0 0-1,-2 0 3,-5 2-1,7 3 1,-2-1-3,-2 1 0,3 1 0,0 1 10,0 1 5,-2 3 5,3 3 12,1-1 7,-1 3 4,0-3 4,-1 3 1,2 1 4,1 0 1,2 0-6,1-5-7,1 0 0,1-3-5,8-1-6,3-2-2,7 0-4,8-3-1,7-3-4,-4 0-3,2-2-3,-5-3-1,-5 0-4,-9-1-7,-3-5-3,-4-1-2,-3 1-2,0-7-1,-1 3 0,-2 1-2,1 0 3,1 1-2,-1 3 1,2 2-1,0 4 0,-2 0-3,-1 3-2,0 1-7,0-2 1,0 2 3,0 0-3,0 2 0,0 1 0,0 3 4,-1 5 6,-2 3 7,2 5 12,-2 3 9,1 4 4,1 3 2,-1 5-2,-1-4 3,2 0-1,1-5-6,-2-4-2,2-3-5,0-6-10,0-2-4,0-4-5,0-2 0,0-2 0,0 0-1,0 1-2,0-3-5,0 1-10,0 0-13,0-1-17,0 0-18,0 0-19,0 0-29,0 0-30,0 0-25,0 0-23,0 0-33,0 2-48,0-2-13,0 0-32,2 0-85,2-2-223,-2 2 0,-1-1 0</inkml:trace>
  <inkml:trace contextRef="#ctx0" brushRef="#br0" timeOffset="207981.2389">26751 13513 683,'0'-2'119,"0"1"42,0-1 33,0 2 40,0-3 24,0 3 9,0 0 3,-3 0 1,-5 0 17,1 3-55,-7 9-27,2 2-28,-1 8-18,5 5-27,-1 4-15,3 4-4,6-3 3,0 3 6,0-6-5,3-3-5,6-6 2,4-3-1,4-10-11,9-3-12,-1-3-6,2-4-5,-2-4-5,-4-2-10,-2-7-11,-5-5-28,-2-4-25,-9-2-19,0-7-7,-6-1-5,-4 1-1,-3 5-2,-2 6-2,-6 9 2,3 8-5,-4 3-18,2 6-22,5 5-32,1 1-64,4-2-106,7 3-142,-3-13-338,6 10 0,4-2 0,-1-5 0</inkml:trace>
  <inkml:trace contextRef="#ctx0" brushRef="#br0" timeOffset="209233.9079">27236 13525 1079,'-5'1'102,"0"7"45,-1 0 35,-7 8 23,5 4 19,1 4 7,1 5 10,2-2 11,2-1 4,4 3-58,2-5-27,2-2-34,3-5-27,3-5-17,5-4-14,-1-5-9,-2-3-7,-1-1-11,2-6-9,-1-3-23,-1-4-25,-4-8-28,-4-2-20,-2-5-13,-6-5-3,-2-2 6,-4 0-2,-3 4 2,-3 6 7,0 8 15,3 5 15,3 7 17,7 4 15,-1-1 9,3 3-5,3-1 3,2-2 0,6 0-2,5 0 2,5-1 1,8 3 0,0 1-2,-1 0-5,-4 1-2,-6 6 2,-7 0-5,-5 4 0,-5 7 2,1 4 1,-2 1-1,-2 0 1,4 6 3,-2-5 4,0 1 4,0-2 4,3-1 9,4-4 7,-1-3-1,3-2 1,5-3 0,-4-5 0,3-2-4,0-3-8,-2-4-18,-1-5-20,2-4-60,0-8-91,-2-9-33,-3-3-6,-4-5 12,-2 2 35,-2 1 27,-9 6 23,-3 4 30,-2 4 17,-6 7 52,-3 3 84,6 5 31,1-2 3,8 6-9,3 0-30,6 2-13,0 0-15,0-3-9,3 3 2,8-2-2,8 2 2,11-2-1,8 2 1,7-1-1,-1 1-5,-5 0-14,-6 0 0,-12 3-8,-6 4 1,-7 3 8,-7 4 10,-1 6 8,0 6 3,0 3 7,0 1 17,0 3 27,6 2 31,6-1 18,14-5 4,7-3-1,9-3-2,0-8-4,-2-5 0,-2-6-5,-5-4-17,-4-6-29,-5-4-29,-3-6-19,-11-1-10,-3-8-7,-13-6-14,-8 1-3,-13-2-6,-3 0-6,-9 4-5,-1 7-4,3 6-14,6 8-18,7 5-26,10 2-33,3 2-31,8 0-47,3 1-68,3-3-120,2-8-394,1 9 0,5-2 0,10-2 0</inkml:trace>
  <inkml:trace contextRef="#ctx0" brushRef="#br0" timeOffset="209575.0015">28697 13251 1673,'0'0'106,"0"0"50,0 2 21,0 4 12,3 7 10,1 10 4,-1 8 2,0 11-3,3 3 3,0 4-75,2 0-26,2-3-48,-1-1-18,-1-8-12,-1-4-10,-4-4-9,0-6-37,-3-8-90,2-4-140,1-8-396,0 0 0,-3-3 0,0-6 0</inkml:trace>
  <inkml:trace contextRef="#ctx0" brushRef="#br0" timeOffset="209797.4068">28463 13571 2194,'0'0'71,"0"0"40,3 0 16,7 0 6,0 0 2,14 0 0,14 0 1,13 0-12,5 0-32,5-8-115,-2-1-190,-14-8-391,-16 11 0,-11-5 0,-12 4 0</inkml:trace>
  <inkml:trace contextRef="#ctx0" brushRef="#br0" timeOffset="213285.1823">29324 13364 1210,'0'0'146,"0"0"31,-1 0 18,1 0 28,1 0 18,-1 0 21,0-2 17,0-2 13,2 1 2,1-2-94,9-2-48,1 0-33,14-1-24,5 1-15,6-5-12,-2 3-22,1 1-15,-8 0-13,-6 4-2,-7 4 0,-4 0-3,-3 3 4,-4 6 7,-2 6-11,-2 4-2,-5 10 2,-7 0 0,-1 5 5,-3 3 3,-6-1 7,-3-1 8,-2-3 7,1-4 6,5-5 3,2-3-1,4-8 7,4-5 10,4-3 0,0-3-1,3-4-7,0-1-7,0-8-10,3-1-3,4-4-8,4 3-1,1-1-5,4 3-17,7 0-3,0 4-1,2 4-4,1 2 1,1 2-1,-3 6-3,0 2-3,-3 2-12,2 3-19,-7-1-16,2-1-35,-7-2-34,1-1-43,-3-4-96,-2-1-91,13-10-456,-14 5 0,4-1 0,1-4 0</inkml:trace>
  <inkml:trace contextRef="#ctx0" brushRef="#br0" timeOffset="213580.2363">29891 13283 1459,'0'-3'184,"-1"-2"4,1 1-1,0 1 10,0 1 20,0 8 11,0 6 7,0 9 0,0 6 1,0 11-143,0 0-42,0 4-4,0-6 3,0 0-13,0-4-33,0-6-65,0-4-127,8-12-491,-4 2 0,4-10 0,4-2 0</inkml:trace>
  <inkml:trace contextRef="#ctx0" brushRef="#br0" timeOffset="214191.5997">30361 13150 1660,'-1'-2'81,"-5"2"24,-4 0 42,-1 6 20,-3 4 17,-4 5 31,6 11 10,-2 3 21,2 5 16,-3 3-70,6 4 0,-1 0-14,2 2-29,4-1-5,2 0-11,8-5-17,2-5-4,5-6-14,8-6-13,3-8-5,3-4-7,-2-7-10,-1-1-23,-2-7-23,-1 0-7,-9-3-21,-4-2-9,-5-2-9,-5-1 1,-4-2-4,-7 0 1,-5 0-1,-3 3 9,-2 5 10,2 3 0,0 4 6,7 0 2,1 2 1,4 2-5,3-2 2,1 2-11,2 1-10,0 0-15,-1 1-22,2 1-18,1 0-33,-1-5-57,2 1-83,0-1-83,0-4-115,0 2-173,0 2 0,0-2 0</inkml:trace>
  <inkml:trace contextRef="#ctx0" brushRef="#br0" timeOffset="216095.4861">30700 13234 767,'0'-2'134,"0"2"36,0 0 17,0-2 6,-2 2 1,1 0 4,-5 2 22,-2 3 25,-1 4 24,0 4-70,0 8-36,0 6-25,2 2-13,1 3 1,2 1 0,3-1 0,1-1-12,1-6-21,1-3-13,4-2-4,6-12-5,6-4-11,6-2-3,8-7-4,-1-4-3,4-4-4,-5-4-16,-6-5-16,-6-2-16,-12-1-12,-4-1-6,-10 0 0,-4-1 2,-3 2-2,-4 6-1,0 0-1,1 7 6,6 2 14,0 5 8,6 0 3,5 3-1,1-1-2,0-2-3,0 2-1,3-3 2,8-1 2,3-2 0,9-1-9,5-1 1,5 0-2,1 1 0,-4 6 2,-9 1 2,-3 6 5,-6 5-2,-3 6-1,-4 2 2,-1 8 6,-1-5 3,0 5 3,2-2 7,2 5 7,2-1 3,5-3 7,5 0 9,1-3 5,-2-5 5,3-6 2,-2-3-9,-3-4-2,3-2-6,-1-3-13,0-4-20,-6-3-20,0-7-22,-9-6-9,-3-2-5,-7-2-1,-7 0 3,-5 1-3,-4 4 1,-9 2 2,-1 4 15,3 3 15,2 1 12,8 4 11,8 0-2,8 2 2,2 2-7,4 0 4,5 0-1,2-1 2,12 1 0,8-1-4,8 0 0,7 3-5,4-1 1,-1 2-2,-3 2 3,-7 0-2,-8 3 0,-7 1-1,-3 3 1,-2 2 2,0 1-1,-2 4 2,-1 2 7,-1 2 5,-2-2 7,-1 7 3,1-2 6,1 0 6,1 0 10,-2-2 11,5-6 18,-3-1 14,1-7-6,-1-2-2,6-4-2,2-5-4,2-2-7,-2-4-4,-6-8-12,-5-4-11,-5-4-16,-7-2-19,-6 0-2,-3 3-3,-7 6-1,-3 4 0,-8 7 2,2 5-3,2 3 0,2 1 1,6 1-3,6-1 3,6 3 1,2-2-2,0 2 0,3 2-13,0-2-26,-2 3-47,1-3-46,1 2-51,0-3-113,0-1-181,0-12-364,1 8 0,1 0 0,1-2 0</inkml:trace>
  <inkml:trace contextRef="#ctx0" brushRef="#br0" timeOffset="217088.353">31955 12082 496,'-8'-10'137,"-2"-1"26,-4 0 37,-1-2 34,1 2 17,0 4 36,6 0 30,3 0 17,1 3 3,2 1-120,2 2-16,0 0-22,0 1-32,0 2-29,2 7-16,2 2-36,4 6-27,3 3-14,5 5 2,8 5 5,-1 6 6,7 3-2,7 11-1,1 3 0,1 6 7,-1 11 1,-1 6 3,-5 12 17,-8 8 4,-7 4 4,-7 7-3,-6 6 5,-8-1 5,-6 6 0,-7 2 8,-10 0 10,-5-2 5,-8-7-5,-1-4 3,2-10 5,-1-3 0,2-9-2,-1 2-6,1-9-6,-1-6-13,4-6-11,2-5-11,5-9-13,2-6-13,9-9-12,4-11-5,2-5-4,5-7-2,3-3 1,2-7 4,-2 0-4,3-3-25,0-1-42,-5 0-52,2 0-81,-3 0-78,-1-3-142,4-8-572,-20 8 0,-15-3 0,-16-1 0</inkml:trace>
  <inkml:trace contextRef="#ctx0" brushRef="#br0" timeOffset="220237.0645">19881 14546 1197,'0'-3'109,"0"1"27,0-3 38,0 1 36,0-2 29,0 5 21,0-3 11,0 1 8,0 1 4,0 2-82,0-2-20,0 2-27,0 0-36,0 0-38,0 0-8,0 0 15,0 2 12,0 7 14,0 7 10,0 8 6,0 10 2,0 7 6,0 1 0,0 3 6,0 0-14,0-5-29,0-2-21,0-7-16,0-2-15,0-6-7,0-11-6,0 2-5,0-7 2,0-4 1,0-2-31,0-1-40,0-1-47,0-1-65,0-3-70,0-2-159,7-9-186,-4 1-278,1 0 0,6-3 0,3-4 0</inkml:trace>
  <inkml:trace contextRef="#ctx0" brushRef="#br0" timeOffset="220605.1262">20145 14616 1824,'0'-3'171,"0"-2"27,0 1 5,1 0 1,-1 1 18,0 6 17,0 8 26,0 8 7,-1 10 6,-4 11-132,-1 3-33,0 1-22,0-5 5,3-6 10,2-9-5,-1-5-3,7-10-22,2-6-8,11-3-5,4-3-5,13-3 1,8-4-15,2 0-53,4-2-73,2 2-68,-5 3-116,-7-2-132,-8 1-420,-12 5 0,-12 0 0</inkml:trace>
  <inkml:trace contextRef="#ctx0" brushRef="#br0" timeOffset="220901.6478">20495 14654 942,'0'-7'189,"0"0"46,0 3 19,0-4 0,-3 4 6,3 4 14,0 4 22,-3 5 18,0 10 4,3 8-125,0 12-63,-3 7-45,3 3-19,0 3-2,0-8-8,0-1-18,0-6-46,0-8-84,0-9-156,3-11-476,3-1 0,-3-6 0</inkml:trace>
  <inkml:trace contextRef="#ctx0" brushRef="#br0" timeOffset="221391.4886">20884 14679 1764,'-7'-3'93,"-1"1"16,-3 0 13,0 1 20,1 2 30,4 9 26,0 3 11,4 5 12,2 6 5,-1 9-74,4 1-15,2 1-14,1-2-9,2-4-10,5-3-14,-4-9-8,1-6 11,-1-4-10,3-7-2,2-3-2,-1-6-22,7-5-9,-6-10-15,-3-6-13,-2-2-19,-4-3-19,-6-2-20,-6-1-4,-3 6-1,-4 0-4,4 7 16,-5 7 4,7 7-7,1 5-3,4 3-28,0 1-60,1 4-129,7-2-160,-4 3-261,1 2 0,2 2 0,2 1 0</inkml:trace>
  <inkml:trace contextRef="#ctx0" brushRef="#br0" timeOffset="221696.6738">21344 14806 982,'-3'17'94,"-1"5"9,-7 5 8,1 8 3,0-9 5,4 0-1,-1 2 2,3-4 2,2-5-5,1-1-105,1-5-78,0-8-116,1-5-170,-1 3 0,0-4 0,0-2 0</inkml:trace>
  <inkml:trace contextRef="#ctx0" brushRef="#br0" timeOffset="222817.6905">21711 14633 1175,'-4'0'117,"-4"0"35,2 3 36,-4 6 24,4 2 16,3 7 6,1 9 0,2-1 0,0 4 2,2-1-82,1-6-29,3-6-32,4-2-24,1-6-20,3-6-15,0-1-3,2-7-2,0-4-1,-4-3-6,3-5-6,-6-6-6,-3-5-7,-3-2-10,-3-2-4,-9 0-2,1 2-1,-6 4 1,1 7 0,0 7 2,3 5 6,6 4 4,1 1-1,3 1-5,3-1 3,7-2 2,3-2 0,4 1 1,8-2 2,-1 3 3,-3 1 3,-1 3 3,-7 5 5,-2 4 3,-3 3-1,-3 6 1,-2 3-3,-3 4 1,0-1 1,3 0 0,0-1-1,4 0-3,6-3 4,1 0 5,-1-3 6,5-5 13,0-4 5,-1-3 1,1-5-1,3-2-1,5-5-9,-1-3-14,-2-7-10,1-3-15,-14-4-13,-4-1-20,-9 0-3,-6 3-6,-10-2 2,-5 6-3,-6 6 7,-2 0 13,4 7 5,3 4 9,7-1 9,11 2 5,3 0-1,4 0 7,4-3 1,3 3 3,5-3-2,5 1-1,8-2-3,4-2 1,2 1-7,1 0-5,-3 4-5,-7 0-11,-5 1-3,-9 4-2,-3 4 3,-2 4 1,-3 2 3,2 7 5,-1 2 7,4 0 8,-1 1 17,7 1 14,4-5 9,0 2 7,5-5 18,4-5 7,0-5 2,0-5-2,3-3-1,3-3-4,0-7-9,-4-2-8,-8-4-9,-9-2-8,-5 0-22,-10-3-11,-9-1-8,-4 2-1,-7 2-19,-4 5-33,-2 6-74,5 3-118,18 1-539,-10 7 0,-1-2 0</inkml:trace>
  <inkml:trace contextRef="#ctx0" brushRef="#br0" timeOffset="223385.8765">22802 14480 940,'0'0'111,"0"0"60,0 0 39,0 0 28,0 0 13,0 0 6,0 0 1,0 0-4,0 0 8,0 4-50,3 7-41,5 6-54,-5 10-35,4 10-26,4 6-13,-1 5-3,1 0-1,1 1 3,-5-7-7,-1-2-8,-3-6-13,-3-7-18,-3-4-14,6-8-52,-3-2-82,0-9-146,0-10-359,-3 0 0,3-7 0,-3-8 0</inkml:trace>
  <inkml:trace contextRef="#ctx0" brushRef="#br0" timeOffset="223581.9851">22816 14700 1623,'0'0'134,"0"0"15,0 0-1,0 0 11,4-1 0,10 1 3,7 0-3,11 0-27,11 0-85,11-3-261,-7-10-317,-2 12 0,-4-5 0,-11 1 0</inkml:trace>
  <inkml:trace contextRef="#ctx0" brushRef="#br0" timeOffset="226964.3465">23639 14426 888,'1'0'129,"1"0"34,-1 0 31,-1 0 35,2 0 25,-2 0 9,0 0 9,-3 0 3,-2 0 2,-5 1-93,-1 1-30,-6 2-30,-2 0-25,-2 0-28,0 2-21,-2-2-8,1 0-8,1 0 0,4 1 2,6-3 4,6 0 5,3-1 4,2-1 1,0 1-5,0-1-4,0 0-2,0 0-1,-1 0-1,1 0-5,0 0-11,0 0-10,0 0-7,-2 3-4,1 2-3,-2 1 1,1 3 0,1 3 3,-1-1 1,1 3 0,1 2 3,-2-1 8,1-3-4,1 4 1,-3-5-1,3-3 9,0 0 26,0-6 24,0-1 18,0-1 9,3 0 1,1-1-3,2-1 0,3 2-1,2 0-2,1-2-7,-3 2-27,4 2-26,1 3-20,2 4-7,-2 3-6,-1 2-1,0 2 0,-6 0-5,-2-3-1,-2 0 1,-3 0-1,0-3 0,0 0 1,-5 0 5,-1-1 3,-3 0 2,-4-1 2,-6 0 8,2-2 1,-6-1 1,2 2-2,-3-7 0,1 3-1,1 0-14,8-3-26,3 0-73,6 0-128,3-3-215,2-14-436,7 13 0,4-4 0</inkml:trace>
  <inkml:trace contextRef="#ctx0" brushRef="#br0" timeOffset="227387.2418">23899 14514 1382,'-3'0'135,"-3"0"44,-4 2 37,-4 3 28,-1 4 19,0 8 14,9 6 11,3 3 2,3 6 6,3-1-93,6-2-16,3-3-25,6-6-22,5-3-17,2-8-10,-1-5-10,2-2-10,-6-8-1,-1-4-5,1-1-8,-4-3-25,-7-10-29,-1-2-24,-7-2-14,-6-3-12,-5 4-5,1 0-5,-4 8-18,-4 8-21,2 5-43,2 6-54,3 7-106,5 1-169,3-5-312,1 11 0,5 0 0,6-2 0</inkml:trace>
  <inkml:trace contextRef="#ctx0" brushRef="#br0" timeOffset="227608.1625">24169 14715 1519,'0'14'71,"1"3"34,-1 5 16,-1 5 5,-4-5 2,-2-1 0,-1-1 2,-4-3-13,6-2-41,1-6-85,5-4-161,4-8-298,-3-3 0,5-8 0,6-5 0</inkml:trace>
  <inkml:trace contextRef="#ctx0" brushRef="#br0" timeOffset="228705.7702">24471 14530 1175,'-9'2'125,"0"0"38,-6 5 20,3 5 21,0 2 10,8 6 3,0 1 4,4 4 3,4-2-1,2 0-75,4-3-44,2-4-34,0-6-5,6-4-16,-2-6-8,-5 0-3,3-4-6,-1-8-2,-2 0-5,-5-9-9,-3-5-11,1-5-6,-8-2-13,1-5-5,-5 5 1,1 4-2,-6 6 1,5 8 3,2 7 2,3 3 10,3 1 5,0 4-6,0 0 18,4 0 6,9 0-1,4-3 3,10 3 0,8-1 0,1 2-1,1 2 0,-10 6 0,-7 2 9,-9 4-19,-1 3-4,-10 1-3,0 4 1,0 3 0,0-4-1,0 2 4,0-2 6,2-3 4,1-2 6,3-3 6,2-2 3,3-4 5,3-4-1,4-3 0,-4-2 0,2-6-1,-1-3-7,0-5-7,-6-3-12,-4-6-11,-3-2-9,-6-1-4,-5 0-1,-5-1 0,-8 3-2,1 5-4,-4 2 3,9 9 5,2 2 6,9 5 7,2-3 5,3 2 1,1 0 2,6 0 2,3 0-1,8-2 4,12 1-1,10 1-2,0 0-3,2 2-1,-3 2-1,-7 2-3,-8 4-1,-9 3 1,-8 4 3,-5 4-1,0 3 2,-4 1 1,2 0 2,2 0 3,-2 1 12,6-1 16,5-3 18,3-1 13,9-2 6,2-4 2,5-4 4,3-6 0,2 1-2,-2-11-2,0 0-10,-4-3-15,-11-5-20,-8-4-15,-5-4-15,-14-1-8,-6-1-3,-10-1-9,2 5-25,-9 1-38,5 8-36,5 6-61,9 5-73,6 2-140,4-3-363,3 8 0,3-3 0,10 0 0</inkml:trace>
  <inkml:trace contextRef="#ctx0" brushRef="#br0" timeOffset="229015.7093">25916 14258 1511,'0'-1'114,"0"-2"1,0 2 17,1-1 27,2 6 18,0 11 5,2 11 5,1 8 1,3 11 1,-5 6-94,2 1-19,-4-1-2,-1-2-15,-1-6-32,0-5-34,0-4-46,0-7-89,0-13-135,0-14-284,0 5 0,0-7 0,0-4 0</inkml:trace>
  <inkml:trace contextRef="#ctx0" brushRef="#br0" timeOffset="229204.3384">25835 14570 1711,'0'0'61,"0"0"28,0 0 25,4 0 3,8 0 4,3 0-6,12 0-53,8-3-101,4-6-431,1 4 0,-2-4 0,-8-2 0</inkml:trace>
  <inkml:trace contextRef="#ctx0" brushRef="#br0" timeOffset="233146.9219">26463 14250 1186,'0'0'108,"0"0"25,-3 0 22,0 0 27,-1 0 26,3 0 21,-2 0 18,3-2 17,-2 2 12,4 0-69,-4-2-25,2 2-21,0 0-11,2 0 5,5 0-12,5 0-11,9-1-7,8 0-11,10 1-11,2-3-8,0 0-6,-6-1-4,-2 3-8,-9-2-33,-7 2-15,-8-2-12,0 3-12,-3-1-8,-1 1-1,-2 0 2,1 0 0,-4 0-4,3 0-4,-3 0 0,0 0 0,0 0 0,0 0 2,0 0 0,0 0-2,0 0-2,0 0 2,0 0 5,0 0 2,0 1 1,0 3 2,0 4 4,0 5 5,0 8 1,0 4 6,-3 6 0,3 3-1,-3-1 1,0 1 0,2-5 1,-1-4-2,1-1 2,1-6-4,0-5-1,0-3-8,1 0 2,-2-3 0,1 0 0,-2 1 0,-1 1-4,-2 2 5,1 0-6,1 0-1,0-4 0,0 0 7,3-4-3,0-2-1,0 1 1,0-2-1,0 0-15,0 0-23,0 0-29,0 0-37,0 0-44,0-2-94,0 1-112,3-9-463,-3 6 0,0 0 0,0-1 0</inkml:trace>
  <inkml:trace contextRef="#ctx0" brushRef="#br0" timeOffset="234917.0893">27247 14233 361,'3'0'74,"-3"0"18,0 0 27,0 0 25,0 0 22,0-3 18,0 3 18,0 0 13,0 0 6,0 0-45,0 0-18,0 0-16,-3 0-22,-1 0-21,0 0-9,-4 3-9,0-3-10,-5 5-2,2-3 6,-1 2 13,-1-2 7,2 3 5,-4-3-1,6 0-3,-1 0-8,-2-2-11,1 1-6,3 0-10,-2 0-10,4 1-19,0-1-11,4-2-9,-1 1-2,3 0-2,-1 0-3,1 0 1,-3 0-3,1 1-1,2-1 1,0 2-1,0 1-1,0-1 3,-1-2 1,-2 0 0,3 2 3,-1-2 0,1-2-1,0 2 1,1 2-3,-1-4 0,0 2 0,0 0 1,0 2 2,0 2 2,0 4 4,0-1 6,0 6 8,0 2 6,0 1 6,0 4 6,-3 1-1,2 1-2,-1-3-3,2-2 0,-1-5 5,2-4 17,-1-4 15,0 1 2,0-5 14,3 0-3,4-2 2,-1 2-3,7 0 2,0 0-3,-1 0-9,4-2-26,1 2-23,0 0-8,-2-1-19,4 1-4,-5 5-3,2-2 0,-5 4-7,-3 3 1,0 2 1,-6 2 2,-1-2 0,-1 1-1,0 1 3,0-1 2,0-1 2,-3 2 4,0-4 3,-2 1 1,-3-1 6,-3-3 3,-2 1 7,2-4 10,-6 1 10,1-2 6,-2-1 4,3 1 0,-4-3 3,2 0 5,1 0-6,3-3-5,2 3-5,1 0-10,1 0-10,2 0-9,1 0-2,0 3-1,0-3-7,0 1-5,0 2-3,1-1 1,2-2-7,3 3-10,0-3-21,0 3-28,0-1-45,-1 1-57,1-3-86,6 0-299,-6 0-365,3-3 0,4 1 0,1-4 0</inkml:trace>
  <inkml:trace contextRef="#ctx0" brushRef="#br0" timeOffset="237959.4921">27478 14263 201,'0'-1'11,"0"1"4,0 0 11,0-2 17,0 2 17,0 0 6,0-1 3,0 0 3,0 1 7,0 0 1,0-1 11,0 1 5,0 0 2,0 0-5,0 0-4,0 0 1,0 0 7,0 0 7,0 0 5,0 0 3,0 0 2,0 0 1,0 0 2,0 0 4,0 0 4,0 0 6,0 0 4,0 0 4,0 0-5,0 0-10,0 0-11,0 0-12,0 0-11,0 0-17,0 0-16,0 0-12,0 0-6,0 0-7,0 0-2,0 0 15,-3 0 3,-2 1 3,-1 1 7,0 5 15,-3-1 12,2 5 15,-1 5 10,3 0 6,1 3 6,3 5-5,-1-1-3,2 0-3,0 2-6,3-4-12,3 0-9,2-1-14,1-5-14,4-1-10,-2-5-4,-4-1-1,4-3 12,-4-4 0,4-1-2,4-3-5,2-2-9,2-5-15,3-7-20,-3-2-18,-1-5-15,-6-1-13,-2-1-17,-7 2 1,-3 0-5,-3 2 4,-4-1 10,-2 1 11,-3-2 18,-3 1 17,3 0 6,1 7 5,2-1-1,6 7 2,3 3 1,0 2-1,0 3-6,0 2-14,0-3-16,0 3 7,6-2 6,3 2-6,6 0 5,5 0-2,8 2 3,-3 1-3,3 4 2,-4 1 13,-3 4 15,-6 4-12,-9 1-1,-3 0 2,0 3 2,-4-1 0,-4 0 0,2 2 2,0 1 4,0 2 1,3-4 5,0 3 9,6-4 4,5-5 2,2 1 0,4-8-2,1-1 3,1-5-4,2 2-2,-8-6 0,0-4-14,-1 0-13,-9-8-13,-1-4-13,-1-8-13,-1-3-2,-3-2-2,0 2-4,-3 1 0,-4 2-2,-1 8 8,0 5 1,3-1 5,3 4 9,2 1 6,1 1 2,4 0-2,0 5 5,4-3 0,2 2 3,12 2 2,6-1 3,8 3 3,3 1 1,3 0 4,-2-2 0,-4 2 4,-4 2-4,-6 2-2,-10 1 2,-4 6 0,-5 5 2,-2 2 2,-3 3 2,0 2 2,0 3 10,3-2 13,3-2 18,3 2 18,3-5 8,2-2 12,4-4 12,-2-5 3,6-5-2,1-3-2,6-5-6,1-6-14,0-1-14,-6-6-16,-4-6-9,-10-2-15,-5-5-12,-7 2-4,-7 4 0,-7 3-4,-7 4 0,-4 7 0,-3 5-4,-1 6-3,2 0-20,3 0-20,7 4-42,2-4-57,11 2-45,3 3-91,9-5-216,-6 5-368,3-1 0,6-3 0,6 0 0</inkml:trace>
  <inkml:trace contextRef="#ctx0" brushRef="#br0" timeOffset="238662.1123">29252 14061 564,'0'-2'109,"0"1"18,1-2 25,-1 2 29,0-1 42,0 0 38,0 2 11,0 0-2,0-3 4,0 3-71,0 3-10,0 2-2,0 4-14,0 6-21,0 13-40,0 6-25,3 7-8,0 3 5,2 2-4,3-2-11,-4-1-13,3-9-18,-2-4-7,-3-6-8,-1-7-4,-1-5-20,0-4-20,0-2-42,0-4-120,2-2-158,-2-9-360,-3 4 0,-2-4 0,-4-6 0</inkml:trace>
  <inkml:trace contextRef="#ctx0" brushRef="#br0" timeOffset="238913.9744">29104 14248 1464,'-1'0'100,"-1"0"34,2 0 26,-3 0 39,6-2 26,5 2 6,11 0 2,7 0 2,10-1 1,5 0-88,0 1-22,-5-4-63,-6 2-82,0-3-158,3-6-494,-12 6 0,-1 2 0,-5 0 0</inkml:trace>
  <inkml:trace contextRef="#ctx0" brushRef="#br0" timeOffset="250843.33">29709 14057 1590,'2'-5'129,"-1"-1"30,1-2 26,1 2 25,-3-1 16,0 3 16,0-3 21,2 2 21,-2 0 0,0 2-83,0 2-48,0-1-29,0 4-22,0 4-21,0 9-16,0 5-12,0 12-16,0 7-17,0 8 2,0 2-3,-4 0 8,3-5 2,-4 0-6,2-10-2,3-8-3,0-6 1,0-8-3,0-6 4,0-2-2,0-4-7,0 3-28,0-3-63,0-4-72,0-1-136,6-9-534,-4 7 0,-1-6 0,4-1 0</inkml:trace>
  <inkml:trace contextRef="#ctx0" brushRef="#br0" timeOffset="251357.0873">30087 13991 915,'0'0'73,"-3"0"31,-3 4 42,-3 2 22,-3 2 34,-2 8 25,-2 5 15,1 4 17,0 7 10,4 4-35,4 4-29,1 5-27,5-1-40,1-4-21,5-1-30,1-7-21,3-8-11,5-5-16,4-8-7,0-5-6,0-6-6,5-2-4,-4-8-9,1-4-26,-4-5-23,-3-4-13,-10-3-4,0 0-4,-8 7-2,-6 3 0,-8 8 1,-1 4-6,-4 4-39,0 4-58,9-4-92,6-3-298,3 10 0,3-5 0,6-2 0</inkml:trace>
  <inkml:trace contextRef="#ctx0" brushRef="#br0" timeOffset="251822.9035">30320 14061 1126,'0'0'124,"0"0"16,0 0 24,0 0 38,0 0 30,0 0 9,0 0 12,5 0 5,4 0 2,4 0-98,7 0-23,4 0-17,3 0-23,-3 3-39,-3 6-30,-4 5-11,-8 6-10,-5 7-4,-4 3 1,-10 3 3,-4-1 5,-8-3 5,-2 0 6,-3-7 3,7-1 1,7-4 8,7-5 16,4-6 15,2-5-1,3 0-1,3-1-7,9 0-3,11-2-5,10-1-8,9 0-19,5-1-42,1-1-89,-6 0-157,11-8-518,-26 10 0,-11-1 0</inkml:trace>
  <inkml:trace contextRef="#ctx0" brushRef="#br0" timeOffset="253139.4394">30879 14071 1468,'-6'0'108,"-5"2"32,-1 4 23,0 11 20,3 4 8,5 8 7,2 1 5,2 5 3,4-2 14,1 0-54,4-5-49,0-1-25,6-8-20,0-6-15,3-5-6,-1-8-7,2-1-11,-1-8-18,2-8-29,-2-5-49,-1-10-37,-7-5-27,-4-3-5,-6-1-2,0 4 3,-6 5 11,-4 7 11,-1 7 17,-1 4 18,-3 7 42,3 2 42,4 3 29,1 2 20,6 0 21,-1 0-7,4 0-6,-1-1-2,9 1 0,-1 0-1,11 0 2,4 0-5,8 1-7,2 1-20,1 3-26,-8 1-3,-7 0-6,-10 4 1,-7 4 1,-3 1 8,-3 4 3,-4 5 2,1 1 2,-2 3 4,0-1 12,1-1 11,7-1 8,0-4 1,6-3 0,3-6-6,5-2-3,4-6-3,4 0-3,1-6-7,1-5-19,0-5-18,-2-5-26,-5-6-34,0-6-18,-8-1-3,-6-4-2,-3 4 3,-5-1 11,-5 5 9,-7 4 10,2 1 12,-6 3 20,3 4 32,7 4 31,5 2 15,3 2-1,2 1-4,2 2-6,4-1-4,6-3-2,5 4-1,8-3 0,7 3-1,7 0-18,0 3-13,4 0 2,-3 0-1,-7 0-1,-7 0-3,-5 2 8,-10 2 7,-5 2 7,-2 4 7,-2 2 10,4 2 22,4 3 23,8 4 19,8 2 1,8-1 4,5 5 8,1-6 8,3-1 15,-1-6 8,1-7 3,-3-4-18,-1-3-14,-5-7-8,-5-3 8,-7-5-3,-11-4-10,-6-8-18,-8-2-21,-9-3-18,-12 4-11,-8 1-8,-11 10-6,-7 5-11,-5 9-12,2 3 1,5 1-2,8 1 2,9 3-2,13-1 0,7-1-2,2 4-9,9-3-14,-1 0-18,2 0-23,0 0-28,2 2-25,-2-1-49,3 1-36,3-2-61,2 1-79,1-5-104,7 0-356,-11 2 0,-1-2 0,-2 0 0</inkml:trace>
  <inkml:trace contextRef="#ctx0" brushRef="#br0" timeOffset="281490.2398">32126 10001 739,'0'0'68,"0"0"17,0-4 16,0 4 16,0-3 14,0 3 15,0 0 24,0 0 15,0 0 19,0 0-41,0 0-16,0-4-9,0 4-6,0-4-8,0 1-3,0-3-3,0 1-13,0-2-8,-1 0-12,-2 0-4,-3 2-6,-3 1-5,-2-1-6,2 4-7,0-1-9,-1 2-13,2 0-9,-1 2-7,3-1-1,-3 5-1,2 2 2,-3 6 0,3-2 1,-5 1-3,1 4 2,-2 0 1,5-1 1,-1-1 1,3-5 1,4 0 5,0 1 6,2-1 3,0 1 1,4 0-1,1 1 0,1-3 2,3 2 2,4-2-4,-2-2-3,0-2-4,0-2-6,0-1-4,4 0-6,-1 1-1,2-2 1,-1 1-4,-2 0-4,0 2-1,-3-1-2,2 3-2,-4 0-6,1 2-2,1 1-2,-7 0 3,0 2-1,0 3 1,-3-2 0,0 1 4,0 3 0,0 1 0,-4-3 2,-1 1 4,-5-3 3,-2-1 8,-5-1 7,1-5 13,-4-2 7,-1-2 3,3-1 2,3-1 2,4 1 3,2-1 4,5-2-2,0-1-8,1-3-5,3 0-16,0-3-5,0-2-8,1-2-1,5-3-6,1-3 0,3 1-2,4-2-2,0 2 0,1 1-3,-3 2 4,2 1-6,-1-2 8,-2 0-1,1 0 2,-3 0-1,-3 0-2,-3 0 3,3 3-1,-6 4-1,3 4 0,-3 0-4,0 6-3,0 0-4,0 0 0,0 0 0,0-3-3,0 3-2,0 0 1,0-2 1,0 2 0,0 0 1,0 0-13,0 0-13,4 0-20,-4 0-31,0 0-47,3 0-69,-1 0-77,-1 0-79,2-10-374,-1 8 0,2 2 0,-2 0 0</inkml:trace>
  <inkml:trace contextRef="#ctx0" brushRef="#br0" timeOffset="282282.4499">32367 10040 746,'0'-2'91,"3"-1"24,0 1 19,-3 1 22,0 1 20,0 0 4,0 0 14,0 0 16,0 0 16,0 0-40,-6 3-19,-3 2-8,0 1-6,-3 3-10,0 1-11,4 6 2,0 2-9,1 3-10,6 0-17,-2 4-17,3-1-7,0-4-15,0 1-13,0-3-11,0-2-10,3-3-3,-2-3-2,4-1 4,4-5 3,3-3 0,0 0-2,3-2-3,0-4 2,-2-5-5,3-1-2,-3-3-8,-1-4-5,0-2-10,-3 3-6,-6 0-6,0 0-1,-1 1 2,-2 3-2,-2-6 2,-1 4 5,0 0 5,-3-1 3,0 6-3,0-2 3,5 5-3,-4 4-18,5 1-25,-1 0-14,-1 2-29,1 0-82,1 0-76,0-3-123,0 3-229,0 0 0,0 0 0,0 0 0</inkml:trace>
  <inkml:trace contextRef="#ctx0" brushRef="#br0" timeOffset="282844.4604">32563 10019 1061,'0'0'49,"-2"0"7,0 0 6,1 2 16,-5 1 21,0 4 36,5 5 18,-2 2 19,1 4 21,1 2-33,1 0 4,0 0 2,0-1-1,0 3-14,0-3-20,0-2-33,1-1-13,1-3-20,-1-3-19,2-1-9,3-1 11,3-8-4,0 2-2,2-2-5,5-2-3,-2-6-2,2-3-5,-5-3 1,1-5-5,-6-1 2,-5 0-24,1 1-8,-1-2 3,-4 3 2,-1-1 3,-3 1 0,1 0-1,-2 5 2,0 3 0,5-2 2,-4 3-1,4 1-13,0 3-37,1 2-17,1 1-25,1 2-77,0-2-92,0-11-348,0 10 0,1 0 0,1 0 0</inkml:trace>
  <inkml:trace contextRef="#ctx0" brushRef="#br0" timeOffset="283392.7782">32763 9943 1283,'0'0'43,"0"0"17,0 5 42,0 3 29,-3 1 30,0 8 15,0 4 20,3 2 9,0 4 12,0-3-23,0 0-1,0 0-8,0-5-32,0-2-20,3-2-26,3-5-10,1-1-17,4-5-7,4-3-11,0-1-7,2 3-9,1-6-9,-2-1-9,-1-2-6,-3-3-6,-3-6-2,-3-1-1,-6-2-1,2-3-2,-4-1 2,-1-2 5,-6 2 6,0-2 7,0 6-3,-3 3 2,3 4-2,3 4-2,0 0-5,0 4 3,3 1-9,-3-1-29,5 3-35,-2 0-52,1-2-100,2 2-150,0 0-374,0 0 0,0-2 0</inkml:trace>
  <inkml:trace contextRef="#ctx0" brushRef="#br0" timeOffset="672463.7092">17507 16041 1208,'-3'0'70,"3"0"6,-8 0 9,5 0 23,2 0 16,-2 0 16,3 0 13,0 0 13,1 0 16,-1 0-48,0 0-2,0 0 2,0 0 4,6 0-16,8 0-9,7-3-11,10 3-9,10-3-10,4 0-16,5 2-11,2-1-8,-5 2-8,3 0-13,-6 0-9,-9 2-13,-3 1-13,-15 0-23,-5 1-23,-8 1-4,-4-1-17,0-1-34,0-3-71,0 2-98,2-7-288,-8 4 0,-5 0 0,-2 1 0</inkml:trace>
  <inkml:trace contextRef="#ctx0" brushRef="#br0" timeOffset="672895.9016">17574 16237 740,'0'0'85,"0"0"15,0 4 19,0-1 18,0-2 16,0 2 7,0 0 32,4-2 14,6-1 5,10 2-60,11-2-13,13 0-12,4-2-18,3 2-17,-2 2-15,-3-2-9,-7 2-32,-6 1-17,-6 1-22,-3-1-66,-3-1-141,-5-5-314,-2 1 0,-1 1 0,-6 0 0</inkml:trace>
  <inkml:trace contextRef="#ctx0" brushRef="#br0" timeOffset="743517.0139">19731 15765 1415,'0'2'45,"0"-2"9,0 1 9,-2 1 19,1-2 8,-1 6 7,1-2 11,-1 3 8,4 2 16,-5-1-10,0-1 31,-8 7 20,1-1 13,-5 3 14,0 2 9,-8 5 15,2 2 5,-2 4-1,-5 8-7,-2 6-23,0 8-32,0 2-20,-1 8-13,4 6-25,2 4-11,4 6-15,6 5-12,-2 0-1,10 3-1,1 2 2,4 5 4,7 0 5,5 3-8,8 1 2,8 3-2,5-3-1,9-3 33,-6-4 32,-1-4 10,1-5 17,-6-2-3,-2-6 1,-2-5-6,-2-6 1,-4-5-7,3-6-5,-4-6-32,-2-7-39,-2-3-17,-2-8-25,-5-7-7,-3-6-5,-1-3 9,-2-6-8,0-2 6,0-1-1,0-1-7,0-1-15,0-1-82,0 0-107,0 0-107,0-2-144,18-6-334,-18 2-409,3-7 0,1-4 0,1-10 0</inkml:trace>
  <inkml:trace contextRef="#ctx0" brushRef="#br0" timeOffset="745449.8033">20477 15920 1246,'0'3'67,"0"-3"43,0 0 17,2 2 19,-1-4 28,-1-1 29,0 3 8,3 0 3,-3 0 0,0-2-40,0 2-22,0 2-29,0 3-6,0 4-15,0 7-25,-3 9-28,-4 5-5,-5 2-1,0-3 2,-5-1 5,3-6 7,6-5 6,3-6 13,2-5 16,3-4-3,0 1-4,6-6-3,11 1 1,10-1-3,10-4-5,17 3-13,7-1-36,-3 2-67,-1 2-72,-7 1-90,4-6-637,-19 5 0,-9-3 0,-11-3 0</inkml:trace>
  <inkml:trace contextRef="#ctx0" brushRef="#br0" timeOffset="745720.0802">20787 15963 1902,'0'0'70,"0"0"10,2 0 35,-2 7 22,0 4 11,0 10 6,0 11 2,0 9 2,0 8 0,0 3-79,0-1 9,-2-1-16,2-8-73,0-7-96,0-11-122,0-12-381,5-7 0,2-8 0</inkml:trace>
  <inkml:trace contextRef="#ctx0" brushRef="#br0" timeOffset="746235.7596">21088 15915 1688,'0'-4'69,"0"1"0,0 1 19,3-2 7,3 1 9,5 3 5,5 0 6,11 0 4,0 0 2,0 0-63,-5 3-4,-4 3-2,-6 1-13,-7 7-5,-1 2 2,-12 5 4,-5 4 3,-10 0-1,-7 4-2,-4-1-1,0 0-1,7-5-2,11-3 1,10-9 4,6-6 3,12-3 0,4-2-2,8 0 0,11 0 1,1 3 0,5 2-1,-7 4 5,-4 3-4,-6 8-8,-10 0-14,-8 5-7,-6 5-4,-6-5 1,-8 0 2,-7-3 3,-6-5 1,-6-7 0,-1-7-9,2-3-31,2-10-56,7-7-147,16-8-460,-3-2 0,8-1 0</inkml:trace>
  <inkml:trace contextRef="#ctx0" brushRef="#br0" timeOffset="746645.6643">21702 15969 1939,'-7'1'133,"-5"3"24,0 8 15,-9 4 23,5 11 15,-5 10 2,8 6 2,1 3 2,6 1 0,6-2-90,9-6-36,1-8-13,4-8 1,2-10-9,4-10-9,0-10-2,4-8-2,-3-7-6,1-4-8,-4-12-22,-7-2-21,-6-2-12,-5 0-19,-7 5-14,-3 8-18,-3 9-29,-3 11-62,1 5-119,0 4-468,5 12 0,1 0 0,4 1 0</inkml:trace>
  <inkml:trace contextRef="#ctx0" brushRef="#br0" timeOffset="746875.1859">21979 16281 2082,'-14'21'88,"-13"13"9,-14 7 3,-9 11 1,-5-2-1,1-4-14,11-5-49,9-8-69,26-12-499,0-8 0,11-9 0,13-14 0</inkml:trace>
  <inkml:trace contextRef="#ctx0" brushRef="#br0" timeOffset="747971.1862">22259 16048 2208,'-9'2'132,"-2"6"18,-5 3 10,-6 11 6,0 6 4,1 8 1,-1 7 3,10 1 1,5 0 2,6-1-98,10-4-24,9-9-10,9-8-7,0-6-4,5-11 1,-5-5 3,-4-10-1,-4-9-3,-7-10-5,0-6-14,-6-8-12,-4-3-10,-10-2-4,-2 4-1,-4 3-7,-2 5-3,-1 10-2,4 8 2,3 6 6,3 3 9,4 4 8,0 1 2,3 0-3,0-2-1,10 0 4,10-1 0,12 2-1,14 0 3,8 2-2,-1 1 0,0 7 1,-8 5 1,-15 3 5,-12 6 3,-10 8 2,-4 1 1,-4-1-2,0 6-1,-3-3 0,6 2-1,-3-3-2,0-3-1,1-2 1,3-5-1,0-6 1,2-3-3,6-7 3,3-2-2,3-6 3,-3-5-5,0-5-3,-1-8-8,-5-9-1,-6-4-3,-4-5-3,-10-5 4,-7 0-1,-2 2 3,-4 8 0,3 6 0,5 12 5,5 7 6,8 4-1,3 5 2,2 0 2,8 2-3,8 0-1,17 0 2,15 0-4,14 0 5,8 4-1,2 3 4,-8 2 4,-15 7-4,-14 5 1,-19 1 1,-12 1 3,-5 5 1,-2 3-1,-1 4 0,2 1 1,2 0-2,-2 1 4,0-3 17,3-10 35,6-7 17,7-7 8,10-8 3,7-9 3,9-8 2,5-9-2,-2-8 3,-4-4-6,-11-7-14,-17 0-36,-7-3-19,-16 6-13,-10 6-5,-8 5-22,-6 13-53,-11 7-72,-7 5-85,-6 7-163,-6-9-542,-3 13 0,3 2 0</inkml:trace>
  <inkml:trace contextRef="#ctx0" brushRef="#br0" timeOffset="749833.8257">20452 16722 742,'0'-3'106,"0"0"30,1-1 46,-1 0 29,0 0 30,0 2 16,3-1 2,-3 1-2,0 2-4,0-2-53,0 2-16,0 2-8,2 5-27,-2 1-11,0 9-12,-2 5-3,-5 4 9,-5 5 8,-7 4 5,-3 0-16,-2-1-19,-1 0-21,3-5-18,7-5-19,5-4-20,2-6-8,7-7-5,1-2 2,0-5 3,4 0 3,5 0-4,3 0 0,9-5-2,5 1-1,2-1-10,-4-2-26,1-1-60,-1 3-70,4 0-60,6-2-102,15 0-148,-4 0-272,-3-2 0,-4-2 0,-9 4 0</inkml:trace>
  <inkml:trace contextRef="#ctx0" brushRef="#br0" timeOffset="750283.1553">20646 16762 1662,'0'-4'130,"0"0"24,0-2 6,0 3-5,0-1 10,0 4 27,0 4 28,0 6 27,0 7 13,0 12-85,0 11-35,0 9-21,-3 2-6,-2 4 9,-2-3-9,-1-3-24,-2-6-31,4-5-23,0-10-14,6-5-6,-4-6-2,4-5 1,0-7 0,0-2-5,0-2-15,0-2-30,0 2-31,0-1-44,0 0-52,0 0-79,0-1-102,0-4-341,0 2 0,0 3 0,0-6 0</inkml:trace>
  <inkml:trace contextRef="#ctx0" brushRef="#br0" timeOffset="754329.9612">21156 16887 1341,'0'-4'126,"0"-1"26,0-2 29,0-3 22,0-2 22,0 4 15,0-1 11,0 0 7,0 6-1,0-2-73,0 4-24,0 2 0,0 7-9,-3 4-12,-3 7-16,-7 6-13,-4 6-10,-6 0-7,1-2 1,5-2-10,2-3-23,8-7-31,7-7-18,-4-2-9,11-8-4,0 3-9,7-3-22,5 0-31,12-3-34,3 6-52,3-8-93,1-1-159,-9 1-347,-8-2 0,-8-2 0,-8 1 0</inkml:trace>
  <inkml:trace contextRef="#ctx0" brushRef="#br0" timeOffset="754566.3185">21290 16857 2556,'0'0'64,"-3"1"20,-2 7 16,2 9 4,0 7 2,-3 8 1,2 8-1,0 3 2,-1 3-1,2-1-46,3-6-54,0-5-113,1-10-179,2-7-338,-1-5 0,4-10 0,4-2 0</inkml:trace>
  <inkml:trace contextRef="#ctx0" brushRef="#br0" timeOffset="755026.2089">21756 16826 1792,'-4'0'136,"-6"1"37,-3 4 33,-9 4 21,-7 7 13,1 6 10,-4 9 16,4 6 7,0 6 3,10 0-93,6 5-39,6 0-35,8-3-34,8-4-20,5-7-13,9-8-6,6-9-12,10-8-5,0-8-4,2-8-9,-2-7-11,-6-4-9,-8-4-14,-12-4-12,-7 0-2,-7 0-3,-11 3-6,-5 3-1,-4 8-1,-4 3 7,1 6-9,2 1-21,2 8-24,8 0-56,5-1-91,3-3-122,3 5-264,0 0 0,0-3 0,3-1 0</inkml:trace>
  <inkml:trace contextRef="#ctx0" brushRef="#br0" timeOffset="756367.9448">22282 16847 1191,'0'0'133,"-3"0"30,-4 0 26,-3 0 21,0-1 16,-3 4 22,-1 5 14,0 6 11,0 7 6,5 8-93,0 4-34,6 6-29,1 4-24,2-5-17,2 2-19,6-9-21,2-7-11,4-5-7,6-9-4,2-6-3,0-4-6,1-8 0,-3-11-4,-1-7-4,-4-6-1,-4-11 0,-7 2-5,-4-5-1,-6 3 0,-6 3-3,3 5 4,-2 6 2,0 7 0,2 7 3,9 3 1,-2 7-4,2-2 0,2 2-1,5-1-2,8 0 3,6 1 3,7 2-2,6 0 6,6 3 0,-3 1 1,-3 5 3,-8 2 2,-9 5 3,-7 3 3,-7 5 1,-3 3-3,0-2 1,-2 6 5,4-1-3,-2 3 2,0 1 0,0-3 0,1-1-1,4-1-1,1-8-1,3-4 5,8-6 0,1-7-9,5-5 2,2-7-2,1-6 2,-3-3-1,-7-7 0,-6-2 0,-7-2-3,-6-1-5,-10-2-2,-6 1 1,-5 3-2,-7 2 4,1 6-4,7 5 1,9 6-4,7 2-10,4 5 3,8 1 1,4 1 5,7-3 5,11 3 2,11-1 2,15 1 0,2 2-1,5 2 0,-2 3 9,-15 2-3,-9 6 1,-14 4-3,-12 1 1,-6 5 1,-2 3-1,-3 1 4,3 3 3,1-4 13,2 0 15,4-3 28,7-9 15,10-5 7,5-7-2,7-4-1,3-9 0,4-6 0,-2-6-4,-6-6-6,-10-6-17,-10-3-24,-9 1-18,-17 0-10,-11 5-4,-5 5-6,-7 8-24,-16 10-49,2 7-69,-2 10-106,-1 5-168,0-6-565,4 10 0,4 1 0,1 0 0</inkml:trace>
  <inkml:trace contextRef="#ctx0" brushRef="#br0" timeOffset="757239.6166">20584 17624 1282,'0'-8'170,"0"-1"37,2 1 13,-2-3-1,0 6 20,0 4 16,0 4 12,0 3 12,0 10 9,0 6-121,-5 11-45,1 8-38,-6-2-8,0 2 3,3-2-20,0-8-14,3-7-9,5-6 0,-2-9-8,7-2-2,6-7-7,6 0-12,8 0-16,5-3-42,5-3-63,1-1-104,0-5-151,-7 3-320,-10 3 0,-8 0 0,-5 0 0</inkml:trace>
  <inkml:trace contextRef="#ctx0" brushRef="#br0" timeOffset="757502.6566">20817 17614 2596,'0'-3'71,"0"1"12,0 4 19,-1 3 24,1 10 16,0 14 5,0 9 0,0 13 5,0 1-1,0 5-64,0 0-5,0-7-13,0-6-29,0-4-58,1-8-85,2-9-165,0-26-453,0 12 0,4-11 0,4-3 0</inkml:trace>
  <inkml:trace contextRef="#ctx0" brushRef="#br0" timeOffset="758035.0804">21156 17709 2364,'-2'0'108,"2"0"21,-1 0 29,1 0 21,0-3 7,3 1 6,3-4 12,7-1 4,10-2 8,15-3-87,2 3-17,10 3-19,-2 3-31,-4 6-20,-13 8-7,-11 9-5,-8 3-11,-11 10-5,-5 6-4,-13 0-3,-6 2 4,-14 2 1,-7-2 4,-7-7-3,7-4 3,9-7 1,9-9 5,13-11 1,8 2-4,5-10 0,6-3-8,6-3-1,9-3-2,6-1-2,13 1-2,8 6-1,3 3-21,-3 5-60,1 5-49,-3 6-98,-3-4-166,-10 2-382,-3 0 0,-10-4 0,-2-2 0</inkml:trace>
  <inkml:trace contextRef="#ctx0" brushRef="#br0" timeOffset="758557.6835">21792 17588 1300,'-1'0'103,"-4"3"20,1 3 35,-2 1 31,2-2 15,4 2 14,-2 1 45,2-3 32,3-1 14,10-1-67,10-1-27,11-2-20,10 0-34,6 0-31,-8-2-16,-7 2-21,-13 0-48,-9 0-30,-10 2-11,-2 1-5,-2 8-2,-4 7-3,-3 10 0,-1 7 0,-3 6 6,-3 5 9,3 2 4,3-1-3,0-2-2,3-5 2,3-3-6,-1-8-27,2-3-66,1-8-157,1-11-564,0-3 0,4-4 0</inkml:trace>
  <inkml:trace contextRef="#ctx0" brushRef="#br0" timeOffset="759632.0388">22411 17690 2577,'-7'1'89,"-4"3"21,-2 7 14,3 9 5,4 3 4,3 12 3,5 1 1,2 2 1,6-2 2,1-2-69,8-5-18,5-7-23,0-4-10,3-7-3,-4-7-6,0-4-10,-2-8-16,-4-6-15,-2-5-9,-12-7-6,3-7-2,-9-6 2,-8-4-1,-2-3-3,-1 3 3,-7 8 6,3 6 14,6 12 16,3 4 4,5 4 3,4 5-10,0 1 6,1 1 0,7 1 2,6-4 1,6-2 3,8 0 0,6 2 0,5 5 3,-1 0 2,-4 10 12,-4 4-7,-7 2 2,-11 9 1,-9 5 0,0 3 0,-6 1 3,3 2 1,0 2 0,0-5 6,3-2 5,9-4 5,3-7 5,6-5 2,6-7 3,3-8-1,0-2-4,8-8 1,-2-7-3,-2-6-6,-9-9-5,-6-5-4,-14-4-7,-7-2-4,-11 2-8,-8 4 1,-6 4 1,-8 4-3,-1 6-1,10 7 5,5 3-1,8 5-3,10 2-2,6-1 0,10 0 4,4 2-1,16 0-1,15 2 3,10 1 1,2 0-3,1 7 0,-8 0 1,-12 6 1,-13-1 0,-10 10-2,-9 1 0,-4 6 1,1 3 0,4 4 1,3 1 3,4 1 17,2-7 23,3-4 28,4-8 23,1-9 10,1-4 6,2-9 1,4-9 2,-3-11 2,-1-6 2,-8-6-17,-9-5-19,-10-4-29,-15 3-22,-15 0-13,-15 6-6,-4 8-24,-11 11-53,6 8-81,7 6-127,21 4-230,-3 2-357,12 0 0,7-2 0,11-3 0</inkml:trace>
  <inkml:trace contextRef="#ctx0" brushRef="#br0" timeOffset="760247.4343">23674 15645 1546,'0'-2'82,"0"-1"6,0 0 9,0 3 21,0-4 27,0 5 19,1 5 33,8 6 24,11 8 15,8 12-62,16 12-8,13 15 2,6 11-4,2 14-17,0 13-21,-5 17-18,-7 12-28,-10 10-23,-14 9-5,-19 7 12,-7 3 13,-13 1 3,-13 2 1,1-3 7,2-3 13,-6-11 12,7-11-2,5-13 2,1-15-6,-1-13-21,-1-11-24,0-13-43,-3-13-81,-3-13-118,14-14-271,-12-18-458,1-5 0,-1-10 0</inkml:trace>
  <inkml:trace contextRef="#ctx0" brushRef="#br0" timeOffset="988095.5588">5116 9911 3136,'-3'-3'86,"3"2"8,-3 0 1,2 0 6,-2 4 8,1 11 4,-1 15 5,0 14 3,0 18 2,-6 12-73,0 6-16,0-1-6,-2 0-2,2-9-13,5-13-20,1-12-8,3-14-17,0-16-75,0-8-182,0-20-470,0 1 0,0-13 0,-3-13 0</inkml:trace>
  <inkml:trace contextRef="#ctx0" brushRef="#br0" timeOffset="988357.8588">4851 9908 2517,'0'-2'27,"-3"1"27,3-1 29,0 4 11,3-1 9,5 4 6,11-1 6,13 0 5,13-4 3,17-11-24,10-1-1,-1-6-34,-7-3-61,-10 0-103,-14 3-81,-15 6-98,-5 0-330,-11 8 0,-3 10 0,0 6 0</inkml:trace>
  <inkml:trace contextRef="#ctx0" brushRef="#br0" timeOffset="988653.6412">5384 10006 1650,'0'23'177,"0"9"13,-6 6 5,3 10 1,-3-2 3,3-8 8,6-4 15,6-5 16,6-9 12,6-14-120,5-3-30,4-12-8,-2-8-1,-2-4 2,-8-4 1,-6-9-6,-6-1-16,-12-3-12,-9 0-17,-6-3-28,-8 8-23,-7 5-27,0 10-41,9 12-61,6 6-81,15 6-114,6 2-387,3 9 0,15 0 0,9 0 0</inkml:trace>
  <inkml:trace contextRef="#ctx0" brushRef="#br0" timeOffset="989391.7153">5823 9765 1675,'-3'-5'85,"3"2"20,-1 3 13,1 8 5,0 13 1,0 23-1,-2 12-2,0 15-1,1 4-9,1-1-95,0-10-6,0-12-51,1-12-37,-1-11-58,0-10-11,0-10-102,0-7-167,-4-2 0,-3-7 0,-2-13 1430,-2-3-1191,-2-7 67,3-1 62,4 5 27,1 9 30,5 7 23,0 6 57,5 0 9,9 2 107,12-1-16,10-5-53,13 0-60,1-2-58,-3-1-41,-14 2-11,-11 1-2,-11 4-11,-8 2-5,-8-1 10,-5 3 31,-5 1 42,-3 6 21,-8 5 18,-2 8 32,-1 8 16,5 4 7,9 1 14,4-2 9,8-5-13,6-5-20,4-7-37,4-9-9,2-2-11,6-8-8,-1-7-5,5-5-4,-2-4-5,0-8-6,-6 2 2,-6 8-18,-3 2-33,-5 10-5,-1 6-2,0 8-2,-1 5 3,2 6-18,-1 3-27,2 3-42,2-2-56,7-7-51,5-2-12,10-7-58,7-9-26,5-9-101,1 4 0</inkml:trace>
  <inkml:trace contextRef="#ctx0" brushRef="#br0" timeOffset="989597.2037">6303 9987 1032,'-3'-22'248,"-1"-4"30,1-1-4,-3 5 7,1 13 10,4 13 4,1 8 2,0 13 1,4 11 2,2 12-168,3 11-84,2 6-32,3 0-10,-1-4-67,-3-6-124,8-13-525,-13-1 0,1-13 0</inkml:trace>
  <inkml:trace contextRef="#ctx0" brushRef="#br0" timeOffset="989956.2933">7104 10285 2811,'0'0'71,"0"0"25,0 0 21,0 0 7,0 0 7,1 0 13,9 0 1,6 0 2,14 0-5,6 0-88,14-3-136,3 1-205,-8-7-435,-8 8 0,-8-1 0,-11-1 0</inkml:trace>
  <inkml:trace contextRef="#ctx0" brushRef="#br0" timeOffset="990136.8114">7233 10369 1737,'-7'10'64,"4"0"30,0 4 19,3 1 16,16-6-1,20-4-53,19-5-184,14-3-337,11-8 0,4-9 0,-9-9 0</inkml:trace>
  <inkml:trace contextRef="#ctx0" brushRef="#br0" timeOffset="991413.3638">2691 5496 1684,'0'-5'40,"4"0"42,8 1 33,15 1 24,18-1 22,27 6 29,28-5 13,23-4 14,23-4 9,27-6-31,23-1 2,22-1-39,30 2-26,24 0 10,20-1-16,20 0-22,25 1-11,14-5-9,16 3-9,18 2-4,5 3-2,7 4-2,3 7-5,1 1-33,-2 7-4,-2 4-5,-1 8-4,-2-1-6,4 9 0,-6-3 2,-2 6-5,-11-3-1,-14 4-1,-15-5-3,-21 4-2,-17-2 1,-19 1 0,-18-2-1,-5 3 4,-13-1-6,-12-1 2,-10 3-4,-12 0 7,-24 0 3,-17 3-2,-22 4-3,-19 5 3,-23 0-2,-14 7 0,-11 6-4,-16 3 4,-7 4 0,-13 9-2,-8 13 8,-3 9 18,-15 16 6,-1 14 9,-9 15 7,-4 16 7,-7 9 9,0 11 4,-3 12-1,-6 11 7,2 5-9,-6 17-15,-7 14-1,-8 8-7,-8 16-5,-12 12-6,-3 15-5,-9 8-2,-1 4 3,3 7 9,2 2 6,1 0 6,14-4 3,7 5 0,8-2 14,12 1 2,2-1 12,5 1 1,2 3 15,3-5-12,3 8-10,-1-4 17,3 3-14,1-6 24,1-5 10,1-1 38,4-11 14,3-2-5,-3-1-6,-2 2-4,-4-6 1,-6-3-25,-7-3 7,-1-10-26,0-2-24,0-16-43,0-13-24,-1-16 0,-4-25-22,-1-25-107,-2-30-132,-2-27-87,-2-34-126,3-31-219,-12-51-588,-2-7 0,-8-29 0,-9-32 0</inkml:trace>
  <inkml:trace contextRef="#ctx0" brushRef="#br0" timeOffset="992741.6815">8490 10046 1974,'-2'-1'117,"2"-1"17,-1 2 23,1-3 10,-2-1 10,4 0 10,-4 0 6,2-3 11,-3 3 11,3-2-93,0 2-18,0 0-23,0 4-21,0-2-8,0 5-9,0 4-5,3 6 13,-7 9 7,-8 10-3,-9 8 2,-9 6 3,-8 4 11,-1-2-2,7-7-6,10-6-6,12-11-1,7-9-12,13-9-14,10-6-9,17-9-14,10-5-32,14-8-50,4 1-90,-2-4-164,-6-2-497,-7 8 0,-12 3 0</inkml:trace>
  <inkml:trace contextRef="#ctx0" brushRef="#br0" timeOffset="992996.0036">8747 10075 1025,'0'-3'110,"0"3"31,0 2 51,0 6 25,-1 9 15,1 16 5,0 8 2,0 11 0,-2 8 2,2 0-113,-1-2-11,1-3-64,0-9-120,1-14-181,-1-6-323,0-10 0,3-9 0,2-10 0</inkml:trace>
  <inkml:trace contextRef="#ctx0" brushRef="#br0" timeOffset="993479.7083">8907 10141 1848,'0'-3'51,"1"1"17,2-2 14,5 4 5,4-7 4,9 6 0,7-3 1,4 2-1,-2-1 0,-4 1-47,-7 7-5,-5 2-13,-11 4-7,0 6 6,-11 6 1,-7 1 5,-5 6 2,-5 0 2,-2-2 1,4-2 0,8-6 1,10-5 3,2-7 9,13-3 0,5-2 0,9-2 0,3-1-4,8 0 0,-2 3-4,-3 2 4,-8 4 3,-6 3-11,-9 5-5,-4 1-3,-13 7-3,-6 0-1,-11 2 0,-4 0 0,-10-6 2,2-4-2,8-9-21,7-6-48,13-5-126,11-17-526,6 0 0,12-12 0</inkml:trace>
  <inkml:trace contextRef="#ctx0" brushRef="#br0" timeOffset="993823.5199">9400 10200 2239,'-9'19'75,"-4"6"13,-5 7 6,1 8 3,4-4 7,10-2 3,3-5 1,10-3 1,4-6 10,6-8-58,6-7-13,-2-3-12,5-9-5,-3-5-3,-6-5-7,-6-5-6,-8-8 1,-3-2 0,-13-2-11,-7 2-3,-7 9-7,-6 5-3,-5 11-7,2 6-30,9 4-95,18-2-195,-1 6-239,18-6 0,16 1 0,14-4 0</inkml:trace>
  <inkml:trace contextRef="#ctx0" brushRef="#br0" timeOffset="994831.5862">9834 10288 978,'-3'6'95,"-2"5"34,-2 4 14,4 8 19,1 0 9,1 6 2,1 0 0,3 2 3,4-2 0,-1-3-62,5-6-28,3-7-27,0-8-12,3-2-19,-2-6-6,1-9-4,-2-5 2,-1-4-1,-5-8 2,-4-5 0,-7 0 2,-8-1 9,-3 2 9,-1 3 5,-6 9-3,-2 10 0,9 5-3,4 6-4,6 0 3,4 0 4,9 0 0,10 0-4,13-2-8,7-4 1,14 0 6,-4 0 1,-2 0 0,-10 3 9,-11 6 3,-11 4-1,-9 9-3,-4 3-10,-2 6-3,-2 7-5,2-4-5,0 1-2,2-4 4,-2-5-2,3-4-4,1-4-3,7-8 1,2-3 0,4-2 0,3-7-2,2-5 0,-4-8 1,-7-1-3,-5-7-4,-8-3-4,-4 1-5,-6 2-6,-9 7-1,-3 3 0,-3 8-6,0 6 6,7 2 2,7 1 4,7 1 0,3-1 0,9-1 2,12 0 4,13-3 1,13-1 1,15 0 5,5 4-5,0 3-2,-15 0-6,-13 6 1,-13 5 3,-12 6 4,-8 7 1,-3 3 6,0 3 0,-2 0 9,5-2 18,3-3 17,0-3 17,5-8 9,2-6 5,4-3 2,4-5-2,-3-8-3,1-2-1,-5-4-7,-5-5-17,-6-5-21,-3-3-19,-12 0-21,-6 1-18,-6 3-43,-11 3-52,-6 8-70,-1 6-123,23 4-567,-15 10 0,10 1 0,17 1 0</inkml:trace>
  <inkml:trace contextRef="#ctx0" brushRef="#br0" timeOffset="995281.0195">11271 9951 1675,'-2'2'46,"-1"6"41,2 13 20,-2 11 5,0 11 4,3 15 1,1 11 3,4 3-2,1 2-1,3-6-26,0-7-27,-3-10-81,-3-14-108,0-16-136,-6-4-212,-5-12 0,-2-10 0,-8-5 0</inkml:trace>
  <inkml:trace contextRef="#ctx0" brushRef="#br0" timeOffset="995461.154">11084 10330 1619,'0'0'111,"2"0"16,2 0 16,7 0 4,7 0 0,15 0 1,13-2-30,9 0-116,20-8-514,-22 5 0,-7-1 0,-8-2 0</inkml:trace>
  <inkml:trace contextRef="#ctx0" brushRef="#br0" timeOffset="995951.6007">11677 10210 2254,'0'0'132,"0"2"26,-3 5 20,-4 10 6,-4 6 3,-5 6 3,-3 6-1,1-3 1,8-2 0,4-6-82,6-4-41,9-6-21,13-6-19,11-5-5,11-2-4,12-2-14,2-4-38,-5 0-65,-9-2-93,-12-3-100,-12-4-77,-10 2-45,-6 2-2,-4-1 12,-4-2 39,-4 1 48,2 0 85,-4-8 108,2 3 135,2 2 161,0 4 100,3 5 49,3 3 25,-3 6 14,-1 8-30,4 10-33,-7 10-47,4 8-39,-4 8-47,-2 3-66,0-4-32,3-3-30,3-6-70,1-10-115,13-16-200,-1-5-308,7-6 0,4-10 0,9-9 0</inkml:trace>
  <inkml:trace contextRef="#ctx0" brushRef="#br0" timeOffset="996206.386">12161 10308 1761,'0'0'57,"0"6"32,0 3 19,0 6 10,0 2 3,-4 8 6,-2 0 2,0-6 2,1 0 0,2-7-19,3-3-31,5-3-32,7-4-37,14-1-58,14-2-62,15-3-91,17-8-335,-14 7 0,-6-2 0,-12 3 0</inkml:trace>
  <inkml:trace contextRef="#ctx0" brushRef="#br0" timeOffset="996451.7283">12437 10289 990,'1'-2'132,"-1"0"52,0 5 39,2 6 15,-4 11 2,4 12 2,-2 5-2,-2 7 3,2 6-2,-3-4-126,2 0-69,1-7-144,4-13-509,-1-6 0,4-10 0,9-10 0</inkml:trace>
  <inkml:trace contextRef="#ctx0" brushRef="#br0" timeOffset="997928.1134">12876 10176 1141,'-3'0'162,"-4"5"59,-10 4 31,-2 8 18,-13 3 14,-7 13 11,-2 1 5,2 7 0,9 0 1,14-4-89,10 1-68,9-5-53,16-1-29,4-5-15,13-5-15,4-5-10,8-3-6,-5-8-1,-9-3-9,-5-1-13,-11-2-5,-12-6-10,-3-1-8,-6-2-3,-6-4-2,-8-4-1,-7 4-6,-7-2-3,-5 3-2,-4 2 4,6 5 4,7 0 2,6 0-36,13 3-23,8-2-1,8-2-7,6-3-15,13-5-18,9-6 1,12 0 2,6 3-8,0-1 3,-10 4 43,-8 5 23,-11 5 5,-5 3 12,-13 4 26,-3 7 23,-1 1 12,-3 2 10,3 6 18,-3-3 13,4 4 7,5 0 8,0-1 4,5-4-4,1 1 2,2-6 6,-3-2 3,-1-6-8,3-2-11,2-5-10,-3-6-10,4-5-12,3-2-21,-4-8-12,-9-2-9,-6 1-8,-9-2-4,-8 0 1,-12 3 0,-5 1-1,-12 5 2,-3 8 6,4 3 26,8 7 27,14 2 7,10 0 4,8-2-1,5 1 1,6-3 4,3-1-2,13 1 0,10-3-1,13-2-10,8 2-16,0-2-4,2 2-4,-4 6-3,-13-1 5,-14 4 19,-9 6 13,-13 2 6,-5 5 7,-3 8 0,3 2 5,0 1 7,0 2 12,-2-3 15,4 3 4,1-6-10,3-3-2,6-2 9,1-4 8,7-6 5,0-4-2,4-3 0,-3-5-9,3-3-14,-5-6-8,1-3-10,-9-6-9,-4-2-15,-6-2-12,-6 5 0,-6 2-4,-7 8-3,-3 6-4,-10 3 2,4 6-3,3-1-1,9 0 3,7-3 0,4 2-2,9-1-7,7-2-3,5-4-1,8-1-1,7-2-4,4 0 0,-3 4-3,-6 0-7,-4 7 0,-7 1 0,-4 3 2,0 5-1,3-1 2,5 6 2,-1 1 2,5 2 1,0-2 2,0-1 1,-5-2-2,-8-2 2,-1-4 7,-6-4 6,-1-2 0,0-2 2,2-2-1,1-2 2,-2-7-3,-1-1-8,-3-7-26,-1-2-14,-10-4-15,-2 1-11,-8 2-10,-5 3-39,2 9-54,1 4-88,7 3-114,16 3-427,-6 7 0,4 0 0,5-2 0</inkml:trace>
  <inkml:trace contextRef="#ctx0" brushRef="#br0" timeOffset="998237.4683">14207 10106 870,'1'-5'142,"1"-3"25,-1 5 54,5 2 34,-3 10 22,5 14 8,-2 10 2,1 12 3,-4 7-2,-1 7-99,-1-2-46,-1-2-43,-1-4-88,1-8-96,0-11-93,0-12-127,0-6-288,0-11 0,0-6 0,0-9 0</inkml:trace>
  <inkml:trace contextRef="#ctx0" brushRef="#br0" timeOffset="998393.621">14079 10324 714,'-12'-4'121,"0"0"28,2 2 25,2-2 14,16 2 4,8 5 1,15 0-3,20 2-42,16-4-157,9-11-403,1 11 0,-12-1 0</inkml:trace>
  <inkml:trace contextRef="#ctx0" brushRef="#br0" timeOffset="998863.7052">11742 10981 2654,'0'0'44,"0"4"28,-3 7 17,-5 7 10,-2 11 6,-6 6 1,0 6 1,1-3 1,5-5 6,3-9-12,7-5-15,7-9-23,12-4-17,19-5-7,19-1-14,22-1-29,13-5-60,-6 1-107,-1-7-170,-25 3-317,-18 3 0,-23 1 0,-14 0 0</inkml:trace>
  <inkml:trace contextRef="#ctx0" brushRef="#br0" timeOffset="999088.1068">11979 11080 2307,'-3'-4'125,"1"-3"5,0 3 18,1 4 12,6 11 1,1 13 3,10 8 1,3 11 0,7 11-8,-1 2-155,-3 2-39,-6-5-62,-9-5-88,1-16-141,-1-14-278,4-7 0,6-10 0,4-10 0</inkml:trace>
  <inkml:trace contextRef="#ctx0" brushRef="#br0" timeOffset="999420.4326">12312 11183 1974,'0'-3'102,"3"-3"31,5 0 12,8-2 11,10 1 6,13 2 4,5 1-1,5 3 0,-7 2-5,-5 6-108,-17 5 6,-10 5-29,-10 7-8,-13 10 2,-14 3-2,-7 9-3,-8-3 4,-4 0 0,16-6 6,11-10 12,13-4-2,14-9 0,16-5-4,9-7-14,13-1-30,13-2-63,6-7-114,8-9-517,-9 1 0,-7-6 0,-14-3 0</inkml:trace>
  <inkml:trace contextRef="#ctx0" brushRef="#br0" timeOffset="999731.6082">12672 11114 2318,'3'-4'97,"-3"1"6,3 1 11,7-2 3,7 0 5,10 4 4,13 0 3,7 0-1,1-1 0,-5 1-88,-13 2-6,-15 8-8,-12 4-7,-5 8-4,-6 14-5,-6 5-4,-3 10-4,-6 7-1,-1 5 0,8-5 2,7-6-31,6-8-71,6-10-153,15-17-380,-1-3 0,10-11 0</inkml:trace>
  <inkml:trace contextRef="#ctx0" brushRef="#br0" timeOffset="1.00076E6">13263 11336 1826,'-16'-4'54,"-3"4"30,-8 0 26,-1 4 17,7 10 15,6 0 26,4 7 4,8 4 3,10 0 4,15-4-38,13-1-13,6-5-28,13-5-24,-4-8-16,-6 0-14,-16-6-25,-9-5-2,-13-7-6,-5-2-12,-7-10-12,-8-3-2,-11-1-1,-4-3-1,-4 4 1,3 7 16,12 7 5,11 3-1,5 4 3,7 3 7,13-4 11,12 0 1,12-2 0,17-1 0,2 2-4,1 5-16,-12 3-6,-14 4 5,-14 8 4,-16 7 0,-3 6-1,-3 9-1,-3 4 0,3 2 0,3-1 3,-3-4 4,7-5 0,0-9-2,10-5-4,6-4 4,6-6-1,3-4 2,-5-6 1,0-7 0,-9 1-1,-6-11-7,-6-2-7,-11-3-4,-8-4-4,-11 0-3,-7-2-6,-9 9 0,1 3 1,7 7 1,11 9-1,11-1-1,7 6 12,7-1 0,8 3 6,12-3 2,13-1 4,14 1 1,6-1-3,1 2-1,-5 3-1,-5 0 3,-10 7-3,-12 7 0,-4 0-2,-7 9-2,3 0 1,-2 0 2,8 2 3,1 0 6,4-7 5,4 2 12,-5-7 11,2-4 15,1-6 11,-6 0 15,-4-9 5,3-3 4,-4-5 4,-5-5 9,-6-6 4,-5-1-7,-10-6-6,-13 1-12,-10 5-9,-8 2-11,-11 8-7,-2 9-6,0 5-6,9 4-16,10 3-12,7 5-16,6-2-32,10 3-44,1-1-76,2 2-83,1-3-166,-5-18-481,-4 18 0,-10-4 0</inkml:trace>
  <inkml:trace contextRef="#ctx0" brushRef="#br0" timeOffset="1.00142E6">6649 12634 2086,'2'0'18,"4"0"12,9 0 7,13 3 3,13-1 4,18-2-1,9 2 3,7-2 0,-3-2-4,-4-4-36,-9 0-97,-13-7-378,-25 9 0,-10 2 0,-14 2 0</inkml:trace>
  <inkml:trace contextRef="#ctx0" brushRef="#br0" timeOffset="1.00166E6">6777 12883 3286,'0'1'61,"2"2"6,10-3 0,8 0 1,13 0 0,22-8-1,19 1 0,3-8-4,10-2-12,-4-2-91,-12 2-90,-17 2-107,-11 3-454,-20 7 0,-15 5 0,-3 0 0</inkml:trace>
  <inkml:trace contextRef="#ctx0" brushRef="#br0" timeOffset="1.00322E6">8524 12521 1146,'0'0'142,"0"-3"28,0-2 26,0 2 24,0 2 9,-1-1 3,1 2 2,-2 0 1,2 0 4,-1-1-89,1 1-23,0 0-21,-2-1-24,1-3-22,-2 2-8,0-1-1,0 0 0,-2 1 4,1 0-2,-2 0-14,1 0-14,-5 1-7,-5 1-1,3 0 1,-3 0-2,-3 0 1,9 0 2,1 0-5,2 0 3,2 0 1,4 0 3,0 0 7,0 0 11,0 0 14,0 0 12,-2 0-1,-2 0-4,-3 0-1,-2 0-3,-2 0-2,1 0-3,0 1-9,1-1-11,1 2-17,4-2-8,1 0-3,3 0 0,-2 0 2,1 2 0,-4-2-1,2 0-1,-7 3 0,-4 0 0,-4 3-1,1 0 1,-5 5 2,-1 4 4,3 2-2,3 4 2,2 4 3,4 6 1,5 1 4,3-1-2,3 1 0,8-5-3,7-6 3,12-5-1,9-8-1,4-5-3,3-2 1,-10-2-3,-4-1-3,-12 4 4,-6 5 4,-6 1-2,-5 7-1,-2 5-1,-5 8 0,-6-7 7,-5 8-3,-7-7 4,-2-1-1,-5-4-1,-2-2-2,-1-3-7,2-5-22,4-5-62,4-1-101,11-6-125,11-10-595,6-4 0,11-13 0</inkml:trace>
  <inkml:trace contextRef="#ctx0" brushRef="#br0" timeOffset="1.00373E6">8577 12368 1777,'0'-12'130,"0"0"20,0 2 3,0 2 16,0 8 14,0 17 15,0 12 4,0 13-1,0 14 1,0 11-89,0 4-42,0-5-19,0-2-1,0-13 0,0-13-3,0-10 5,0-8 32,0-11 44,0-6 1,0-3 0,0-9-1,0-7 0,0-5-5,3-4-17,6 0-10,10 2-23,10 1-34,9 2-47,3 6 0,2 4-7,-5 5 1,-8 5-2,-9 8-1,-9 7 0,-7 6-2,-4 7-2,-1 4-1,-3 2-11,0-2-24,3-3-31,-2-9-56,2-2-73,2-10-223,1-2-332,6-3 0,7-12 0,10-8 0</inkml:trace>
  <inkml:trace contextRef="#ctx0" brushRef="#br0" timeOffset="1.00408E6">9113 12660 1686,'-9'-1'108,"-6"0"15,-3 1 8,-3 2 6,5 6 8,3 4 10,7 3 2,3 2 3,6 1 1,3-2-85,6-2-21,0 1-13,9 1-7,-1-3-6,1 4-8,-5-1-8,-4 2 9,-6 2 14,-6 1 13,-3-2 10,-9 5 7,-7 1-1,-2-5 2,-8 0 0,1-8 4,2-3-12,3-8-53,9-1-163,7-12-571,4-2 0,3-4 0,6-5 0</inkml:trace>
  <inkml:trace contextRef="#ctx0" brushRef="#br0" timeOffset="1.00476E6">9993 12547 1795,'0'-6'131,"0"2"32,0 0 8,0-1 20,0 2 28,0 8 17,0 10 13,0 13 6,-1 15 4,-1 15-81,-2 14-43,-3 3-33,3-5-6,0-2-20,-2-10-28,3-12-18,3-8-16,0-13-26,0-5-52,0-9-87,6-7-259,-3-1-332,-3-10 0,7-8 0,2-11 0</inkml:trace>
  <inkml:trace contextRef="#ctx0" brushRef="#br0" timeOffset="1.00527E6">10285 12674 2249,'-2'-3'78,"2"0"24,0-2 13,0 1 7,2 1 2,7-2 6,14-1 6,8-2 7,12-1 2,11 1-63,0 4-12,-9 2-26,-9 7-13,-16 7 0,-10 8 7,-14 7-3,-8 9-6,-15 5-5,-8 4-1,-4-4 0,-3-3 1,12-5 4,8-11 2,14-8-2,11-8-6,5-1 1,6-5-1,8 0 0,4 0-3,6 0-2,-1 5-2,-4 4 1,-7 8 3,-4 4-4,-9 7-2,-4 0 2,-6 1 7,-7-4 7,-7-1 6,-6-4 3,-7-5 2,-6-4-2,-7-5-7,3-3-30,-2-5-45,3-3-90,8-8-169,15-8-468,7-5 0,17-6 0</inkml:trace>
  <inkml:trace contextRef="#ctx0" brushRef="#br0" timeOffset="1.00564E6">10931 12711 2115,'-6'0'135,"-5"3"10,-10 7 19,-9 12 23,3 4 9,-2 11 8,10 9 4,10-3 12,12-2 2,19-5-120,10-4-7,12-10-6,8-10-14,8-7-18,-4-5-7,-7-8-9,-6-9 3,-12-7-14,-14-7-2,-10-6-8,-13-5-7,-13-5-16,-17 1-20,-15 1-17,-6 10-17,-5 11-19,8 12-44,11 8-77,19 4-135,20 0-386,1 6 0,7-3 0,13-1 0</inkml:trace>
  <inkml:trace contextRef="#ctx0" brushRef="#br0" timeOffset="1.00616E6">11336 12610 1831,'0'0'85,"0"0"21,0 0 50,0 0 22,5 0 16,3 0 9,6-2 1,10 2 5,7 0-1,13 0-80,-1 0-2,8 0-20,-8 6-52,-5 2-19,-18 9-16,-10 4-3,-10 4 1,-11 7-3,-11 3 0,-4 2-2,-4-5 0,0-3 3,8-6 1,6-9-4,7-5 1,9-1-1,0-5 4,3-1 3,6 2 0,11-1 1,7 3-1,4 4-2,1 2 1,-7 3-1,-9 5 9,-10 5 3,-9 1-4,-10 2 3,-11 1 3,-7-2 6,-12-4 7,-3-1 2,-2-6 1,0-8-2,5-2-18,6-4-66,10-5-138,24-13-684,0-2 0,9-8 0,13-11 0</inkml:trace>
  <inkml:trace contextRef="#ctx0" brushRef="#br0" timeOffset="1.00747E6">11999 12734 1830,'-4'9'76,"-2"3"24,-4 12 9,-1 5 4,1 0 6,9 6 4,1-4 1,4-2 1,9-2 4,2-4-49,5-7-22,5-5-22,3-3-8,3-6-4,-3-4-13,1-7-8,-2-6 1,-9-7-4,-9-7-12,-6-9 0,-6-5-2,-8-2 1,-4 4 1,5 4 1,-7 10 5,5 7 4,3 9-3,-1 5 5,0 3 7,6 0 2,-2 0 2,-1 1-3,7-1-3,0-1-2,3-1 1,7-1 2,7 0 1,8 1-3,10 1 0,5 2 0,1 4-4,-5 2-1,-1 7 4,-5 3 1,-2 4-1,-4 2 0,3 2 2,-4 2 13,-8-2 7,-5 2 11,-3-1 14,-11-1 8,-4 3 5,-1-1-1,-1-4 2,6-1 0,-3-2 10,10-6-6,7-7-4,10 0-12,5-8-13,10-3-6,7-6-7,-4-5 0,-7-7 0,-7-2-8,-4-5-16,-14-5-16,-6 0-5,-14 1-1,-13-1-3,-10 7 1,-7 5 3,-10 9 1,6 5-1,12 9 8,13 0 18,12 2 9,8-3 7,6 3 6,12 0 3,7-3-1,14-1 1,15 2-1,14-1 0,5 1-3,2 2-10,-1 0-3,-7 3-6,-12 5-4,-9 2-2,-11 6-1,-12 7 1,-4 3 3,-6 1 2,-4 7 4,4 0 20,4 4 12,5-4 10,2 3 18,10-9 13,3-6 13,0-5 11,4-8 6,1-6 0,2-4 2,-5-10-18,-5-7-2,-8-7-4,-14-7-16,-9-5-10,-18-4-13,-12 1-15,-15 2-5,-11 1 4,-12 10-1,7 8 1,2 8-9,13 7-3,11 2-3,14 6-5,9 0 3,-1 2 2,6-1-4,1 2-7,2 1-4,-1-1-3,4-1-2,-3-3 3,4-2 0,0 0 0,0-1-3,0 0-1,0 0-1,0 2-8,0-2-10,-3 1-9,3 4-47,-7-2-75,-2 6-155,-13-4-754,-12 15 0,-18 1 0,-46 11 0</inkml:trace>
  <inkml:trace contextRef="#ctx0" brushRef="#br0" timeOffset="1.04786E6">11891 13030 936,'0'0'76,"0"0"14,1 0 17,-1 0 29,0-1 20,0 1 14,0 0 19,0 0 15,0 0 6,0 0-64,0 0-18,0 0-10,0 4-12,0 3-22,2 11-16,1 8-12,-2 8-20,1 5-13,-1 1-6,-1 0 9,0-4 8,-1 0 17,-4-6 5,-1-5 6,-3-5 4,0-3 1,-2-7 3,7-2-3,-3-4 4,4-1-3,0 1-10,3-4-29,0 0-48,0 0-78,0 0-75,3 0-62,0-5-98,0-2-253,1 3 0,-4 0 0,1 1 0</inkml:trace>
  <inkml:trace contextRef="#ctx0" brushRef="#br0" timeOffset="1.04907E6">10228 13318 700,'0'0'72,"1"0"12,-1 0 18,0 0 14,2-2 5,-2 2-2,1 0 2,1 0 16,3 2 16,-2 6-42,7 2 1,-1 9-11,0 6-10,-6 9-10,1 5-2,-8 2 4,-5 2 2,-3 0-8,-3-3-12,-3-5-13,0-6-16,3-4-1,3-6-16,4-8-65,4-4-85,2-7-384,0 0 0,-3-1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3:41:18.661"/>
    </inkml:context>
    <inkml:brush xml:id="br0">
      <inkml:brushProperty name="width" value="0.05292" units="cm"/>
      <inkml:brushProperty name="height" value="0.05292" units="cm"/>
      <inkml:brushProperty name="color" value="#FF0000"/>
    </inkml:brush>
  </inkml:definitions>
  <inkml:trace contextRef="#ctx0" brushRef="#br0">11303 5427 1141,'0'-4'106,"0"-2"39,0-1 45,0-1 27,0 2 18,-5 0 18,-1 1 16,-3 2 3,-8 2 8,-5-1-68,-8 8-16,-6 2-30,-5 9-33,-4 9-21,1 9-11,6 8-16,13 6-17,8 3 5,13 2-7,7-2-10,13-6-8,8-7-5,8-9-2,6-12 5,5-7 3,4-10 0,-6-8 1,-1-7-6,-5-9-1,-11-3 2,-3-11-5,-5-1-3,-6-3-11,-6-4-15,-2 1-10,-7-2-3,-6 5-5,-7 8-11,-1 5-28,-2 10-44,0 10-28,0 5-32,10 8-52,5 3-111,6 1-160,0 5-233,8 1 0,8-5 0</inkml:trace>
  <inkml:trace contextRef="#ctx0" brushRef="#br0" timeOffset="450.9326">11566 5477 1839,'0'0'71,"0"2"31,3 4 21,-3 7 9,0 9 4,0 8 1,0 11 2,3 3 4,-3 1 0,0-6-62,0-10-7,0-5-6,0-10 27,0-7-2,0-6-2,0-5-4,0-12 0,0-8-4,4-10-1,5-9 0,5-7-2,10 4-26,6 3-46,3 8-11,3 13 1,-4 12 1,-5 11 1,-5 13-2,-2 7 0,-5 7-1,-4 7 3,-4 5 0,-6 3 1,-1-4 0,0 0-10,0-5-33,2-7-66,4-9-131,2-11-485,2-2 0,10-7 0,4-12 0</inkml:trace>
  <inkml:trace contextRef="#ctx0" brushRef="#br0" timeOffset="812.2361">12005 5548 1773,'0'1'94,"0"0"23,4 3 31,1-1 29,3-3 14,5 0 5,7 0 3,4-5 1,3-4 1,-5 0-71,-3-7-26,-5 0-34,-4-2-39,-7 1-35,-6 3-15,-4-3-6,-7 4 4,-3 1 5,-7 8 8,-8 1 8,2 6 8,0 11 11,-2 10 10,8 6 5,5 12 3,10 1-3,9 2-18,15-1-45,18-8-185,11-14-480,14 5 0,19-13 0,4-9 0</inkml:trace>
  <inkml:trace contextRef="#ctx0" brushRef="#br0" timeOffset="1306.9651">13505 5079 2293,'0'0'101,"0"0"23,0 6 14,0 9 7,0 13 4,0 19 0,0 16 1,3 14-1,0 5-1,7 3-104,0-7 0,-1-9-21,-1-17-9,-4-14 2,-1-16-4,-3-13 4,-3-4-4,-1-12-1,-5-8 2,-5-8 3,-9-3-1,-5-7-5,-4 3-4,-3 12-12,-2 7 0,3 8-4,3 17 3,1 3-1,10 12-1,9 3-1,5 6-6,9-4-11,16-3-52,14-7-119,23-13-486,9-2 0,13-7 0,9-10 0</inkml:trace>
  <inkml:trace contextRef="#ctx0" brushRef="#br0" timeOffset="1717.868">13870 5580 2014,'-20'0'121,"-5"1"18,-10 6 3,-6 3 4,10 2 1,7 10 4,10 5-1,8-2 4,9-2 4,6 0-94,5-5-19,2-7-6,5-3 5,0-5 6,2-8 2,-2-10-4,-6-4 2,0-5-14,-4-8-15,-5 3-13,-2 3-50,-1 9-35,-3 8-11,3 7-9,-3 13-4,0 6-1,1 9-2,2 6 12,4 2-7,2-2 4,9-4 36,4-4-8,6-12-77,9-4-145,-9-8-175,-6-8 0,-7-7 0,-6-11 0</inkml:trace>
  <inkml:trace contextRef="#ctx0" brushRef="#br0" timeOffset="2102.851">14045 5564 2276,'-1'2'129,"-5"3"22,3 4 8,2 5 6,-1 2 2,4 6 0,5-1 5,1-3 8,5-9 4,10-4-79,1-6-48,0-10-29,2-4-30,-4-5-27,-6-3-14,-5 2 1,-3 1-17,-5 6-11,-2 8 1,-1 9 11,0 9 0,3 14 8,-1 13 28,7 12 51,1 12 30,5 8 21,-6 4 24,1-1 22,-9 1 12,-15-8 6,-17-3 10,-23-4 3,-14-7-2,-18-11-33,-6-5-98,4-12-184,44-19-754,-12-12 0,23-18 0</inkml:trace>
  <inkml:trace contextRef="#ctx0" brushRef="#br0" timeOffset="2579.8455">15410 5566 3107,'0'1'57,"2"1"9,4-2 11,6 0 4,8 2 1,7-7 0,4-2 2,-1-2-5,-4 1-7,-6-3-50,-13 3-36,-4 1-36,-6 2-16,-4-2-1,-12 2 3,-1 2 5,-8-1 1,0 3 12,1 6 9,5 3 12,5 8 26,6 4 27,6 9 6,5 2-4,13 4-2,11 1-5,9-3-22,7-1-49,16-9-98,1-12-140,0-20-311,-8 7 0,-7-9 0,-11-6 0</inkml:trace>
  <inkml:trace contextRef="#ctx0" brushRef="#br0" timeOffset="2777.3091">15771 5518 1673,'0'-4'160,"0"-1"5,0 4 16,2-1 10,4 7 2,6 12 1,11 5 2,7 9-7,11 3 2,8 0-178,-3-3-65,-3-7-154,-8-13-411,-14 0 0,-12-8 0,-5-11 0</inkml:trace>
  <inkml:trace contextRef="#ctx0" brushRef="#br0" timeOffset="2964.8065">16002 5472 1437,'-8'10'141,"-9"7"5,-5 13-1,-6 12 0,-3 2 3,4 12-4,5-1-28,10-5-76,5-13-148,7-3-362,10-15 0,5-11 0,11-11 0</inkml:trace>
  <inkml:trace contextRef="#ctx0" brushRef="#br0" timeOffset="3529.9198">16601 5467 927,'0'0'2,"0"0"3,3 4 27,5 2 21,5 6 24,7 10 21,1 9 49,-1 13 27,0 12 14,-3 11 5,-5 11-1,-2 3-3,-4 0-24,-3-6-23,-6-7-19,-8-13-11,-3-11-21,-6-13 2,4-16-6,-4-10-3,6-13 0,4-15 1,1-10-1,1-17-2,5-14-5,2-18-10,1-14-29,1-3-28,8 0-5,2 14 2,2 13 1,4 23 1,6 13-6,-2 13 2,1 10 2,1 7-1,3 9-7,-4 7-11,0 7-13,-5 3-12,-3 5-5,-8 4-2,-5-2 3,-13 5 0,-11 1-1,-15 2-4,-11 1-36,-9-5-72,0-6-50,16-11-75,15-26-261,17 7 0,29-10 0,24-10 0</inkml:trace>
  <inkml:trace contextRef="#ctx0" brushRef="#br0" timeOffset="3874.5162">17003 5564 1565,'1'0'113,"4"2"28,5 1 14,2-3 6,5 0 1,1 0 3,6-5-3,-2 0-2,-3-4-6,-1 1-96,-11-3-38,-4 0-46,-3 2-19,-7 1-3,-7 3 1,-6 3 7,-5 2 12,-4 6 15,2 6 10,-1 5 9,9 9 15,8 5 13,5 1 0,9 3-11,18-3-31,13-3-70,19-4-29,15-11-73,6-14-322,-6 0 0,-6-7 0,-13-5 0</inkml:trace>
  <inkml:trace contextRef="#ctx0" brushRef="#br0" timeOffset="4438.2703">17382 5569 862,'0'0'63,"0"0"45,0 2 38,0 1 35,0 4 26,0 7 8,0 4 5,1 3 5,-1 4 1,2 1-54,-1-1-6,-1-2-42,0-8-33,0-2-17,0-7-5,3-3-8,-3-3-3,3-5-5,4-10 2,-4-4-4,5-11 1,3-4-3,4-1-7,6 6-14,3 3-20,-1 11 0,0 7-2,-4 8 0,-1 10-5,-4 6-9,2 4-23,1 1-42,-1 4-98,8-8-497,-4 0 0,-2-2 0,5-6 0</inkml:trace>
  <inkml:trace contextRef="#ctx0" brushRef="#br0" timeOffset="4934.77">17916 5535 2617,'-20'0'83,"-8"7"19,-2 0 4,0 7 2,12 1 4,10 7 0,5 1 2,6 3 0,5-4 5,8 2-61,9-9-13,9-4-17,2-6-1,2-5 2,-7-10-1,-4-5 2,-6-8 2,-2-11 0,-8-7-2,0-10-10,-5-5 3,-3-7-4,-1-6-4,-4 0-2,-2 1-4,-1 8-1,3 13-10,-1 15-1,-1 18 1,2 10 3,0 16 6,2 12 6,-2 13 2,2 14 3,4 12-1,-2 14-2,4 3 8,2 6-2,-1-3-9,3-7-24,6-9-53,-1-14-109,-3-16-119,6-23-431,-3-4 0,4-8 0,8-11 0</inkml:trace>
  <inkml:trace contextRef="#ctx0" brushRef="#br0" timeOffset="5354.7631">18268 5621 1939,'0'-4'146,"-1"2"10,-2 0 10,-1 6 5,0 6 2,1 12 0,3 0 0,0 5-1,2 1-9,7-6-150,4-3-5,19-7-10,14-5-21,15-14-22,8-9-17,-3-9-8,-12-11-4,-18-7 4,-21-7 10,-13-2 8,-12-6 5,-7-2 1,-4 2 16,3-2 27,0 8 33,3 7 28,6 12 1,4 10 1,5 13 6,2 9 7,-1 14 2,4 11 3,2 15-3,1 12-10,1 14-16,-3 7-20,-3 3-1,-2-4-18,-1-6-58,0-9-112,0-17-185,-1-10-269,-4-13 0,-2-11 0,-1-15 0</inkml:trace>
  <inkml:trace contextRef="#ctx0" brushRef="#br0" timeOffset="6182.2085">18452 5574 1616,'-9'-5'109,"0"0"14,1 1 12,4 1 34,8 0 13,13 3 8,13 0 4,21-4 2,21-1 2,11 0-88,6 0-21,-16 1-17,-20 4-13,-27 0-19,-14 3-2,-15 1-5,-5 4-4,1 6-3,1 4 0,-2 2 1,2-1 7,3 1 12,3-2 9,3-4-11,6-3-1,9-6 2,6-2 3,7-4 3,2-8-2,3-5-1,-3-4-4,0-8-13,-12 1-12,-5 1-12,-9-1-15,-6 7-7,-1 4-7,-3 3-7,3 6 0,0 3 0,0 2-2,-1 4 7,4 5 3,4 5 14,10 5 8,2 2 2,5 4 5,0 0 5,-4 0 0,-10-4-1,-6-2 1,-4-5 2,0-5 11,0-6 3,0 0 0,0-6 1,0-6 2,0-6-4,0-7 6,3-13-1,1-2 7,3-6 3,4 8 1,1 6-11,0 9-2,6 9 4,11 5-1,10 3 1,8 0-2,10 0 4,-2-6-5,-2-4-6,-12-1-9,-13 0 4,-12-2 0,-9 0-8,-11 1-5,-6 0-1,-5 6 0,-7 1-4,-11 4 0,-11 8-5,-1 9 0,-5 6-2,8 9-4,4 8 3,16 6 1,14 2-21,8 5-59,9-1-111,18-11-254,13-8-365,15 0 0,26-12 0,26-13 0</inkml:trace>
  <inkml:trace contextRef="#ctx0" brushRef="#br0" timeOffset="6619.9758">21257 5520 3182,'-2'-2'30,"2"2"10,0-1 22,5 1 8,14 0 6,15-1 0,18-2 0,13 1 0,6-5-6,-6 3-86,-13 0-152,-16-6-153,-18 6-329,-12 4 0,-4-3 0,-10 1 0</inkml:trace>
  <inkml:trace contextRef="#ctx0" brushRef="#br0" timeOffset="6798.4976">21289 5762 3094,'13'0'27,"11"-3"-4,18 0 2,18 0-5,16 0-36,8-6-99,14-5-496,-23 3 0,-15-1 0,-15 0 0</inkml:trace>
  <inkml:trace contextRef="#ctx0" brushRef="#br0" timeOffset="7569.2721">22680 5167 1561,'0'-3'143,"-3"-1"27,3-2 21,0 1 12,-1-1 0,1 4-3,1-1 6,-1 3 22,0 7 21,0 6-79,0 15-7,0 16 0,-1 17-3,-2 12-9,1 8 4,-1 2 7,0-2-3,2-9-17,-1-6-13,2-14-10,-2-13-26,-3-3-17,0-10-8,-1 0 1,0-3 0,-3-6-1,6-5-5,-3 0-4,6-3-6,-3-5-7,3-3-5,0 2-6,3-3-14,-3 0-29,0 0-42,0-3-64,3 3-80,0-4-136,17-9-688,-13 4 0,2-3 0,3-5 0</inkml:trace>
  <inkml:trace contextRef="#ctx0" brushRef="#br0" timeOffset="8388.3834">23666 5348 1292,'0'0'150,"0"-2"27,-2 1 30,-2 0 32,4-2 24,-3 3 10,3-2 6,9-1 6,8-4 7,7-1-107,12 0-19,13-2-22,-2 3-28,1 3-32,-4 1-23,-7 3-8,-8 4-8,-11 6-7,-4 5-8,-10 4-11,-1 10-9,-9 1-4,-9 1 2,-16 2 0,-6 3-1,-12-3-2,0-3 5,12-3 4,13-8 5,11-9 2,6-4-1,14-4 0,3-2 3,10 0-1,8 0-1,8-2 2,5 5-4,-1 5-3,-5 2-4,-2 9-4,-9 4 1,-3 3 0,-10 5-2,-6-2 11,-7 2 15,-9-4 9,-10-1 7,-9-1 2,-11-4 4,-11-4 6,-7-5-1,-1-5-2,0-4-1,4-3-24,9-3-40,19-4-51,12-5-65,16-2-93,16-6-198,17-16-468,12 14 0,16-2 0,15-10 0</inkml:trace>
  <inkml:trace contextRef="#ctx0" brushRef="#br0" timeOffset="8756.6116">24410 5436 2569,'-7'0'133,"-6"3"21,-4 8 10,-7 6 24,-3 10 6,3 13 4,12 6 12,11 1 16,14-1 22,16-4-82,8-9-20,2-8-11,8-8-5,-2-11-17,-4-3-7,-6-14-5,-10-7-11,-7-11-18,-12-10-19,-12-8-15,-6-5-16,-8 3-18,-8 1-20,-4 7-20,-4 7-23,4 12-34,4 9-61,8 7-96,10 1-113,7 2-176,4 3-251,8-1 0,12-1 0</inkml:trace>
  <inkml:trace contextRef="#ctx0" brushRef="#br0" timeOffset="9286.7064">24944 5321 1982,'-4'-3'133,"-3"3"34,6 0 32,-2-3 18,1 3 3,5-2 3,3-1 1,12-2 1,5 2 1,8 0-97,10-1-43,-2 2-52,-4 2-51,-7 2-30,-11 6-4,-9 6-3,-7 5 0,-2 6 0,-10 6-2,-3 2 0,-5 7 6,-8-2 20,1 1 18,9-7 16,6-10-5,6-9 4,13-7 6,8-4 4,13-4 0,7 0 0,10 2 2,3-3 0,-4 3 2,-12 7-2,-8 0 12,-17 4 3,-4 6 6,-10 4 8,-10 1 13,-16 0 3,-13 3 5,-17 0 0,-10-5 2,0-3 0,1-5-7,8-10-9,16-7-25,11-7-62,20-10-101,16-7-145,22-17-498,7 5 0,16-5 0</inkml:trace>
  <inkml:trace contextRef="#ctx0" brushRef="#br0" timeOffset="10266.5769">25812 5361 2242,'0'0'83,"-1"0"34,-2 3 25,-7 8 11,-3 10 8,-7 10 4,-1 10 2,3 8 1,9 0 4,6-2-54,15-4-13,15-9-24,9-8-15,3-9-10,7-9-8,2-11 0,-9-5-1,-1-7 1,-11-8-5,-8-6 0,-11-10-19,-7-2-10,-10-7-12,-13 4-5,-8 3-7,-7 4-9,-3 9 0,5 9 2,9 4 6,12 9-23,9 0 12,7 3 2,12-1 4,9-3 3,18 0 9,14 2 5,16 0-1,-1 2-4,-3 3-2,-13 7 17,-13 2-2,-21 2 5,-10 10 6,-9 3 2,-6 3 3,-1 5 3,1 3 5,2-3 9,0 0 5,3-3 5,1-4 6,4-5-1,10-6 0,6-8 0,12-3-1,9-6-5,5-6-3,4-5-9,-9-4-7,-7-7-6,-11 0-8,-14-4-14,-14-1-10,-19-1-2,-17-4-5,-16 4 0,-11 2 0,-6 5-3,8 8 5,13 5 6,22 2-2,17 2 5,6-3 4,14 4-1,1-3 2,6 2 1,5 0-6,11 2 5,5 0-4,1 0-6,-1 2 2,-5 1-7,-7 2-8,-9-2-14,-5 2-15,-2 0-5,-1 0-5,1 0-3,2 0-16,-1 0-10,2 2-10,-4-1-5,-3 0-2,-3 0 13,3 1 13,-3-2 8,0 0 8,0 0 1,0 0-3,0 0-27,0 0-47,0 0-46,3-4-161,-3 4-228,3-1 0,-3-2 0</inkml:trace>
  <inkml:trace contextRef="#ctx0" brushRef="#br0" timeOffset="10836.2922">26826 5315 1830,'0'2'108,"0"-1"28,0-1 20,0 0 13,0 3 6,0-3 3,0 0 3,0 0-2,0 0 6,0 1-74,0 2-29,-1 1-21,-1 1-10,-1 3-9,-3 3 0,2 3 6,1 2 4,0 1 8,1 6 5,1 0 6,1 2 5,0 2 6,3-5-2,3 0 5,4-5 1,4-5 1,8 0-4,8-6-5,3-4-7,5-2-3,3 0-9,2-7-10,-10-3-3,-4-7-1,-8-2-6,-13-8-7,-10-5-2,-16-1-2,-16-3-4,-13 3-1,-12 1-1,-8 8-3,5 8-6,10 9-10,9 2-9,11 5-23,12 3-48,7 4-66,4 5-146,6-5-227,-10 13-314,2-1 0,-8 1 0</inkml:trace>
  <inkml:trace contextRef="#ctx0" brushRef="#br0" timeOffset="12160.645">11492 7066 1362,'0'-14'176,"0"-2"52,0-5 41,0-4 32,0 2 27,0 9-3,0 4 4,0 3 3,-4 12 0,4 10-124,0 17-51,0 16-48,0 13-39,0 10-32,0 4-24,0-5-5,0-9-37,0-7-43,0-16-57,0-9-112,0-12-129,0-9-381,0-8 0,0-8 0,0-11 0</inkml:trace>
  <inkml:trace contextRef="#ctx0" brushRef="#br0" timeOffset="12384.0497">11198 6972 3209,'0'-2'41,"4"-1"11,-4 1 16,6 2 19,8-2 9,21 2 8,21-5 2,24-5-1,19-4-1,8-3-78,-1 1-194,-15-13-598,-23 18 0,-26 2 0</inkml:trace>
  <inkml:trace contextRef="#ctx0" brushRef="#br0" timeOffset="12900.9175">11907 7228 2128,'0'22'100,"0"9"4,0 4 3,0 9 2,3-11 21,5-9 29,4-5 20,9-10 11,9-9 6,5-9-90,4-7-6,-4-8-5,-7-1-6,-9-6-3,-9 1-20,-7 7-31,-3 3-23,-2 9-7,1 5-4,-1 9 4,1 11 10,-1 4 14,2 7 9,8 3 27,10 4 25,10-7 12,10 0 8,3-8 11,0-5 6,-7-11 1,-9-2-7,-10-6-12,-1-8-6,-7-6-28,-4-7-32,0-8-28,-6-3-20,-1-3-18,-8 0-53,3 4-51,-3 6-49,0 9-75,3 8-122,6 4-152,-3 11-222,6 6 0,0 3 0,9 4 0</inkml:trace>
  <inkml:trace contextRef="#ctx0" brushRef="#br0" timeOffset="13237.0507">12741 7195 1560,'-3'0'208,"-9"0"23,-3 0 18,-12 2 7,-2 7 3,1 4 14,5 8 14,6 9 6,10 4 14,11 1-169,12-3-18,8-3-13,12-5-10,5-11 1,-1-4 5,-6-6-11,-6-7-12,-12-5-4,-4-7-36,-7-5-32,-2-7-50,-6-3-38,-7-5-64,-4-1-143,-7-6-136,-4 2-358,-3 15 0,2 12 0,1 8 0</inkml:trace>
  <inkml:trace contextRef="#ctx0" brushRef="#br0" timeOffset="13867.8926">14864 6763 1828,'-1'-4'133,"1"-1"-2,-2 3 8,-2 0 6,4 9 7,0 13 17,6 9 8,6 17 6,6 17-1,2 12-97,4 6-31,-4 1 3,-6-6-6,-8-9 0,-6-14 17,0-17-5,-3-11-6,-4-13-2,-6-7 4,-4-7-4,-7-9-1,-5-7-5,-1-7 0,0-8-7,-2-2-24,-2 6-12,0 5-2,1 14-5,-1 13-4,0 11 2,6 10-2,5 5-8,14 3-17,9 4-24,15-4-43,16-6-112,20-9-166,9-9-289,17-4 0,12-6 0,9-9 0</inkml:trace>
  <inkml:trace contextRef="#ctx0" brushRef="#br0" timeOffset="14251.6735">15230 7215 2130,'-10'2'90,"-6"5"16,-5 5 10,3 5 3,6 5 4,6 6 5,9-3 2,6 0 3,9-4 13,2-6-49,4-5-5,0-5-13,2-6-7,-5-7-4,-5-6-3,-2-6-8,-5-5-2,-5-1-6,-4 3-16,0 3-38,0 10-11,0 3-1,-3 10-2,3 7-1,0 5 0,0 6-5,0 2-14,10 4-6,6-5 2,8 0-6,12-7-74,9-8-130,14-7-389,-16-2 0,-8-8 0,-9-5 0</inkml:trace>
  <inkml:trace contextRef="#ctx0" brushRef="#br0" timeOffset="14692.3391">15585 7149 1595,'-1'0'108,"1"0"27,0 5 26,0 6 22,0 5 19,5 7 9,2 5 4,5-2 0,6-2 4,9-7-71,6-5-14,1-7-25,6-6-23,-6-7-24,-2-4-22,-8-8-15,-8-2-9,-10-2-1,-2-2-2,-3 6-12,-1 5-10,-1 7 1,1 5 13,1 14 13,-1 7 19,0 17 9,3 9 15,3 13 16,4 6 5,3 5 6,-6 0 6,-2 1 0,-8-6 5,-16-9 2,-11-4-10,-16-7 3,-17-7-9,-13-12-18,-6-9-25,2-11-48,11-13-85,19-18-80,29-16-183,28-21-533,13-10 0,25-2 0</inkml:trace>
  <inkml:trace contextRef="#ctx0" brushRef="#br0" timeOffset="15052.3774">16143 7045 2649,'-16'-3'96,"-8"3"9,-9 3 3,-6 9 6,5 5 4,7 6 10,17 3 3,11 0 7,18 0 5,15-4-78,7-1-13,13-3-7,4-4-3,2 3-5,-8-2-5,-9 2-9,-14 0 2,-15 6 9,-11-1 11,-11 2 10,-17 1 3,-12 2 2,-12-1 1,-17-1-2,-7-5-8,-2-3-41,4-6-70,16-7-164,15-12-616,15 1 0,19-6 0</inkml:trace>
  <inkml:trace contextRef="#ctx0" brushRef="#br0" timeOffset="15625.5619">21504 7260 3090,'-2'-2'39,"-1"1"4,0 1 5,2-1 17,1 3 11,9 4 9,13-3 6,18 0 1,18 1 0,20-3-49,8-4-85,-2 1-44,-5-5-181,-21-10-406,-23 11 0,-17 1 0,-12-2 0</inkml:trace>
  <inkml:trace contextRef="#ctx0" brushRef="#br0" timeOffset="15870.6605">21535 7466 2866,'0'4'60,"0"0"17,0-1 30,11-1 17,5 1 4,19-3 3,19-1 1,17-3-1,4-5-3,3 1-87,-12-2-66,-13 2-159,0-5-559,-34 9 0,-8 1 0,-6 1 0</inkml:trace>
  <inkml:trace contextRef="#ctx0" brushRef="#br0" timeOffset="16854.2545">22867 7061 700,'0'0'86,"-3"0"32,-1 0 39,-1-2 37,0 2 33,-1 0 25,-1-2 28,6-1 12,-1-3 6,0-2-44,6-4-30,2-3-19,13-4-25,5-2-19,11-2-19,10 0-11,3 0-26,1 3-10,1 1-3,1 3-4,-6 5-10,-1 5-12,-3 3-12,-5 9-19,-7 8-9,-7 10-15,-5 7 2,-10 9 6,-4 7 3,-12 7 12,-10-1 13,-13 3 9,-12 1-2,-14-4 3,-4-4-2,-3-2 1,9-8-3,9-7-6,13-10 10,9-9 4,14-5-9,5-7-6,5-6-1,1-5-3,1-8-1,8-2-2,5-6 4,12 1-1,2 1-13,8 5-17,-3 4-2,0 6 3,0 4 1,3 5-1,-1 5-2,4 4 5,-4 6-2,-1 2-4,-6 2-2,-7-2 2,-3 0 1,-5-2-6,-2-3-2,-2-2-10,-2-3-37,0 0-56,4-4-75,0 1-127,5-6-266,-7 1-335,2-6 0,-5-6 0</inkml:trace>
  <inkml:trace contextRef="#ctx0" brushRef="#br0" timeOffset="17202.6578">23751 6991 1698,'0'0'124,"1"0"15,-1 0 54,4 2 15,2 1 13,3 10 5,9 9 2,2 4 2,7 10 3,0 3-118,14 1-2,5 0-14,10-3-56,3-4-23,-1-5-41,-9-5-60,-13-7-72,-10-9-138,-15-16-377,-8 7 0,-1-1 0,-2-7 0</inkml:trace>
  <inkml:trace contextRef="#ctx0" brushRef="#br0" timeOffset="17445.9765">24250 6965 1221,'-2'-9'218,"1"1"2,-4 0 9,-5 1 23,-1 10 13,-10 14 9,-7 12 5,-8 14 5,-8 14 0,-6 7-165,-1 8-57,10 0-16,10-8-25,10-8-60,12-13-108,7-14-161,7-12-348,2-8 0,8-5 0</inkml:trace>
  <inkml:trace contextRef="#ctx0" brushRef="#br0" timeOffset="17933.991">24714 6890 931,'0'0'161,"0"2"45,0-2 26,0 0 20,0 0 33,0 3 16,0 4 17,0 7 10,1 6 10,2 7-88,0 6-38,7 7-31,-4 6-6,1 1 3,-4 6-20,0 3-12,-5 5-14,1-3-7,2-2-10,-1-5-15,0-7-22,0-7-12,0-11-18,0-10-18,0-6-8,0-4-9,0-5-16,0-2-37,-1-5-66,1-1-71,-2-6-115,4-10-223,-1 2-334,2 0 0,7-2 0,3-2 0</inkml:trace>
  <inkml:trace contextRef="#ctx0" brushRef="#br0" timeOffset="18574.2417">25535 6948 494,'-3'0'146,"-5"0"68,1-1 59,-2-2 29,6 0 16,0-2 10,9-4 9,10-2 9,13-1 8,12-2-63,14 4-80,7 2-66,3 3-59,-8 3-33,-9 4-16,-15 9-9,-16 1-8,-11 7-10,-6 8-6,-12 7-5,-14 0 1,-7 2-1,-8 3 0,-5-6 6,8-3 0,11-9-1,18-6 2,9-7 6,12-5 7,14-2 9,5-1 7,7-1 0,10 1 4,-3 3-1,2 2 1,-6 5 0,-5 4-7,-9 5-4,-5 6-7,-16 0-2,-2-2-2,-17 3 2,-11-3-3,-9-4 0,-11-1 1,-10-4 1,0-5-1,0-3-7,10-3-26,13-6-53,11-8-88,13-2-122,17-12-136,13-7-303,16 1 0,15-3 0,20-5 0</inkml:trace>
  <inkml:trace contextRef="#ctx0" brushRef="#br0" timeOffset="18934.6242">26468 7002 1955,'-16'2'84,"-6"7"23,-11 9 27,-6 8 23,6 10 17,8 3 6,11 4 4,9-1 10,15-6 4,12-3-51,14-6-26,5-2-22,13-11-25,0-8-20,-3-4-16,-7-8-8,-6-8-2,-11-5-10,-11-7-4,-10-12-6,-9-7-4,-15-6-10,-12 1-8,-12 3-13,-8 8-15,-4 10-22,7 12-43,11 11-61,15 0-142,12 4-42,18 2-230,2 0 0,16-2 0,12 2 0</inkml:trace>
  <inkml:trace contextRef="#ctx0" brushRef="#br0" timeOffset="19455.8934">26930 6885 1976,'-3'-1'123,"0"-3"16,0-1 9,1 0 4,10 1 11,1-1 10,8-1 5,11 3 14,11 3 4,9-3-56,2 7-64,1 4-18,-7 4-7,-7 3-6,-14 8-11,-11 0-8,-12 4-2,-9 0-14,-17 3-3,-7 0-2,-4 1-1,2-7 2,7-1 3,14-6 14,11-11 15,3-1 9,6-5 6,6 0 5,6 3 7,9 1 3,5 4 1,3 6-3,-5 4-4,-2 5-10,-8 0-12,-10 2-3,-7 2-2,-9-1 2,-15-1 2,-9-4 0,-11-1 2,-11-4 2,-7-3-2,1-5-2,2-5-23,9-3-60,12-7-105,18-7-247,13-14-474,17 0 0,15-10 0,17-8 0</inkml:trace>
  <inkml:trace contextRef="#ctx0" brushRef="#br0" timeOffset="20696.3316">27782 6867 1590,'-2'3'48,"-5"5"16,-8 9 30,1 4 26,-4 7 14,0 4 4,6 3 11,9-1 3,3-1 5,3-3-29,9-2 3,8-4-6,5-9-23,5-1-24,9-11-13,-1-3-4,-2-5-9,0-7-2,-6-6-3,-4-7-8,-14-9-11,-3-7-9,-14-3-7,-11-4-1,-6 7-3,-6 2-2,-3 13 0,1 9-4,8 9 0,8 2-1,7 4-7,6 0 2,4 1 5,6-2-1,9-2 3,9 3 2,9-5-1,5 1 0,1 1 0,-6 1-1,-4 2 4,-10 1-3,-5 5-1,-5 7 3,-6 1 3,-2 11 2,-4 9 3,3 5 1,2 0 2,1 5 1,9-3 6,0 1 5,9-8 3,0 0 0,2-8 1,-1-9 2,-6-5 1,0-6 2,-2-4-4,-1-7-2,-2-7-3,-1-5-5,-4-11-15,-6-5-6,-1-6-4,-7-1-9,-7-2-3,-6 1-4,1 2 5,-8 4-1,6 4 0,3 4 2,6 7 7,2 5 0,4 5-1,1 5 5,3 3-1,0 2 1,0 1-4,0-2-2,0 3 6,7 0 2,8 0 4,17 0 6,7 0-3,18 0 6,5 0 1,1 1 0,-4 7 6,-2 0 7,-9 4-7,-3 2-2,-10 1 2,-2 5-1,-7-3 8,-5 2-4,-3 3 3,-2 2 5,-5 1 4,4 0-2,-6 2 2,5-2 8,2-2 20,-1 0 18,6-8 14,6-3 8,2-6 5,1-4-1,3-4 3,-1-5 5,-1-7 1,-7-3-8,-8-12-21,-6-6-22,-16-4-15,-12-4-12,-17 0-8,-11 0-6,-13 8-8,-9 11-10,3 12-2,8 5-3,9 7-4,12 3 1,11 1-5,9-1 2,9 0-3,-4 3-21,2 3-49,3-1-72,0-1-61,-1 1-75,4-1-100,-2-3-129,-2-47-328,-11 45 0,-11 1 0</inkml:trace>
  <inkml:trace contextRef="#ctx0" brushRef="#br0" timeOffset="21554.7056">21327 8879 3386,'-4'2'37,"3"-2"44,-1 1 57,1-1 34,1 0 5,1 0 11,8 0 4,6 0 5,15 0 3,17-1-23,13-2-15,9 1-44,8 1-60,-8 0-49,-12 1-45,-13 0-88,-15 1-121,-12-1-194,-12-14-450,-2 14 0,-4 0 0,-6 0 0</inkml:trace>
  <inkml:trace contextRef="#ctx0" brushRef="#br0" timeOffset="21824.5881">21421 9080 3043,'0'0'173,"0"2"9,0-2 8,3 0 2,6 0 1,10 0-1,11 0 1,17 0-1,15-4 0,7 1-163,0-1-44,-6-2-48,-12 3-62,-16-3-62,-18 6-59,-8-3-77,-8-1-82,-2-4-276,1 6 0,-3-1 0,2-1 0</inkml:trace>
  <inkml:trace contextRef="#ctx0" brushRef="#br0" timeOffset="23737.5012">23010 8526 954,'-5'0'82,"1"0"30,-1 0 42,-3 2 38,4-2 33,4 0 26,0 0 24,-3 0 15,6 0 9,-3 0-48,0 0-25,0 0-29,0-2-36,0 0-28,4-3-21,-3 0-20,9-2-15,2-5-12,6-1-5,5-1 2,6-1 9,4 1 4,4-1 0,4 3-7,5 0-8,1 4 3,-2 5-4,1 0 2,-6 10 0,-8 10-5,-5 8-5,-9 10-4,-9 11 4,-6 8 0,-7 1-2,-15 5-3,-15-5-2,-10-1 0,-17-1 2,-7-10 2,-3-8 5,10-7 5,8-11-1,9-9 6,17-5 5,12-6-10,7-8-3,8-7-5,11-1-4,11-5-5,13-4-9,9 5-10,11 4-7,1 4-9,1 7-6,-3 6 2,-2 2 3,0 8-2,-1 4-5,-4 3-1,-2 4-2,-6 2 4,-7 0-4,-8-4-3,-6-5-10,-4-1-14,-7-2-30,-1-4-31,-3 0-31,2-3-52,-5 0-110,4-1-246,-1-2-404,2-3 0,4-5 0,4-4 0</inkml:trace>
  <inkml:trace contextRef="#ctx0" brushRef="#br0" timeOffset="24530.5431">24680 8312 987,'2'-1'159,"-2"0"50,1-1 30,-1 1 5,0 0 4,-6 1 6,-3 0 13,-6 1 23,-9 3 30,-7 7-64,-5 9-19,-7 7-32,-5 11-22,4 12 0,1 7 1,10 5-7,13 4-5,10 0-16,13-6-20,16-7-24,11-9-27,8-6-11,12-9-3,4-7 1,2-8-4,-4-4 2,4-10-6,-7-4-6,-11-6-10,-5-5-12,-12-4-12,-12-3-6,-9-2-5,-15-3-8,-11-1-3,-14 2-6,-13 5-1,-10 4-6,-1 6-16,3 8-28,13 1-31,13 2-58,14 4-68,12 0-72,8 2-110,8-4-158,6 6-278,7-1 0,6-5 0,9-2 0</inkml:trace>
  <inkml:trace contextRef="#ctx0" brushRef="#br0" timeOffset="26322.5388">25305 8390 548,'0'-1'62,"0"1"20,0-1 25,0 1 20,0 0 20,0 0 23,0 0 23,0 0 14,0 0 11,0 0-33,0 0-13,0 0-10,-2 0-16,-2 0-12,-1 0-16,2 0-13,-4 0-12,-1 0 2,-2 2 1,-1 3 6,0 0 5,-2 2 8,2 4 2,-5 2 26,2 5 16,-2 5 18,-1 11-4,1 2-7,4 4-6,6 3-5,1-3 2,14-7 4,8-3-2,7-7-20,8-9-14,8-8-22,4-2-3,1-8-11,2-6-3,-5-5-10,0-5-14,-8-4-18,-11-7-8,-11-4-4,-6-1-6,-13-3-12,-13-1-11,-10 2 3,-8 4-9,-11 5-6,2 6-8,2 4-23,7 10-32,13 5-50,11 3-55,6 2-66,7 2-97,8 1-174,4-4-410,16 6 0,13-3 0,25-3 0</inkml:trace>
  <inkml:trace contextRef="#ctx0" brushRef="#br0" timeOffset="26755.9546">26221 8165 1740,'0'-4'157,"0"-4"11,-6 3 28,-7 0 20,-10 9 21,-13 8 19,-8 14 21,-8 11 15,-1 13 4,5 13-125,12 6-10,15 4 10,11-5 6,24-10 6,16-12-9,11-10-6,12-14-21,5-9-10,2-7-7,-4-6-5,-7-6-13,-8-6-23,-12-3-33,-14-2-30,-5-7-10,-20 2-14,-17-5-5,-14 1-11,-19 6-3,-12 2-17,-5 10-22,9 5-34,14 3-47,15 3-84,20 4-96,17-3-192,15-7-387,15 7 0,17-4 0,18-8 0</inkml:trace>
  <inkml:trace contextRef="#ctx0" brushRef="#br0" timeOffset="27200.6972">27031 8247 1984,'-20'15'98,"-5"9"28,-7 5 20,-1 12 14,15-2 14,10 2 21,8 1 15,10-5 11,12 0 8,7-4-72,7-4-19,10-8-24,-2-5-18,1-8-13,-6-6-11,-4-6-22,-8-7-11,-5-5-12,-3-10-19,-6-7-9,-10-7-8,0-6-10,-6-4-2,-10-3-2,-12 3-4,-5 4-2,-10 10-7,-2 8-25,2 13-44,15 5-116,12 3-166,3 4-290,12 3 0,10-1 0,8 0 0</inkml:trace>
  <inkml:trace contextRef="#ctx0" brushRef="#br0" timeOffset="27634.7089">27673 8172 1470,'-8'7'83,"-9"8"38,-3 6 35,-2 4 17,5 9 7,2 3 20,9 6 9,3 0 12,9 3 18,9-3-41,6-6-18,8-7-26,11-6-30,0-8-12,0-9-8,2-4-11,-6-5-10,-4-6-8,-5-8-17,-12-3-10,-6-11-11,-3-6-11,-12-3-8,-12-7-1,-7 0-2,-10 3-6,-7 2-5,-5 7-2,8 6-2,7 12-2,10 2-17,8 5-36,11 3-41,3 4-35,3-1-93,16 1-552,-2 1 0,15-2 0,13 1 0</inkml:trace>
  <inkml:trace contextRef="#ctx0" brushRef="#br0" timeOffset="28283.7994">28445 8104 1516,'0'3'87,"-4"3"36,-2 7 36,-3 5 20,3 6 18,-5 7 7,7 3 17,2 4 17,2-2 14,9 3-28,5-4-20,7-1-24,11-3-21,7-2-15,10-5-11,4-7-6,2-2-17,0-8-15,-7-5-8,-12-6-12,-9-3-25,-10-7-8,-10-5-14,-5-7-6,-4-8-2,-4-2-2,-6 0 18,-8 4 5,-5 3 0,-10 9 1,-7 5 4,-3 4 3,-3 5 6,3 2 14,6 2 4,9 0 3,8 2-13,11-3-9,2 3-3,4 0-1,0 0-7,2 3-4,0-1-6,3 1-15,-4 0-7,4 0-5,0 0-4,0-3-1,0 0-8,0 0-12,0 3-15,0-2-37,0 2-39,0-1-74,0 3-93,0-2-160,0-12-493,-3 12 0,-3-2 0,-15-2 0</inkml:trace>
  <inkml:trace contextRef="#ctx0" brushRef="#br0" timeOffset="29435.7714">26834 8811 2304,'0'0'102,"0"0"54,0 0 20,0 4 14,0 5 10,-3 7 8,0 5 6,-2 10 3,-1 2 2,0 6-83,-3-3-16,-2 5-55,-2-4-20,-5 1-23,-2-5-38,1-5-60,5-2-112,4-14-166,2-18-394,2 12 0,0-8 0</inkml:trace>
  <inkml:trace contextRef="#ctx0" brushRef="#br0" timeOffset="30077.0215">24221 9046 2099,'0'10'100,"0"5"21,-3 8 9,-3 11 3,-6-2 5,-3 9 3,-9 0 10,-4 1 3,-4 1 1,-1-2-83,-3-2-26,4-6-75,6-2-113,12-13-133,8-13-323,6 0 0,0-7 0,4-9 0</inkml:trace>
  <inkml:trace contextRef="#ctx0" brushRef="#br0" timeOffset="30975.7258">22286 8731 1955,'0'0'85,"-1"-3"16,-5 1 20,-4 0 10,-4 0 19,-6 0 15,-1 2 8,-3 0 2,-2 2 1,4 7-72,2-1-11,1 6-15,3 3-18,8-4-9,3 5-18,4-5-11,1 1-4,4-4 3,6-1 6,3-1 3,9-2 5,2-2 0,-3 0-2,3-1 1,-7 4-2,-8 3-3,-5 2-4,-2 5-3,-4 1-9,-5-1-5,-3 3-2,-1-3 0,-6-4 0,-1-2 0,-4-1 1,2-6-2,-3-2-16,4-2-35,5-5-83,7-6-157,28-8-433,-16-2 0,6-9 0,9-7 0</inkml:trace>
  <inkml:trace contextRef="#ctx0" brushRef="#br0" timeOffset="31580.6487">22363 8514 732,'1'0'122,"-1"0"31,2 0 17,-1-3 0,1 3 24,-1 3 25,1-1 19,3 8 23,-2 9 16,-2 10-63,4 12-50,-3 7-25,-2 6-13,0 2 2,0-3-24,0-5-26,0-4-16,0-15-23,0-3-16,0-9 2,0-8 7,0-5 14,0-2-3,0-2-1,0-2 2,0-5 0,0 1 6,0-2 10,2-4 0,1 1-3,4-1-4,7-3-18,4-2-1,8 1-1,-1-1-4,0 2-6,-5 5-10,-3 6-4,-6 1 0,-8 10-5,-3 3-8,0 5-1,0 2 4,0 5-3,0-4 2,-3 2 4,3-5 0,-4-1-20,4-2-42,0-2-80,4-6-170,-1-15-453,-2 15 0,4-1 0,3-8 0</inkml:trace>
  <inkml:trace contextRef="#ctx0" brushRef="#br0" timeOffset="40590.4881">9669 2148 597,'-2'-4'65,"-1"1"11,-2 1 32,1 1 26,1 1 11,1 0 2,-1 0 1,3 0 1,0 0 6,0 0-23,0 0 0,0 0 3,0 0-26,0 0-19,0 0 7,3 0 8,0 0 10,6 0 5,8 0 1,5 1-12,2-1-20,8 2-9,5 5 0,1-5-2,3 1-11,-1 4-6,2-3-1,1 1-2,2 0 3,3 2-4,5-4-1,1 0-3,7 3-3,3-5-3,-3 1-2,7 5-5,4-2-7,4 0-7,2-3-9,6-1 0,4 2 0,2-3-2,2-3-4,-2 3-3,-1 0-1,-5 0 0,-2 0-2,-4 0 2,3 3 1,-2 1-3,1 1-3,3 2 2,-2 2 0,1-1-2,2-1-1,-3-3 0,-4 1 3,4-2 2,-2 0-6,3 2 2,5-1 2,1 1-2,2-1 3,0 2-2,0 1 3,2-6-3,-2 2-3,1 2-1,1-2 3,2 0 2,1 2-2,6-1 2,-3-2-4,3 1 1,-3-3-1,-1 0 1,-1 0 1,1 0 0,-1 0 0,1 0-5,-1-3 2,0-2 3,-1-1-4,-2-2 3,-1 1 0,3-3 0,-5 0 1,-4 4-4,-5-5 0,0-1 2,-6-2-1,-1-1-2,-1 1 3,2-3 0,-1 5-1,1-5 2,-1 3-2,-2 5 1,-5-2 2,-3 1 0,-6 1 0,-1 2 0,-7-2 1,1 0 0,-3-2-1,-1-1-2,0 2 4,-6-2 0,-2 2 1,-8-2 0,-4 4 0,-6 0 4,-5 2 8,-8-5 12,1 5 8,-2-3 2,-3 1-2,3-2 1,-4 1 0,4 1-3,2-3-1,1 1-2,-1 2-8,-1 1-16,-2 0-5,-2 5-3,1 1 0,-5-1-1,0 0-1,0 2 5,0 0 1,0-1-1,1-1-1,-1 1 2,2 0-1,1-2 2,-2 2-1,-1 0-1,2-1-3,-2 2-3,0-1-7,0 1-15,1 0-16,-1 0-10,0 0-7,0 0-6,0 0-1,0 0-3,0 0-4,0 0-2,0 0 5,0 0 15,0 0 19,0 0 10,0 0 9,0 0 4,0 0 2,0 0 4,0 0 7,0 0 3,0 0 1,0 0 0,0 0 2,0 0 4,0 0 0,0 0 0,0 0 1,0 0-2,0 0 1,0 0 2,0 0-1,0 0-2,0 0-4,0 0-4,0 0 0,0 0 0,0 0 0,0 0 0,0 0 0,0 0-4,0 0 0,0 0-1,0 0-1,0 0-2,0 0-5,0 0-8,0 0-8,0 0-16,0 0-26,0 0-17,0 0-14,-1 0-65,1 0-37,-2 0-63,2 0-100,-3 3-170,-1 2 0,-7-1 0</inkml:trace>
  <inkml:trace contextRef="#ctx0" brushRef="#br0" timeOffset="53468.1904">12492 10166 1880,'2'0'103,"-2"0"24,1 0 28,-1 0 23,0 0 26,0 0 21,0 0 14,0 0 9,0 0 11,0-2-76,-5-1-16,-10-1-18,-12 0-23,-14-2-19,-16 3-27,-8 3-19,-7 0-12,3 0-9,5 8-11,12 0-9,13-1-1,11 2-3,13-3-4,2-3-1,7-2 2,0-1 9,-1 0-2,3-1 4,4 1 2,0 0 2,-3 0-3,3 0-4,0 0-3,0 0-4,0 1-2,7 8-10,-3 8 3,2 15 2,-3 13 0,0 19 5,-6 18 5,-10 9 3,2 2 4,-1 2 1,1-9-3,4-14 5,4-16-4,3-15 11,0-14 26,0-13-5,0-10-1,9-7-3,4-5 1,9-3 1,8 0-1,8-1-2,8 4-1,3 0-18,10-1-38,3 1-21,-2-2-43,-3-2-79,-9 0-82,-7-3-166,-15-16-553,-13 18 0,-8-1 0,-5-1 0</inkml:trace>
  <inkml:trace contextRef="#ctx0" brushRef="#br0" timeOffset="53715.5359">12034 10536 2089,'0'0'74,"0"0"6,0 0 11,4 0 3,5 0 4,12 6 1,11-4-8,15-2-53,10-1-588,1 0 0,1-5 0,-3 3 0</inkml:trace>
  <inkml:trace contextRef="#ctx0" brushRef="#br0" timeOffset="53927.1203">12518 10483 2451,'0'0'37,"5"1"16,1 5 7,6 8 3,6 4-1,9 7 1,4 3-2,4 2 0,1 0-10,4-5-93,-4-13-542,-8 5 0,-2-9 0</inkml:trace>
  <inkml:trace contextRef="#ctx0" brushRef="#br0" timeOffset="54157.5047">12826 10426 3070,'-8'0'79,"-4"4"13,-9 10 5,-8 10 0,-10 8 0,-8 16-1,4 6-8,0-1-18,15 0-42,14-10-137,17-14-209,11-7-359,6-14 0,7-6 0,9-14 0</inkml:trace>
  <inkml:trace contextRef="#ctx0" brushRef="#br0" timeOffset="54419.8098">13052 10170 2490,'0'-2'36,"0"4"32,4 4 26,-4 13 18,0 8 5,3 21 1,0 12 0,-3 11-1,3 8-2,-3 3-24,0-7-15,0-7-41,0-12-47,0-14-69,4-14-120,-4-19-457,0-3 0,1-13 0,-2-10 0</inkml:trace>
  <inkml:trace contextRef="#ctx0" brushRef="#br0" timeOffset="55106.9962">12964 10610 1496,'0'-8'144,"1"-1"3,7-2 4,7 2 7,9-2 16,13 4 15,14 5 14,6 0 5,-2 4 2,-4 7-133,-16 7-7,-14 5-1,-9 6-3,-7 7-8,-5-1-14,0-3-16,0 1-12,0-7-3,0-5 44,0-6 15,-4-9 12,1-8 6,-7-6 4,-4-12 6,4-9 1,1-13-2,5-4 5,14 0-5,11 5-45,15 11-21,9 10-13,8 12-9,-4 5-13,-5 5-19,-12 5-17,-11-1-10,-11-1-9,-7 2 4,-3-2 4,-4-2 3,-5-1 8,-6 0 13,-4-1 22,-3 2 15,0 2 18,5 7 11,0 5 7,11 3-4,3 5-4,3 6-1,5-3-7,7-1-11,9-1-12,3-5-2,4-5-3,3-4 4,-7-7 0,-6-6 0,1-10 3,-6-3 0,1-8-2,-6-4-6,-3-1-8,-5 4-6,0 6-31,0 6-2,0 7-1,0 11-2,0 7-3,3 11 2,0 6-6,4 7-15,7 1-14,7 1-145,12-13-535,6 7 0,12-9 0,8-7 0</inkml:trace>
  <inkml:trace contextRef="#ctx0" brushRef="#br0" timeOffset="55710.5788">15034 10512 1834,'0'-2'121,"0"-1"15,-4 1 2,-5-1 5,-8 1 10,-4 0 17,-8 1 19,1 1 20,-4 3 13,2 2-85,2 8-27,-3 5-14,7 5-3,7 11-1,6 1-11,6 4-13,7-3-17,9 0-16,6-7-9,9-7-5,6-5 1,1-10-3,-2-6 2,1-9-1,-7-9 2,-5-5-1,-2-6-4,-9-4-9,-1 1-16,-5 5-7,-3 5-24,0 9 0,-3 5-2,6 7-2,-3 8-2,0 10-4,3 9 0,6 3-10,7 5-68,9-3-162,5-24-405,1 13 0,1-4 0,1-10 0</inkml:trace>
  <inkml:trace contextRef="#ctx0" brushRef="#br0" timeOffset="56326.4542">15305 10547 2112,'-1'-3'106,"-2"3"8,3 0 6,0 7 8,0 7 1,4 12 2,2 9-2,5 4 3,-1 1 0,4 4-96,-5-8-9,-5-6-5,2-6 8,-6-10 4,0-9 1,0-5 1,0-8 3,0-10-1,0-11 4,0-13-1,7-6 0,3-5 0,5 3-16,6 8-9,8 13-4,-5 12 1,0 13-3,-5 10-3,1 13-1,-6 2-2,-3 6 0,-5 8-2,-1-4-1,-3-3 2,-1-5 1,-1-5 21,2-9 16,-1-4 8,1-3 5,4-14 3,4-7 1,5-9 0,9-8 1,8-6 2,4 2-5,-1 8-22,-5 9-17,-8 11-8,-5 9-1,-13 10-7,-1 10 2,-3 8-4,0 4 1,-1 9-5,-2-1-7,3 1-13,0-4-39,-2-5-97,14-6-237,-2-9-347,3-7 0,9-4 0,11-7 0</inkml:trace>
  <inkml:trace contextRef="#ctx0" brushRef="#br0" timeOffset="56660.0937">16051 10590 2554,'-6'4'102,"-4"7"8,-2 6 7,-4 4 8,9 5 3,3 2 4,5 1 2,12-3 1,6-6 2,5-2-72,5-8-28,1-6-6,-5-6-8,-3-8-7,-3-7-1,-8-9-4,-7-6-1,-5-6-3,-8-4 2,-8 1-5,-7 4-2,-5 11-14,-2 11-24,-3 7-44,7 12-81,13 1-191,6 12-300,5-2 0,7-1 0,14-1 0</inkml:trace>
  <inkml:trace contextRef="#ctx0" brushRef="#br0" timeOffset="56972.2599">16249 10572 2464,'0'0'68,"1"3"19,-1 4 14,8 8 13,-2 2 6,1 9 4,4 3 0,4-1 3,0-3 4,1 0-17,4-8-18,0-6 0,2-8-11,1-3-10,0-9-3,4-6-2,-7-9 0,1-5-6,-8-12-23,-7 0-37,-3 2-57,-2 3-76,-2 6-134,1 6-142,0 14-274,1 6 0,5 6 0,2 4 0</inkml:trace>
  <inkml:trace contextRef="#ctx0" brushRef="#br0" timeOffset="57350.8775">16592 10529 1354,'1'7'185,"2"5"16,2 4 11,2 5 6,0 1 6,6 4-2,-1 1 1,0 2 2,0 4 0,0-3-142,-5-7-39,0-2-1,-4-9 14,-3-6 1,0-5-2,0-6 0,0-8 4,3-15-2,1-6 0,11-12 0,2-3 0,11 2-16,3 9-22,2 9-7,-5 10-2,4 12 0,-7 4-4,-1 10-1,-7 8-2,-1 5-2,-3 5 1,-9 7-2,3 2-4,-3 3-6,-3-3-13,2 0-51,3-5-131,-1-15-553,3 4 0,2-11 0,3-6 0</inkml:trace>
  <inkml:trace contextRef="#ctx0" brushRef="#br0" timeOffset="57816.4397">17344 10171 1355,'0'-3'81,"2"3"25,1 5 22,0 10 20,3 10 12,-2 19 6,5 10 9,-2 9 4,-3 4 2,-3 2-62,1-6-16,-1-6-25,2-10-17,0-11-17,-3-10 17,3-11 3,-3-8-7,0-4-5,4-6 2,-8-14-2,-5-4 2,-6-1 0,-7-5 3,-16 1 4,-7 11-23,-8 10-4,1 10 3,3 9 3,11 10 0,16 2 1,14 5 0,16-2-1,18-5-5,8-3-12,9-6-15,3-6-50,0-6-138,-6-15-581,-6 5 0,-3-3 0</inkml:trace>
  <inkml:trace contextRef="#ctx0" brushRef="#br0" timeOffset="58718.2438">17216 10101 2276,'0'-8'133,"0"4"8,0 1 17,0 7 22,0 17 18,3 17 15,-3 18 17,4 19 12,-1 14 19,-3 11-127,4 1 4,-3 1-5,5-10-14,5-16-19,2-14-14,4-16-10,-1-12-15,1-12-10,6-9-19,1-9-9,3-7-26,7-8-68,3-9-107,3-7-238,-8-8-447,-8-1 0,-8-5 0,-10 0 0</inkml:trace>
  <inkml:trace contextRef="#ctx0" brushRef="#br0" timeOffset="58932.6702">17280 10605 2494,'-2'-3'124,"2"2"6,0-3 6,2 1 5,9 2 1,11-2 2,14-2-1,14 2-3,10 0-35,9-4-262,0-29-551,-7 26 0,-9-2 0,-8 0 0</inkml:trace>
  <inkml:trace contextRef="#ctx0" brushRef="#br0" timeOffset="59658.3375">18199 10564 2515,'0'0'75,"1"1"11,2 10 7,2 6 1,-4 9 0,6 6 0,-4 6 0,3 1 2,-3-3 1,-1-6-66,1-5 4,-3-5 23,0-9 3,-1-8 10,2-5 2,-1-9 7,0-7 11,0-14 3,3-9 0,5-7 3,6-3-2,8 3-30,8 11-10,2 11-8,0 17-5,-2 6-6,-2 10-8,-1 7-9,-1 10-1,-7 1-4,-2 6-10,-8-2-6,1 0 3,-3-4-4,-3-4 6,2-6 1,5-8 1,-1-4 1,7-9 6,4-10 0,8-6-1,-1-8 5,1-6-2,-5 0 1,-3 7-3,-9 5-4,-5 5 0,-2 2 2,-3 7-4,-1-1 1,-2 3 7,-7 2-2,-4 3 3,-8 2-1,-4 5 3,-3 4-2,7 11 1,-1 1-1,8 8-5,1 7 3,9-2-9,1 1-6,10 1-10,11-4-43,8-4-59,11-6-52,9-3-115,40-14-560,-42-1 0,-2-10 0,-5-4 0</inkml:trace>
  <inkml:trace contextRef="#ctx0" brushRef="#br0" timeOffset="60010.395">18917 10626 2285,'0'-3'102,"0"3"25,0-1 20,4 1 10,7 0 3,4 0 4,10 0 1,10 0-1,7-4 2,-3-3-97,-6-5-5,-10 0-27,-11-5-24,-7 2-16,-10-1-3,-7-1-4,-9 2 0,-5 3 0,-10 7 0,-2 3 1,0 11 1,3 6 3,5 9 2,9 2 4,7 9 0,10 1-4,8-1-10,19-2-35,16-6-43,20-6-150,22-13-429,0-4 0,0-8 0,-10-11 0</inkml:trace>
  <inkml:trace contextRef="#ctx0" brushRef="#br0" timeOffset="60415.4688">19481 10167 2425,'0'-3'106,"0"3"19,0 7 24,0 12 15,2 10 2,-1 20 1,5 13 1,0 3 0,0 1 0,3 0-74,-3-4-34,-4-12-19,-1-8-21,-1-13-12,0-10-8,0-9-14,0-7-21,-4-10-14,-10-8-8,-2-4-3,-15-1-1,-5-1 0,0 11-1,-4 3-4,8 17 5,7 5 12,15 3 21,7 4 15,16-1 6,15-1 2,19-8-30,8-9-115,16-6-155,-2-23-277,-10 14 0,-16-3 0,-16-4 0</inkml:trace>
  <inkml:trace contextRef="#ctx0" brushRef="#br0" timeOffset="60724.4243">19666 10622 2090,'-3'0'164,"2"0"16,-3 0 10,0 0 12,8 0 7,3 0 2,3 0 4,10-4 0,4-4 1,4-5-130,-2-4-33,-6-1-23,-8-5-17,-8 2-18,-13-2-8,-4 6-2,-8 3-4,-5 9 3,-6 10-3,-1 9 0,2 13 0,2 7 8,12 9 5,4 3 4,10 0-7,12-6-14,14-5-37,11-9-92,16-12-124,25-13-406,-4-2 0,-4-12 0</inkml:trace>
  <inkml:trace contextRef="#ctx0" brushRef="#br0" timeOffset="61065.8527">20077 10207 1146,'0'-14'214,"-3"-1"21,2 5 30,1 6 15,0 16 18,-3 22 4,7 16 3,5 10 1,3 9-2,6 3-202,3 1-13,0-6-19,-4-8-30,-7-8-14,-5-13-14,-4-9-2,-10-9-4,-9-8-2,-9-8-5,-10-8-6,-13-6-10,3-7-4,-1-2-7,14 7-10,7 4-34,5 10-64,15 6-220,1 10-311,4 2 0,4 3 0,16 1 0</inkml:trace>
  <inkml:trace contextRef="#ctx0" brushRef="#br0" timeOffset="61490.177">21063 10587 2104,'0'0'122,"0"0"34,0 0 37,1 0 16,-1 0 11,2 0 6,5 0 3,14 0 2,12-2-3,17 2-99,19-3-22,12 0-51,2-3-71,-4 1-119,-12-1-203,-20-1-407,-23 3 0,-14 1 0,-16-1 0</inkml:trace>
  <inkml:trace contextRef="#ctx0" brushRef="#br0" timeOffset="61689.4581">21153 10778 3355,'-2'8'59,"1"0"5,10 2 2,12 0 0,21-2-2,15-6-5,23 0-20,6-2-48,1-2-111,5-7-608,-21 4 0,-20-1 0,-14-4 0</inkml:trace>
  <inkml:trace contextRef="#ctx0" brushRef="#br0" timeOffset="62518.4631">22617 10544 1773,'-3'-1'62,"-1"-3"27,-3-1 24,2 1 17,5 0 12,0-3 7,0 3 23,0-4 14,4 1 4,5-6-40,9-2-4,11-3-9,11-4-6,7-1 0,7 3-2,0 0-3,-5 6-22,-9 8-8,-4 2 3,-4 8-4,-10 9-5,-2 8-17,-8 9-18,-4 11-15,-5 6-8,-9 7-3,-17 2 6,-10 1-2,-9-2-3,-14-3-1,1-6-5,4-11 1,11-4 4,10-11 11,9-10 1,7-6 0,11-6-5,3-3-2,8-10 0,14 1-3,10-6 2,10-1-1,17 3-6,9 4-15,2 4 0,1 5-4,-8 6-1,-7 5-5,-17 4-8,-9 3-15,-12 3-34,-10 2-79,-5-1-75,-1-1-150,-2-18-533,0 11 0,0-8 0,4-2 0</inkml:trace>
  <inkml:trace contextRef="#ctx0" brushRef="#br0" timeOffset="63015.4031">23916 10235 1414,'1'-5'176,"1"-3"5,-2 3 14,0 1 16,-5 4 22,-5 9 15,-2 5 14,-3 9 12,-8 5 13,-1 9-127,-4 8-26,1 8 0,-7 8-9,6 7-13,9 0-19,9 2-11,10-10-11,17-6-10,8-13-9,11-5-9,4-14-5,0-7-2,2-8-4,-4-7-3,-6-9-2,-2-4-6,-2-6-3,-5-4-3,-10-6-5,-6 0-8,-3 3-3,-12 7-3,-8 8-2,-13 7-9,-6 2-27,-16 6-58,0 3-78,6-1-115,37-2-534,-17 4 0,12-2 0,10-5 0</inkml:trace>
  <inkml:trace contextRef="#ctx0" brushRef="#br0" timeOffset="63809.9454">24601 10418 499,'-2'-3'57,"-5"3"41,0 0 34,-6 0 34,-4 5 37,1 2 32,-1 4 33,-1 9 24,0 9 15,3 6-27,1 8-16,4 10-40,6 1-29,10-1-26,10-6-28,11-11-21,11-9-15,11-12-12,0-11 1,0-8-5,-5-6-5,-4-8-3,-8-10-1,-8-5-8,-12-8-7,-6 0-12,-12-5-25,-6 0-12,-12 6-29,-4 3-20,-6 10-15,0 8-19,5 10-48,8 6-43,5 2-65,11 2-91,5-1-79,5 0-236,8-1 0,16 1 0,13-4 0</inkml:trace>
  <inkml:trace contextRef="#ctx0" brushRef="#br0" timeOffset="64217.8631">25333 10244 1115,'0'-5'160,"0"0"19,0 1 11,0 1 27,-4 3 33,-2 7 31,-6 8 18,-5 10 13,-4 11 14,-3 14-104,-3 5-47,8 13-15,6-3-6,7 1-24,9-3-23,17-11-21,10-9-15,11-11-4,4-9-10,4-7-7,-3-11 1,-3-7-4,-10-8-6,-9-5-4,-10-8-8,-5-3-7,-15-2-10,-8-1-14,-13 3-15,-10 5-31,-10 10-54,-4 7-80,1 4-177,5 1-468,8 5 0,11 1 0,15-5 0</inkml:trace>
  <inkml:trace contextRef="#ctx0" brushRef="#br0" timeOffset="65450.5672">25845 10519 2059,'-9'14'67,"3"4"6,1 10 5,5 4 1,13 2 3,9 0 0,11-5 6,2-7 9,4-5 11,1-8-47,-2-5-5,-5-7-3,-1-5-4,-5-9 1,0-5 0,-8-7 0,-8-9-5,-5-3-9,-15 1-11,-9 0-7,-9 2-6,-3 5 0,-8 6-1,2 9-1,6 6 1,6 2 12,10 5 15,7 0 3,4 0 0,13-1 0,7-2 1,10-2 4,12 2 2,14-3 5,9 6-4,1 3-12,0 0-14,-4 4-2,-10 3 0,-9 2 1,-12 2-1,-7 6 1,-9 7 0,-6 4 1,-4 1 5,-2 7-3,0-3 0,6-2 2,0 0-1,1-6 0,8-5-2,0-4-2,0-8-4,1-6-3,1 0-2,2-9 0,0-5-1,-2-7-4,-1-5 4,-10-8-6,-3-6 0,-6-3-5,-9 2-1,-7 2-1,-1 6-5,-9 4 0,-1 9 2,6 6 0,6 5 2,9 2 10,5 3-2,4 0 5,7 1-1,10 1 1,7-1 3,16 1 3,13 1-1,9 1 1,5 1-5,-5 1-5,-5 4 3,-13 4-5,-9 6 11,-14 1 7,-9 4 12,-9 6 6,0 4 2,-3 2 3,4 2 4,2 1 1,4-3 5,6-2 9,4-4 5,5-10 5,5-3-4,5-8-4,1-5 0,1-9-1,1-6-3,-2-10-1,-4-3-4,-10-8-8,-11-7-13,-8-2-21,-15 1-11,-12-1-15,-11 7-3,-10 6-17,-8 10-14,-7 11-40,3 6-44,8 4-48,12 4-43,9 1-70,16 0-123,7-12-418,5 14 0,11-4 0,14 0 0</inkml:trace>
  <inkml:trace contextRef="#ctx0" brushRef="#br0" timeOffset="66444.5942">27974 10363 1863,'0'3'111,"0"0"31,0-3 24,0 3 19,0-1 17,2-2 14,-2 0 16,1 0 23,-1 0 14,3 0-73,5 0-26,4 0-25,9 0-18,12 0-12,9 0-15,10-2-10,6-1-11,6 0-22,0-3-14,4-2-4,-4-1-6,-8 3-6,-5-3-3,-10 2-7,-13 2-2,-9 0-4,-5 3-6,-3-1 0,0 2 0,5-3-3,5 2 0,-2-3 0,0 3 0,-8-1 2,-2 2-4,-4 0 3,-3 1-1,-2 0-1,0 0-1,0 0 2,0 0-1,0 0 2,0 0 0,0-2-3,0 2 3,0 0-2,0 0 6,0 0 3,0 0 2,0 0 3,0 0 1,0 0-6,0 0 3,0 0-1,0 0 3,0 0-4,0 0-1,0 0-3,0 0-1,1 0-3,-1 0 0,0 0 2,0 0-2,2 0 0,-2 0-2,2 0 2,-2 0-2,1 0 0,-1 0 1,0 0-2,0 0 0,0 0 2,0 0-2,0-3 0,0 3 0,0 0 0,3 0 2,-3 0-2,3-1 0,-3 1 3,0 0 0,0 0-3,0 0 0,3 0 0,-3 0 0,0 0 0,3 0 0,-3 0 0,0 0 1,0 0-2,0 0-2,0 0-2,0 0-4,0 0-14,0 0-12,3 0-37,-1 0-73,0 0-85,8 0-205,-6 0-404,1 0 0,-2 0 0,3-3 0</inkml:trace>
  <inkml:trace contextRef="#ctx0" brushRef="#br0" timeOffset="73296.578">11667 2021 483,'0'-4'-19,"-3"-1"-13,-2 0 0,-3 0 18,-1 3 17,1 2 20,1 0 13,0 0 13,2 0 10,4 0 24,-5 0 38,3 0 33,0 0 25,3 2 12,0 2-1,0-3-14,0-1 5,0 2 13,1-1 4,10-1-3,2 0-26,14 0-12,13 0-24,8 0-27,10 0-12,9-3-3,5-1-13,6 1-12,5-7-5,3 5-5,0-4 2,2 4-2,3 0-1,0 2 1,6 1-1,5 2-1,2-1-5,7-2-10,3 1-6,3-6-3,5 5 2,-2-4 4,-3 1 11,-6 0 2,-7 1-3,-6 2 1,-6 0 0,1 2-3,2 0-3,0 1-2,3-2-8,-5 0-5,-1 0-17,-7-3 1,-2-1-3,-7 0-3,-5 0 1,0 0 1,-1 0 0,-5 2-2,-4 0 0,-4 1 0,-6 0 5,-8 1-4,-6 2 2,-10-2-1,-4 1 1,-5-1 4,-8-1-1,1-1 1,-5 0 1,-2 2 1,-1-2-1,1-1-1,-4 3 1,0 2 0,1-3-9,-1 3-3,0 0-5,0 0-1,2 0 5,-2 0-5,0 0 2,0 0 3,0 0 1,0 0 0,0 0 6,0 0 1,0 0 4,0-2 2,0 2-2,0 0 1,0 0-3,0 0-2,0 0-1,0 0-1,0 0 1,0 0-1,0 0 1,0 0-3,0 0-8,0 0-9,0 0-16,0-1-21,1 0-14,-1 1-12,0-3-9,3 1-4,-3-1-4,2 3-1,-2-1-21,1 1-36,-1 0-24,2-1-22,-2 1-29,4-1-36,-3-1-35,1 0-25,-2 0-23,6 1-49,-4 1 0,-7 0 0,-5 4 0</inkml:trace>
  <inkml:trace contextRef="#ctx0" brushRef="#br0" timeOffset="74901.5693">3370 4833 1916,'0'-1'97,"0"1"32,0 0 23,0 0 8,0-3 6,0 3 6,0 0 11,0 0 9,0 3 5,0 1-63,-3 1-20,-4 9-24,-8 6-16,-9 8 3,-12 7 7,-11 5 1,-12 7-5,-7 2-3,-3-2-2,6 0-3,7-4-9,11-4-4,8-1-9,9-5-14,5-5-5,3-2-8,4-9-4,3 0-4,2-3-2,5-6 4,3-3 4,0-2 2,3 0 13,0-3 4,0 0-4,0 0 4,3 0-1,2-1-4,7-1 1,4-1-5,10-4-4,10 1-9,8 0-8,10 3-2,11 2-2,4 4-5,6 4 1,1 3-1,-3 2-2,-5 3 0,-6 4 0,-7-4 2,-7-1-2,-10-2-15,-13-3-39,-6-3-51,-6 1-25,-10-4-28,-3-2-70,0-1-106,-3-3-103,-7-6-280,-6 6 0,-4 0 0</inkml:trace>
  <inkml:trace contextRef="#ctx0" brushRef="#br0" timeOffset="75382.2834">2651 5772 1237,'-3'0'129,"-3"0"33,3 0 26,-3 0 16,6 0 14,0 0 10,0 0 17,0 0 30,3 0 21,3 1-67,5 2-34,11 0-21,13 4-19,11 0-12,13-1-11,9 3-5,6-1-14,2-1-33,-3 0-18,-6-1-14,-12-4-12,-9 0-12,-11-2-7,-5 0-6,-11 0-12,-5-2-22,-8 2-38,-3 0-46,-3 0-89,2 0-129,-1-8-478,-1 6 0,0-1 0</inkml:trace>
  <inkml:trace contextRef="#ctx0" brushRef="#br0" timeOffset="75954.069">4222 4916 1480,'0'-3'141,"0"1"9,0 1-2,0-1 2,0 1 19,2 5 27,2 9 22,1 10 25,-1 14 17,2 15-98,-3 12-32,-3 6-5,2 3 2,-2 1 1,-2-6-20,4-10-23,-2-9-20,0-10-21,0-13-13,0-9-2,0-5-4,0-7-29,0-2-31,0-3-37,0 0-63,0-5-139,0-6-464,0 4 0,0-1 0,1-6 0</inkml:trace>
  <inkml:trace contextRef="#ctx0" brushRef="#br0" timeOffset="76174.1278">4493 5351 2952,'0'-5'88,"0"-2"12,3 0 1,-3-7-1,3 0-2,3-4-23,7 2-72,1-4-150,6-9-527,4 12 0,-3 5 0</inkml:trace>
  <inkml:trace contextRef="#ctx0" brushRef="#br0" timeOffset="76699.5041">5136 4913 1644,'-23'3'44,"-8"5"19,-10 4 19,-9 6 19,14 2 14,1 6 15,11 1 17,9 3 11,9 0 6,2 0-30,2 1-10,6-2-12,1-3-14,3-2-6,5-4-3,7 0-4,1-6-10,0-2-9,2-3-4,-4-4 0,-5 1 3,-4 2 0,-7 0 4,-1 5 0,-4 4-7,-8 3-3,-4 1 3,-7 2 1,-4-1 10,-4 0 2,3-7-3,-1 1-3,3-8-9,2-3-13,5-5-46,0-2-62,4-4-52,4-1-144,12-7-568,-3-1 0,6 2 0,1-3 0</inkml:trace>
  <inkml:trace contextRef="#ctx0" brushRef="#br0" timeOffset="77814.1256">5397 5126 1623,'0'-1'-3,"0"1"2,0-1 1,0 2 10,0 6 32,0 7 44,0 7 22,3 6 7,-3 7 3,2 4 3,-2-1 6,1-4 11,-4-1 10,0-8 10,2-5 1,-2-5-9,0-6-21,3-5-5,0-8-2,0-7 2,1-10-3,5-5-13,5-11-19,4-6-21,12-1-26,-1 5-37,7 9-2,0 9 0,-2 10-3,-6 12-1,-4 11-1,-2 8 3,-7 7 7,-4 5 5,-4 3-7,-4-1 4,0-4 8,-4-6 21,4-6 27,0-8 19,0-6-1,0-1-3,0-9 2,4-7-4,4-8 2,4-7-7,6-8-12,6-1-24,0 2-28,2 11-24,-2 7 1,-5 10-2,-5 5-3,-5 11 0,-2 8-8,-4 1-4,-1 8 4,-2 3-12,-2-1-6,2 0-34,2-5-31,-2-1-65,0-5-120,3-7-127,1 0-289,4-5 0,4-5 0,2-4 0</inkml:trace>
  <inkml:trace contextRef="#ctx0" brushRef="#br0" timeOffset="78061.5274">6054 5126 342,'-3'8'140,"0"7"25,-2 8 7,-4 5 2,0 5 1,3 3 0,3-2 0,3-3-1,0-4-12,3-5-123,-3-8-134,0-11-264,5 8 0,0-3 0,3-6 0</inkml:trace>
  <inkml:trace contextRef="#ctx0" brushRef="#br0" timeOffset="78490.5416">6309 4858 1653,'0'0'37,"0"3"17,0 7 51,0 5 10,0 7 4,-3 17 7,-3 5 3,0 7 1,2 6 2,-1-2-31,2-1-16,3-5-39,2-2-78,-1-9-58,4-9-82,14-10-335,-11-5 0,1-7 0,3-4 0</inkml:trace>
  <inkml:trace contextRef="#ctx0" brushRef="#br0" timeOffset="86683.0165">29458 9919 268,'-3'-7'3,"-1"2"-6,-1-5-1,1-1 2,1 1 2,1 3 6,0 0-8,-1 5 1,-1-2 4,1 4-2,0 0 2,3 0 8,-3 0 46,3 0 41,0 0 21,0 0 22,0 0 37,0 0 34,0 0 16,0 0 17,0 0 16,0 0 11,0 0-29,0-4-31,0 4-21,0 0-29,0 0-35,0 0-37,0 0-17,0 0-9,0 4 1,0 0 6,0 2 2,0 7 0,0 10 14,0 6 18,0 9 23,0 7 12,-3 10 6,0 4 3,-3 3-15,-4 1-19,1-2-15,1-8-12,2-2-14,0-10-15,3-10-18,3-6-10,-1-8-4,-1-7-3,2-5-1,0-4 2,0 2 3,0-3-2,0 0-2,0 0-5,-2 0-10,2 0-24,-1 0-41,-2-3-62,1-1-62,2-4-91,0-2-152,0-19-392,0 15 0,5-5 0,1-2 0</inkml:trace>
  <inkml:trace contextRef="#ctx0" brushRef="#br0" timeOffset="88195.9551">30283 9757 873,'0'0'55,"0"0"16,0 0 14,0 0 11,0 0 15,-2 0 18,-4 0 34,-3 1 24,-12 3 23,-7 3-28,-14 0 6,-16 3-1,-9 3-4,-4 2-11,-1-1-12,10-2-15,20-3-33,13 2-19,11-7-12,14-2-7,4 0-15,0-2-12,0 0-9,1 0-2,-1 0-3,0 0-1,0 1-4,0-1-5,0 2-11,0 1-5,0 1-4,0 1-2,0 5 3,0 4 2,-3 1 8,-3 6 0,-3 4 4,-4 4 0,0 0 2,3 0-4,4-6 3,3-3-1,3-8 25,1-2 16,7-6 2,4-3 4,8-1-2,8-1 3,8-2-4,0 3 4,-1 0-2,0 0 0,-4 7-25,-4 1-21,-3 6-6,-4 4-5,-5 4-1,-6 0 2,-6 2 2,-3 2 4,-9-1 2,-6 2 5,-5-1 3,-7 0 1,-7-1 4,-3-4 0,2-3 7,2-4-4,2-3 2,3-5-9,3-3-1,0-3-5,4-3-9,3-2-13,6 1-33,4-1-67,5 1-128,2-2-140,7-8-495,3 6 0,13-1 0</inkml:trace>
  <inkml:trace contextRef="#ctx0" brushRef="#br0" timeOffset="88987.7779">30361 9911 1986,'-7'-3'110,"-3"3"21,-11 0 18,-4 4 13,-2 12 13,-2 7 14,1 9 7,8 9 4,2 4 4,12 4-76,3-7-14,7-2-4,9-4-4,3-7-7,6-9-8,10-8-14,3-7-4,2-2-4,4-7-4,1-8-6,-1-3-14,-5-3-20,-7-16-15,-13 2-7,-8-8-7,-10-1 5,-7-7-4,-7 6 1,-3 3 1,0 8 0,0 4 3,8 12 4,5 2-5,6 4 3,3 0 3,6 1-7,10 0 2,10-1-4,9 2-2,7 3 1,0 1-4,-3 6 1,-12 4 6,-4 6-2,-13 9 3,-5 7 7,-7 8 9,1 5 7,-4 0 2,2-2 5,0-1 13,0-11 27,3-6 32,5-7 14,8-6 1,6-8-4,8-2-8,7-10-2,1-6-3,0-8-3,-4-6-10,-4-12-27,-9-1-34,-13-1-13,-8 2-5,-11 3-1,-13 10-3,-7 6-3,-6 9-5,-8 6-20,6 7-30,6 2-34,8 4-70,6 1-77,14 3-88,2 4-139,4-10-443,6 12 0,13 3 0,9-3 0</inkml:trace>
  <inkml:trace contextRef="#ctx0" brushRef="#br0" timeOffset="89201.1963">31216 10135 1316,'2'12'150,"-1"5"21,-2 12 15,-7 3 10,-9 6 2,-7 1 2,-4 4-1,-6-2 0,4 0 2,5 0-138,8-11-104,11-6-102,6-39-436,17 20 0,11-10 0</inkml:trace>
  <inkml:trace contextRef="#ctx0" brushRef="#br0" timeOffset="90339.9795">31696 9833 1308,'-6'-1'90,"-5"0"28,-7 2 36,-6 4 23,-1 9 9,-1 11 8,0 11 0,2 5 1,14 5 3,4 0-71,3-5-15,8-6-27,6-4-30,0-7-15,5-7 1,6-10-6,3-4 1,2-3-1,6-7-3,1-7-1,0-4-2,-4-10-4,-9-7 0,-10-9-6,-7 1-9,-14-3 0,-7 4-1,-5 8 1,-7 7-2,-4 6 2,1 8 1,8-1 3,9 4-3,5 1-2,7 0 0,3 1-1,6 1 2,10-2-2,7 1 1,8-1-1,13 4-2,6 2 0,-5 2-1,-5 5 1,-10 6-1,-10 6 1,-10 4 0,-5 6 7,-2 6-1,-1 3 4,-4 2-1,5 2 2,2 0 2,2-3 8,10-4 5,-2-8 12,7-4 9,1-9 4,-1-6 5,1-5-3,1-5 0,0-8 0,-7-5 0,-2-10-10,-9-12-6,-6-3-9,-6-7-14,-14 1-11,-7 3-4,-9 4 0,-8 8 0,-2 8 0,11 5 0,11 8 1,12 3-3,9 4-4,12 0-1,12 1 4,12 0 0,18 0-1,14 1-2,9 1-1,-2 1-1,-7 4-2,-14 6 2,-12-1 1,-12 4 1,-16 3 0,-4 3-3,-5 4 2,2 4 5,2 1-1,0 6 3,6 1 10,3-1 13,4 0 11,6-6 11,5-5 11,3-4 9,5-9 4,-5-5 7,-3-6 6,-9-2-1,-5-12-9,-11-2-8,-2-8-11,-9-7-10,-9-3-11,-3-1-7,-1 4-5,-7 4-10,-1 9-14,4 10-35,-2 7-64,-4 4-102,5 4-268,-9 5-465,-5-2 0,-7 0 0,-12 0 0</inkml:trace>
  <inkml:trace contextRef="#ctx0" brushRef="#br0" timeOffset="91142.0589">21216 12262 2505,'0'5'141,"0"-3"21,0 1 33,0 1 29,0-4 17,0 0 14,0 0 7,3 0 3,6 0 5,15-3-110,20 1-29,17-2-20,20-3-31,12-2-28,7-3-19,-8-1-21,-15 1-37,-15 3-85,-27 5-40,-21 7-93,-11 1-109,-12-1-491,-9 9 0,-4 7 0,-7-1 0</inkml:trace>
  <inkml:trace contextRef="#ctx0" brushRef="#br0" timeOffset="91362.47">21460 12499 2031,'-2'2'167,"-1"3"9,3-2 10,0 1 7,11-3 2,15-1 2,13-1 2,23-3 0,20-6-2,13-2-145,5-3-57,-5-2-112,8 0-250,-43 8-293,-21 4 0,-18 1 0,-12 1 0</inkml:trace>
  <inkml:trace contextRef="#ctx0" brushRef="#br0" timeOffset="92271.9001">23604 11908 466,'0'-4'107,"0"-3"43,-1-1 46,1 2 53,0 3 23,0 2 4,-3-1 1,6 1 12,-3 1 13,0 3-46,0 4-16,0 7-24,0 9-33,0 15-47,0 9-16,-3 9 3,3 6 15,-1 3-3,1-3-2,-2-3-16,4-5-22,-4-11-17,1-6-10,-3-8-7,4-8-4,-3-4-7,3-9-11,0 1-8,0-6-4,0-3-1,0 2-5,0-2-3,0 0-11,0 2-20,0-2-37,-3 0-54,3 0-47,0 0-80,0-4-179,-3-1-390,6-2 0,0-8 0</inkml:trace>
  <inkml:trace contextRef="#ctx0" brushRef="#br0" timeOffset="92702.2969">24360 11916 1883,'0'-1'65,"0"-1"3,0 0 11,4 0 22,-4 4 30,0 3 28,0 8 25,3 9 29,-3 13 5,3 16-53,-3 12 24,-3 9 12,-4 1-9,6 2-19,-3-5-30,3-7-28,1-11-24,0-12-27,0-9-6,1-11-11,-1-6-22,0-8-43,0-2-89,0-2-138,15-10-593,-12-4 0,0-9 0,3-8 0</inkml:trace>
  <inkml:trace contextRef="#ctx0" brushRef="#br0" timeOffset="93184.4609">24923 12085 1702,'-8'0'164,"-4"5"35,-3 6 22,-6 9 15,4 3 15,2 10 11,6 8 7,6-2 12,6 1 16,9-2-89,6-2-50,2-7-21,14-5-15,3-5-10,2-9-12,-1-5-7,0-3-2,-1-9-9,-4-5-18,-2-9-15,-1-6-11,-7-15-15,-11-4-11,-6-4-1,-4-1-1,-11 5-6,-9 9-5,-4 9-2,-14 8 0,-9 11-7,-4 4-3,-3 4-8,7 1-20,8 3-42,11-1-71,11-1-53,9 1-75,13 0-119,7-27-394,13 25 0,8-6 0,17-5 0</inkml:trace>
  <inkml:trace contextRef="#ctx0" brushRef="#br0" timeOffset="93638.9787">25928 11722 1900,'-2'0'102,"-5"4"28,-10 7 26,-8 7 20,-7 9 18,-9 12 17,2 9 4,0 9 4,6 8 5,13 3-55,10 2-19,12-3-12,17-8-10,14-9-7,12-8-9,8-6-12,6-12-1,-2-5-3,-4-10 1,-10-6-5,-7-5-20,-15-10-12,-10-6-18,-10-5-11,-16-9-10,-18-1-6,-14 3-4,-8 2-5,-14 11-15,1 4-34,8 9-42,6 4-49,15 4-74,16 2-138,14-5-506,7 7 0,15-5 0,8 0 0</inkml:trace>
  <inkml:trace contextRef="#ctx0" brushRef="#br0" timeOffset="95033.3463">27233 11853 990,'0'0'164,"0"-2"18,-5 2 24,-3 0 20,-9 3 9,-9 3 8,-6 7 3,-7 10 8,3 7 4,4 9-117,10 6-42,13 3-19,13 4-20,16-7-17,17-3-6,7-6 0,4-9 0,2-7 3,-3-6-1,-8-8 0,-3-3-1,-6-9 0,-3-5-5,-3-8 0,-12-6-1,-4-13-7,-10-5-5,-11-4-8,-10-1-3,-7 7-2,-6 4-2,-2 10 1,0 8 2,8 6-1,11 3-2,8 4-1,8-2 2,5 0-2,5-3-2,7 0 1,12-4 1,11 1-1,11 1-2,8 1 0,4-1 0,-3 5-2,-4 2 2,-9 4-3,-7 0 2,-5 5 0,-9 5 0,-7 5 7,-10 12 6,-3 7 4,-8 6 5,-3 8 1,-3 3-5,6-3 5,-4 0 4,6-9 10,12-6 11,5-8-1,10-6-2,9-10-3,9-2-6,3-8 0,3-6 8,-4-8-3,-4-5-2,-9-10-12,-5-5-15,-12-9-7,-7-3-3,-9-4-4,-13 2-2,-11-3 2,-16 12-4,-4 5-4,-12 10 0,3 8-1,2 5 6,19 6 6,11 2-3,14 0 0,12-2 1,13 2-3,9 0 4,15-1 4,14 2-1,17 4 0,5 0-5,9-2-2,1 3 3,0 0 2,-8 0 1,-9 3 0,-13-1-1,-14 4-1,-13 3-2,-13 3-1,-4-1 5,-3 9 1,-3 4 6,3 4 0,-3 7 0,0 1 4,5 2 2,2-4 13,7-2 21,14-8 17,4-6 9,7-8 2,2-6 2,-2-8 3,-1-6 1,-10-10 0,-7-7-5,-10-9-12,-7-10-18,-8-4-15,-11-3-12,-6-4-8,-11 10-16,-4 5-43,-9 16-63,-4 11-60,0 9-72,1 10-173,-6-24-481,-1 37 0,0 3 0,-11 3 0</inkml:trace>
  <inkml:trace contextRef="#ctx0" brushRef="#br0" timeOffset="95382.6446">27020 12432 1743,'8'-6'152,"5"0"11,-5 0 5,1 1 13,-7 10 4,-8 7 0,-4 8-1,-3 9 1,-7 10 1,-5 4-110,-4 2-54,-4-2-53,4-1-108,2-9-154,-6-1-300,6-5 0,0-11 0,-3-10 0</inkml:trace>
  <inkml:trace contextRef="#ctx0" brushRef="#br0" timeOffset="96041.748">24099 12700 1578,'-4'-3'56,"-1"3"36,1-2 35,1 4 27,6 10 31,-3 10 34,-3 7 7,-5 15 2,-1 4 1,-2 7-48,-2 0-6,1-5-36,0-5-36,0-5-43,-4-9-68,0-7-78,-1-5-105,10-11-173,-13 2-256,-2-6 0,4-4 0,-3 0 0</inkml:trace>
  <inkml:trace contextRef="#ctx0" brushRef="#br0" timeOffset="136690.2272">22458 12147 742,'0'-1'80,"0"-1"30,0 2 7,-3-3 5,-5 3 9,-2-3 13,-3 1 10,-4 0 4,-4 2 8,-1 4-55,-5 2-19,-4 5-27,1 6-8,4 2-5,5 3-9,9 0-14,6-4-8,4 2-3,4-2-8,5-1-1,7-5-2,6-1 2,7-3 0,1 0 3,5-1 0,-1-4 1,-5 3-2,-5 2 0,-8 1 2,-8 4 1,-3 1-3,0 0-1,-6 3 2,-3 0 0,-3 0 3,-6 0-1,-6 0 0,-3-2 1,-5 1-4,1-6-2,4-2-10,1-6-35,8-2-62,10-7-87,8-6-284,2 4 0,4-3 0</inkml:trace>
  <inkml:trace contextRef="#ctx0" brushRef="#br0" timeOffset="137246.4257">22572 11944 1498,'0'-6'106,"0"3"0,0-2 10,0 3 8,0 6 8,3 14 4,3 11 3,0 18 2,3 13 4,2 9-81,-2 2-21,-5-1 0,2-6-9,-3-10-8,-3-8-9,5-13 4,-5-5 23,0-14 31,0-6 1,0-4-3,0-8-1,0-4 1,3-9-2,1-6 0,2-4-2,5-3-6,2 4-29,1 4-30,5 4-4,1 6 0,-2 3 0,0 6-2,-3 6 0,0 3 4,-6 8-2,1 1 0,-5 8 3,-2 3-3,2 0 0,-2-2-1,0-3-4,0-3-15,0-5-62,3-3-68,6-7-150,0-8-311,4 1 0,10-9 0,1-6 0</inkml:trace>
  <inkml:trace contextRef="#ctx0" brushRef="#br0" timeOffset="137582.504">23018 12315 1036,'-3'-1'81,"-5"1"32,-1-2 29,-5 5 13,5 0 12,-4 5 7,4 5 5,4 2 2,2 2 4,3-2-60,3 2-24,5-2-32,4-1-22,1-3-14,5-1-11,-1-2-6,-1-1-4,-2 2 1,-4 3-2,-4 0 8,-2 5 11,-8 0 9,-6 3 3,-5 1-1,-7-1 0,-9 1 0,3-4-2,1 0-12,5-9-71,17-8-583,0-3 0,2-4 0,6-8 0</inkml:trace>
  <inkml:trace contextRef="#ctx0" brushRef="#br0" timeOffset="258425.9928">4145 6430 1175,'0'0'57,"0"0"3,0 0 8,0 2 11,0 3 18,2 4 28,-2 11 42,1 12 26,-1 16 28,2 15-42,-2 13-2,-3 13-3,-3 3-6,0-2-8,-3-6-20,1-7-26,1-13-40,2-13-24,4-16-28,1-6-5,0-12-1,0-5 4,0-5-11,0-6-38,0-2-77,1-9-135,4-13-396,-1 9 0,-1-8 0,0-6 0</inkml:trace>
  <inkml:trace contextRef="#ctx0" brushRef="#br0" timeOffset="259526.142">4636 6596 676,'-2'-3'38,"2"2"0,0-1 2,-3 0 6,2 2 8,-3 0 18,-1 4 19,-3 4 15,4 5 16,-4 5-24,-2 5 20,4 5 15,-3 6 10,-3 7 2,6 7-5,3 0-14,3 6-14,0-5-6,9-1-9,3-12-5,3-5-3,4-9 2,4-12-6,0-7-3,-1-9-1,-1-10-4,-3-7-3,-1-5-9,-2-6-8,-5-6-13,-2-2-18,-2-2-18,-3-1-8,-3 3-5,0-1-1,-6 8 0,-5 2-1,-2 8-1,-2 6 3,1 7 4,2 3 1,6 6 1,1 0 1,4 3-5,1 0-4,0 0-1,3 0 3,0 0 2,12-8 0,11 4-1,4-3 2,8-1-1,-1 4-1,-1 2 7,-10 4 4,-5 6 0,-3 3-1,-3 6-2,0 5-1,-4 3 2,0 3 3,-1 6 6,-7 2 5,0 6 0,-3 3 1,0 1 0,0-3 0,0-3 2,3-11 6,3-9 12,1-8 11,5-7-2,6-8-3,8-5 0,-2-6-1,3-3 0,2-7 1,-5-5-3,-9-3-6,-8-2-11,-4-3-18,-6-5-3,-7 0-3,-7 1-2,-2 2-2,-4 8-1,2 7-3,0 9-4,6 1-6,4 6-14,4 4-11,2 3-29,2-1-40,3 2-53,0 0-85,0 0-116,0-1-221,3 4 0,3 1 0,3 3 0</inkml:trace>
  <inkml:trace contextRef="#ctx0" brushRef="#br0" timeOffset="260169.3025">5513 6588 572,'-4'-3'10,"-2"0"2,1 0 0,1 1 1,-1 0 4,-1 2 14,-1 2 15,1 3 22,-5 3 16,2 6 7,-6 4 19,0 8 11,-2 5 6,4 6 5,1 1 5,6 3 5,12-4 6,3-3-1,12-10-3,6-7-2,3-5-6,3-10-6,-3-3-2,-4-3-6,-1-5-7,-6-6-16,-3-2-19,-8-2-20,-5-5-14,-3 1-15,-9-3-15,-9 0-13,1 3-16,-7 2-28,-2 7-36,6 3-59,4 5-94,10-2-325,0 8 0,6 0 0</inkml:trace>
  <inkml:trace contextRef="#ctx0" brushRef="#br0" timeOffset="260464.4565">5840 6803 227,'0'7'15,"0"6"4,0 4 4,0 2 1,0 0 1,-3 0 0,0 1-15,0-3-83,-2 5 0,1-5 0,4-4 0</inkml:trace>
  <inkml:trace contextRef="#ctx0" brushRef="#br0" timeOffset="261417.9054">6103 6578 782,'-12'0'19,"-6"4"21,-4 6 21,-1 7 15,5 7 9,9 6 5,6-1 3,1 0 6,10-1 8,4-8-2,1-3-9,6-7-19,0-3-15,2-4-14,-4-4-8,-1-4-4,-2-6-7,-1-1-10,-8-8-18,-2-3-9,-3-6-9,-6-1-5,-3 5-4,4 4 0,-1 6-4,3 8-10,3 0 12,0 7 19,3-1 18,5 1 14,10 0 13,4 0 1,10 0 3,5 0-3,1 0 2,-5 0 7,-7 1-5,-7 9-10,-11 5-3,-5 6-6,-3 4-3,-3 4-1,0-1 1,6-7 8,-3-6 21,0-2 22,0-9 3,6-2 0,5-5-3,5-6-4,2-3-3,2-5 0,-5-7-5,-6-6-13,-5-5-29,-8-8-22,-7 1-8,-5-1-4,-4 10-6,2 8-1,-1 12-4,8 2-1,6 11-2,1 0 2,4-1 4,0 1 8,0 0 2,6-1 4,6 1 3,11 0 1,7 0 5,12-1 0,3 2 3,0 1 7,0 5 3,-9 5-7,-7 7 0,-8 2-2,-7-1 1,-8 2 4,-2-5 3,-2-1 20,2-8 25,-1-1 29,0-3 3,5-4 10,1-4-1,3-5 1,-3-4 0,0-6-3,-4-3-7,-5-11-33,-10-2-59,-3 3-91,-13-3-152,-10-21-376,-20 38 0,-10 14 0,-17 4 0</inkml:trace>
  <inkml:trace contextRef="#ctx0" brushRef="#br0" timeOffset="272147.5402">20719 13905 1515,'0'0'147,"-2"0"29,0 0 29,2 0 20,-1 0 12,1 0 16,1 0 10,-1 0 9,0 0-3,0 0-87,7 0-26,10 0-19,13 3-24,15 1-17,15 4-12,8 1-12,-1 5-12,-7 0-8,-11-2 5,-17 2-22,-12-3-13,-12-1-6,-5-2-1,-4-2-1,-2 1-1,-9 0 1,-8 2-3,-14 8 2,-13 4-1,-11 7-2,-6 6 0,-4 3-2,4 1-2,5-1-4,10-3 0,12-5-5,12-7 0,10-5-17,9-6-50,4-5-134,4-3-98,11-6-130,7-7-316,10 7 0,15-1 0</inkml:trace>
  <inkml:trace contextRef="#ctx0" brushRef="#br0" timeOffset="272351.9839">21168 14294 2723,'-4'3'115,"-12"4"9,-14 7 4,-19 10 1,-16 6 1,-15 10-5,-11 2-60,-3 4-177,1-12-573,-2 8 0,-3-11 0,0-12 0</inkml:trace>
  <inkml:trace contextRef="#ctx0" brushRef="#br0" timeOffset="277327.9269">8338 3628 918,'0'-10'93,"0"-2"28,0 3 38,0-2 14,0 7 2,0 2-3,0 2 0,1 0 2,2 9 6,0 8-59,2 12-26,1 16-25,-1 13-32,-5 3-11,4 0 2,-4 2 4,0-6 1,3-9-2,-3-8-4,3-8-2,0-11 0,1-8-7,9-9-21,3-5-42,5-11-58,6-8-30,6-14-31,5-7-35,1-9-3,0-5-2,-1 4-1,-8 4 9,-13 12 52,-4 10 79,-9 8 100,-4 6 70,0 8 46,0 2 46,-1 1 23,-4 3 6,-5 5 1,-1 5-5,-6 9-34,-3 4-39,8 5-44,6-3-38,3-2-12,7-2-12,10-8-13,4-5-4,1-6 2,10-7-2,-2-3 1,0-8-1,-1-2 0,-4-6-5,-5-5-2,-8-6-3,-6-3-6,-2 0-1,-1 1-7,-1 4 1,1 8-1,0 6-1,0 6-4,0 4 0,0 1 1,11-1-1,8 3-1,13-4 0,7 6 0,4-2 1,0 7-1,-7 9 1,-8 10 4,-8 5 3,-10 5 0,-2 4 3,-5-8 1,-2-3 5,1-9 16,4-6 11,5-8 10,5-14 4,5-6 6,5-8 3,2-11-3,-5-10 1,-5-4-1,-9-4-2,-3 5-6,-6 5 3,0 14-8,-3 12-7,-6 12-37,-5 6-45,-8 9-49,-7 8-72,-4 3-146,-4-5-436,-1 15 0,2 0 0,2-1 0</inkml:trace>
  <inkml:trace contextRef="#ctx0" brushRef="#br0" timeOffset="277710.2521">8237 4726 688,'-1'-3'6,"-1"0"39,1 0 75,-2 3 31,1-2-4,2 4 10,0 6 9,0 4 5,0 8 0,0 13-2,0 6-2,0 6-39,0 1-74,3-2-29,2-5-6,2-6-66,5-10-94,7-12-298,0-3 0,3-8 0,5-8 0</inkml:trace>
  <inkml:trace contextRef="#ctx0" brushRef="#br0" timeOffset="278382.0068">8548 4700 899,'-5'7'65,"2"6"2,-4 10 2,0 6 1,1 0 3,4 6 4,1-4 14,2-2 18,1-9 28,5-6-37,3-9 2,6-5 0,4-7 3,4-10-5,-2-7-12,1-6-16,-8-10-14,-9-6-18,0 2-29,-12 3-16,-3 6-3,-6 7 2,-2 9 0,5 5 7,0 4 8,8 4 5,2 2-3,7 1 12,8-1 12,5 0 0,14 0-3,11 2 0,6-1-2,2 1 0,-7 4 4,-9 7 13,-12 2 10,-6 7-1,-13 7-8,-2 2-2,-2 4-5,0-2-2,-2 3-1,7-7-2,1-4 2,3-7 4,3-5 2,1-6-4,1-2-1,0-6 0,-1-5 3,1-5 0,-3-6-7,-4-6 1,-3-3-9,-2-1-8,-4 2-15,1 0-19,-4 8-34,2 4-45,-7 2-54,-2 4-29,1 1-47,-2 3-42,5 4-45,5 0-142,1 6 0,2 6 0,6-1 0</inkml:trace>
  <inkml:trace contextRef="#ctx0" brushRef="#br0" timeOffset="278562.7247">9200 4763 706,'-4'17'28,"-4"6"-2,-5 6-8,-3 3-22,-2-4-31,8-10-112,2-6 0,4-2 0,4-7 0</inkml:trace>
  <inkml:trace contextRef="#ctx0" brushRef="#br0" timeOffset="279160.1974">9397 4495 934,'0'0'54,"0"0"3,-4 6 5,-1 5 6,1 7 1,-2 5 2,-2 6 2,8-3-1,-3-4-2,6-4-16,2-7 4,5-7 7,4-2-3,5-8-3,2-8-1,0-6-4,-5-3-12,-7-9 2,-4-8 1,-3-1-29,-5 7-6,-4 3 3,1 10-2,2 6-6,0 7-1,1 5 0,3 1 9,0 2-8,3 0 16,1 0 9,7-1-7,9-2-7,2-1 1,7-2 4,-2 4 1,-1 0 3,-7 9 6,-4 6 7,-4 5-9,-4 4-8,-1 4 1,0 1-6,-2-5-1,0-2 6,-1-5 27,-2-4 19,-1-5 3,0-5 3,0 2-11,0-3-8,0 0-1,0 0-2,0-3-18,0 3-62,0-1-115,0-2-92,5 0-288,-5 3 0,1-2 0,1 4 0</inkml:trace>
  <inkml:trace contextRef="#ctx0" brushRef="#br0" timeOffset="291545.3509">5095 7571 906,'0'-1'11,"0"-1"2,0 1 6,0-1 4,0 2 0,0 0 0,0 0 2,0 0-1,0 0-1,0 0-9,0 0-2,0 0 0,0 0 4,0 0 22,0 0 28,0 0 23,0 0 22,0 0 15,0 0 17,0 0 11,0 0 4,0 2-3,0-1-3,0 3-21,-6 3-23,-8 4-10,-4 5-9,-12 5 1,-15 5 6,-12 3 10,-12 9 11,-17 6 5,-4 3-4,-2 5-1,8-1-7,11-5-11,16-3-13,12-11-17,9-2-20,7-11-20,5-2-12,6-6-4,3-1 0,5-5-2,2-1 1,3 1-1,2-5-2,3 0 0,0 0 0,-1 3-2,1-3 1,1-3 1,-1 3-1,0 0-2,0 0 0,0 0-1,0 0 0,0 0-5,0 0-5,0 0-3,0 0 1,0 3-2,2-2 2,1 2 7,5 1 12,6-3 9,11 2 8,6-3 10,10 5 6,1-5 5,11 1 0,7 3 2,8 0 0,5 3-4,6-2-13,-1 4-8,-9-1-4,-6 2-8,-7 0-2,-11-1 0,-6 2-5,-9 0-1,-10-3-6,-5-1-7,-11-3-2,-1 0-7,-1-3-2,-4 1-4,4-2-18,-2 0-35,0 0-74,0 0-128,2-3-174,-4 3-265,-7-2 0,-8 1 0,-8 1 0</inkml:trace>
  <inkml:trace contextRef="#ctx0" brushRef="#br0" timeOffset="291929.316">4090 8557 1566,'0'0'111,"0"0"5,0 0 10,1 0 12,4 0 9,4 0 13,9 0 14,12 0 12,9 0 10,12 0-79,14 0-21,12-1 1,19 1-8,8 0-9,7-1-7,-2 1-12,-4-2-12,-15-3-12,-13 2-9,-15-2-13,-14 1-63,-15-1-124,-3-5-516,-21 8 0,-4-2 0,-5-1 0</inkml:trace>
  <inkml:trace contextRef="#ctx0" brushRef="#br0" timeOffset="292312.8659">5771 7650 1598,'0'0'5,"0"4"14,3 9 7,3 9 6,1 14 1,-1 13 3,2 8 3,-5 4 1,-3 1 0,0-3 2,0-6-6,3-9-14,-3-10-7,0-5-8,3-7-39,4-9-132,-5-6-194,2-3 0,1-4 0,1-4 0</inkml:trace>
  <inkml:trace contextRef="#ctx0" brushRef="#br0" timeOffset="292508.8587">5974 8006 1650,'0'-6'41,"0"-3"1,0-5 2,0-1-1,0-1-4,0 4-18,3-2-65,16-6-323,-11 12 0,1 1 0,9 0 0</inkml:trace>
  <inkml:trace contextRef="#ctx0" brushRef="#br0" timeOffset="293080.0621">6534 7531 1194,'-14'0'23,"-7"5"11,-9 5 13,-9 5 10,-6 7 7,4 6 3,6 1 3,8 2 5,15 1 8,5-3-14,10-3 8,9 1-4,10-5-2,3-5-4,9-2-1,6-1 0,-3-7 0,-9 4-5,-5-3 1,-11 2 6,-7 3-5,-5 2-1,-7 2-12,-6 1-5,-4 4-7,-8 0-10,-4-3-26,2-2-38,3-5-51,6-7-116,9-10-281,2 1 0,11-7 0,11-5 0</inkml:trace>
  <inkml:trace contextRef="#ctx0" brushRef="#br0" timeOffset="293671.5964">6749 7718 821,'-6'10'63,"-3"4"17,-3 8 6,0 7 6,2 2 7,2 1 3,-1-3 4,5 0 4,1-8 9,2-4 8,1-6-1,0-5-12,0-5-5,3-8-3,2-11-4,4-11-4,7-12-5,5-5-1,2 1-7,2 6-51,1 9-21,-4 11-4,-5 11-1,1 6 2,-4 8-4,-1 6-1,-1 8 0,0 2-1,-7 7-1,-1-4 3,-4-5 17,0-4 47,2-7 33,1-6 0,3-5 3,6-5 0,5-10 4,5-5-1,5-5-2,2-7 0,-2 8-20,-9 3-52,-2 8-33,-7 9-2,-2 4-3,1 7 0,0 9-4,1 4-3,-1 6-5,-4 5-16,-1 4-15,-3-7-24,0 1-53,0-2-71,3-11-109,-3-9-316,3 7 0,-6-6 0,-3-3 0</inkml:trace>
  <inkml:trace contextRef="#ctx0" brushRef="#br0" timeOffset="294531.6133">3981 9399 840,'0'-3'116,"0"-3"36,-1 1 36,-1 0 24,2 0 3,-1 3-10,1 2 5,1 0 4,-1 9 4,0 10-81,3 11-31,-1 11-34,1 13-35,0 5-25,1 0-3,-4-1 8,0 1-3,0-9-6,0-9-7,0-5-20,2-12-83,2-10-151,-2-18-268,1 6 0,-2-4 0,1-8 0</inkml:trace>
  <inkml:trace contextRef="#ctx0" brushRef="#br0" timeOffset="295740.0561">4382 9418 713,'-6'0'53,"-2"1"23,-1 11 18,-3 2 10,6 12 9,0 9 4,1 6 2,2 0 2,3 0 1,0-3-30,2-8-6,2-6 10,1-6 18,1-9 4,2-4-5,3-5 0,2-8-3,1-6 1,2-7-6,-3-6-6,-4-7-13,-3-5-35,-3 1-35,-3 1-12,0 10-5,0 5-10,0 7-7,0 9-2,0 3 1,3 1 3,8 2-1,4 0 2,12 0 3,6 0-2,3 0 1,-1 4 7,-2 4 7,-12 6 3,-3 8 3,-7 2 1,-5 8 1,-1-6-1,-2 1-1,2-5 3,3-5 8,2-5 5,4-7 7,-1-3 0,5-5 3,-1-5 1,-2-5 2,-4-2 0,-3-9-2,-5-5-3,-1-3-7,-7-1-7,-3 1-4,1 6-4,-2 3-5,2 8-2,1 7 1,0 1-2,6 1 1,0 4-4,0-3-4,0 1 0,6-1-2,4-5 0,9 0 2,6 3-1,7 0-1,2 3 1,0 5-1,-3 7 4,-4 4 3,-1 5 1,-2 3 1,-5 6 0,-1-7 0,2 2 3,1-6 2,0-2 5,5-9 5,1 1 5,3-7 4,-5-5 2,1-3 8,-6-7 4,-1-7 6,-10-5 4,-3-3 0,-3-4 2,-10 1 7,-1 3 4,-7 7-2,-2 4-3,-5 7-8,1 8-3,-5 1-8,4 5-5,1 0-6,5 0-9,3 2-17,7-2-23,0 3-16,6 1-18,0 1-30,-3 3-53,6-5-99,0-1-158,-3 5-204,0 1 0,-6 1 0,-7 5 0</inkml:trace>
  <inkml:trace contextRef="#ctx0" brushRef="#br0" timeOffset="296485.836">3950 10579 1217,'0'-1'91,"0"1"25,0-2 6,0 2 1,-6 0 6,-2 0 3,-10 3 3,-6 3 6,-4 3 7,-6 8-68,-2 9-13,2 2-22,3 4-4,9 3 8,10-3 3,7 4 5,10-5 10,7-6 6,6 1-2,2-7 0,10-2-2,0 0 0,0 0-4,-4-1-6,-10 1-5,-7-1-7,-6 2-12,-9 2-12,-12 1-10,-6-2-30,-8 0-29,-5-2-30,-1-6-42,5-5-42,10-6-96,10-13-301,5 4 0,5-11 0,17-6 0</inkml:trace>
  <inkml:trace contextRef="#ctx0" brushRef="#br0" timeOffset="297217.8772">4091 10768 978,'0'0'26,"0"7"5,0 10 6,-1 8 4,2 6 3,-1 8 5,3 2 8,2-4 25,4-6 21,6-6 19,3-9 14,6-9 6,0-7-2,1-8-1,4-10-4,-5-8-3,-6-6-8,-4-9-22,-8 0-22,-9-2-33,-8 2-22,-4 8-9,-1 4-5,-1 8-2,2 11-2,6-2-2,6 9-10,1-1 2,6-1 5,3 0 1,8-2 4,9-1 2,14-1 1,10 3-1,5 1 3,-2 5 2,-6 5 12,-7 8 4,-11 8 1,-9 4-2,-9 4-5,1 5 1,-4-5-1,3-1 6,6-6 6,5-9 17,4-5 5,3-5 2,0-9-2,3-5-2,-4-3 2,-3-3-2,-4-8 4,-5-1-3,-7-5-5,-4-3-17,-6-2-8,-4-1-6,-2 3-1,1 6 3,-4 8-4,-6 8 0,-6 8-5,-6 4-2,-11 4-3,-8 4 1,3 3-2,6-1-2,13 1-7,10-5-14,12 1-15,4-3-1,2-1-4,10-2-41,12 1-150,8-11-476,12 4 0,9-8 0</inkml:trace>
  <inkml:trace contextRef="#ctx0" brushRef="#br0" timeOffset="297783.5115">5223 10454 967,'-6'10'50,"-2"4"15,-2 8 18,1 8 17,1 2 7,6 2 3,1-4 7,4 1 6,2-6 18,4-6-18,7-10 1,4-4-9,7-6-16,2-10-14,-1-3-5,-5-3 1,-8-4-3,-6 0-4,-8-2-18,-11 3-16,-2 1-14,-6 2-3,1 2 1,-5 3 0,8 4 3,2 2-4,4 3-2,5 1-3,2 1 1,1-1-7,0 2-1,0 0-3,0 0-4,0 0-3,0 0-4,0 0 0,0 0 2,0 0 1,0 0 2,-2 0 2,2 0 4,0 0 0,0 0-2,0 0-11,0-1-17,0 1-24,0-1-49,0-1-56,0-1-76,0-4-65,-3-8-156,-4 11 0,-4 3 0,-11 2 0</inkml:trace>
  <inkml:trace contextRef="#ctx0" brushRef="#br0" timeOffset="298695.4823">3888 11730 490,'0'-3'52,"0"2"20,0 0 17,0-2 8,0 3 0,0 0 8,0 3 21,0 1 20,0 6 20,3 5-23,0 9-11,2 8-10,0 4-4,0 7-6,-2 0 2,-3 0-6,0 1-23,0-2-21,2-6-30,2-7-38,5-11-100,27-14-368,-16-5 0,5-10 0,1-11 0</inkml:trace>
  <inkml:trace contextRef="#ctx0" brushRef="#br0" timeOffset="299588.4779">4171 11808 1113,'0'3'35,"0"5"5,0 6 2,0 6 2,0 4 2,0 4 4,0 2 10,4-4 10,2-6 9,4-3-9,2-8-7,3-6 3,0-3-2,0-6-1,0-7-2,1-3-15,-5-7-18,-5-6-12,-3-1-7,-5-1-8,-5 2-7,-1 7-3,4 4-1,-1 7-4,1 4-2,2 3 8,2 1 12,2 3 4,2 0-2,8 0 0,8-1 1,8 1 1,7 0-1,1-3 3,-3 6 6,-4 2 5,-8 6 2,-9 7 4,0 6 4,-5 4-3,1 2-4,1 0-2,6-3 5,-3-2 12,6-9 16,-1-6 12,-1-5 4,1-7-1,-2-6-2,-1-6 2,-4-3-2,-2-8 0,-4-5-10,-2-5-10,-4-1-20,-4 1-13,0 5-12,0 8-7,-4 7-1,-3 7-1,0 5-1,-7 3 3,1 0 3,4 0 1,3 0-1,6 0-3,6 0 0,3 0 2,0 0 1,9 0 0,6-1 3,7-2-1,9-1 0,2-2-4,-6 1-2,-5 1 5,-5 1 0,-8 3 1,-6 3-2,3 1-2,-3 3 0,2 3 0,-1 2 0,2 1 3,-3-2 2,-1-2-4,-2-1 1,-3-3-4,0-1 3,0-1-2,0 0-12,0-3-62,0 0-108,19-7-345,-19 5 0,3 0 0,-1-1 0</inkml:trace>
  <inkml:trace contextRef="#ctx0" brushRef="#br0" timeOffset="299819.4978">4946 11937 732,'0'11'144,"0"2"22,-3 6 10,-5 6 4,-8 2 2,-8-3 1,-8 5 1,-2 0-4,2-5-16,5-4-151,10-6-97,11-10-360,2 0 0,5-2 0</inkml:trace>
  <inkml:trace contextRef="#ctx0" brushRef="#br0" timeOffset="301679.3337">20220 13900 1510,'0'0'68,"0"0"2,0 0 6,2 0 4,-4 0 5,2 0 14,0 0 25,2 0 25,-2 0 20,1 0-48,7 0 2,7 0 1,10 0 2,8 0 0,10 2-3,6 2-14,8 2-25,9 1-22,4 3-22,6-2-9,1-2-10,-3-3-6,-6-1-8,-13-2-8,-11 0-1,-15-2 1,-12 2 0,-6 0 0,-9 0-1,-2 0-8,0 0-8,0 0 1,0 0 5,0 0 2,0 0 0,0 0-3,0 0 3,-2 0-3,-2 0 4,-6 4 6,-3-2 9,-4 6-1,-5 1-3,-4 4-1,-1 2-10,-1 0-58,4 0-97,13-7-472,-10 4 0,4 0 0,7 0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3:54:09.702"/>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brush xml:id="br2">
      <inkml:brushProperty name="width" value="0.05292" units="cm"/>
      <inkml:brushProperty name="height" value="0.05292" units="cm"/>
      <inkml:brushProperty name="color" value="#00B050"/>
    </inkml:brush>
  </inkml:definitions>
  <inkml:trace contextRef="#ctx0" brushRef="#br0">16541 761 942,'0'0'76,"0"0"18,3 0 9,-3 0 4,0 0 6,0 0 8,0 0 9,0 0 2,0 0 2,0 0-55,0 0-20,0 2-17,0-2-14,0 0-2,0 3-6,0-1-6,0-2-9,0 3 0,0 0 1,0 3-1,0 1 0,0-1 1,0 3 5,0-1-1,0 2 1,0-2-3,0 0 3,0 2-3,0-3 2,0 2 6,0-1 5,0 0 6,0 4 8,0-3 10,0 1 14,0 4 3,3-2 0,-3-2 6,1 2 0,1 1-1,-1-2-2,1-1-7,-1 0-6,2-3-10,2 4-10,-4-3-3,2 0 0,-1-1-3,-1 2-5,2-4-2,-3-1-6,2-1 0,-1-1 1,-1-1-3,0-1-1,3 2 1,-3-2-2,0 0 0,3 0 1,-6 0-2,3 0-2,3 0-3,-3 0-5,0 0 0,0 0-1,0 0-3,0 0 0,0 1 1,0 1-1,0-2 1,0 2 1,0-2 5,0 3 2,3-1 2,-3 1 0,0 1 1,0 3 1,0 3-2,0-1 0,0 4 0,6 1 1,-3 2-1,2 3 0,1 2-1,-2-3-1,0 2 1,-1 0-2,4 3 1,-4 3 0,-2-4 2,2 5 0,2 1-2,-4 2 4,1-4 0,0 5 1,-1 1 1,-1-3 0,2 0 0,-1 0 0,1 4 0,-2-3-3,1 3 2,1-1-1,-1-3-1,2 2-3,1-2 0,-1 3 0,-1-3-1,1 4 1,-3 0-2,2 0 2,-2 1-1,1 2-2,-1-1 0,2 1 2,-2 0 0,0 0 1,0-2 0,0 2 0,1-3 1,1 1 0,-2-2 0,1-3 0,1 0 1,-4-1-1,4 0-1,-2-1 0,0-1-1,0 0 0,0 0-1,0-3 1,0 2 0,0-1 0,0-1-2,0 0 0,0-1 0,0 1 1,0 0-2,0 1 2,0 2-1,0 3 2,0 1 2,0 2 1,0 0 0,0 2-1,0-4 0,0 4 2,0 0 0,0 2 0,0 2 0,0-1-2,0 5-1,0-2-1,0 1-1,0 3 1,0-1-2,0 3 0,0 2-3,0 1 3,0 2 1,0 2 0,0-3 0,0 0 1,0 0-1,0 3 2,0-3 3,0 2-3,0 2 3,-2-4-4,2 4-2,0 0-1,-1 4 1,-1 1 1,2 0 0,-1 2 1,-1 1-1,1-1 1,1 1 0,-2 1 0,1 0 0,1 4 0,-2 1-3,-3 3 3,1 1 1,-2 1-1,2 2 0,-3-3 0,3-2-1,2 5 2,1-2-1,-1 4 0,1 1 4,1 0-3,0 2-2,0 1 2,0 0-1,0-1 3,0-1-4,0 5 1,0 1 0,0 1 4,0 0-1,0-2-3,0 2 1,0-2-1,0-1-1,0 1-2,3-1 3,-2 3 2,4-1 3,1 2-4,-1-5 0,-2 1 1,1-5 0,-3 1-1,1-1 1,1 0 0,0 0 1,0-2-2,-1 2-1,1-2 1,0 2 1,1-3-1,-4-2 1,3-2-1,4 0-1,-7 0 2,4 0 1,-4 0 1,3 0 0,-3 1 0,3-1 0,0-1 0,1 1 2,1-2 2,-4 1 2,2 1 1,-1 3 2,-2 4 1,0 1 2,0 4 0,0-1 1,0-2-2,0 2 0,1-1-1,-1 5-3,0-1-2,2 2-2,-2 0-1,0-1-3,0 0 0,0-2 1,0-1 3,0 3 4,0-2 5,0 0 3,0 0 1,0 1 7,0-3-2,0-4 0,0 1 1,0-1 2,0 2 3,-2-1 2,2 1-3,-1 1 1,1-4 0,0 1-8,0-4 3,0-2-3,1 2-1,1-2-4,1-1-6,0 3-6,1-4 0,-1 1 2,2 2-2,-4-5 4,-1 1-2,6 2 3,-3-2-2,2-3 1,-1 2 0,4-3 2,-2-3 0,3-1-6,-2-2 6,0-4-4,2-2-1,-4-3 2,1-3 1,1 2 0,-1-6 2,-2 1-3,3-1-2,0-1 1,-1-2-6,-2-2 1,2-1-1,2 3-1,-5-5 0,1 2 0,-1-2-1,0 0 4,-1-4-3,-1 4 2,-1-3 4,2 3-1,1-1 2,0 0-2,1 3 2,-2-4-1,1 5 0,0-2-2,-3 3 1,0 0 0,0 1-3,1 6 1,-1 2-1,0 4 3,0 2-2,2-1 2,-2 1 3,0-4 3,0 3 3,0-6 0,0 2 6,0-1 4,-2 2 2,1-1 0,-2 3-1,0 1 0,-1-2 5,0 1-6,4-2 0,0-3 0,-1-1-6,2-2-5,-1-1 2,0-2-2,0 2 0,0-3 1,0 3-5,0-1 3,0-1-5,0 0 0,0-7 2,0 3-3,0-3-4,-1-2 2,-1-1 1,1 2-3,-2 1 3,-2-4 1,2 3 6,-1-4-1,1 3 0,-2 0 6,2-3 3,-3-1-1,5 1 2,-4 3 1,-1-4-2,-3 4-4,3-2-1,-1 1-1,-1 0-1,2-1 3,-1 1-6,1-2 0,-1 0-2,6-2-3,-2-4-1,1 5 3,1-2-2,-2 4 1,-3-1-1,3 3-5,0-2 1,1 1 1,-1-1 1,3-4 1,-3-1-2,3-1-2,-3-3 5,3 1-2,-3 0 0,0 2-2,-2-4 1,1 6-2,3-5 0,-1 2-1,2-3 3,2 0-1,-2-4-4,0 3 1,0-2 3,0 2-1,0 0 1,-2 6 0,2-5 0,-1 6 2,-1 0 0,1 1 4,-1-1-1,1 2-1,1-2 1,0-3-2,-3 0-1,3-4 4,0 0-3,0-4 0,0-1 7,0 0-11,0 0 10,0 2-3,0 2 10,0 0 5,0-1 1,0-2-3,0-1 4,0 1 0,0-5-10,0-3 8,0 0 0,0-2 3,0-1-14,0 2-3,0-3 0,0 1 1,0 1-4,0 1 0,0-1 0,0 1 0,0 1-16,0-3-16,0-3-18,0 4-19,0-5-20,0 0-43,0 0-65,0 0-88,3 0-152,-3-13-615,0 11 0,0-8 0,0-2 0</inkml:trace>
  <inkml:trace contextRef="#ctx0" brushRef="#br0" timeOffset="5442.3147">17446 902 1869,'-1'-1'111,"1"-1"27,0 1 20,0-1 18,-2 1 18,1 1 15,1 0 7,-2 0 3,2-1-5,-2 1-82,4 0-28,-2 5-26,0 9-18,2 13-18,2 9-16,3 15-16,0 5-7,-1 4-2,1-6 2,-5-4 2,0-6-1,-2-10-2,0-9-2,0-7-3,0-7-9,0-5-56,0-3-148,-4-23-519,0 11 0,1-6 0</inkml:trace>
  <inkml:trace contextRef="#ctx0" brushRef="#br0" timeOffset="5816.4205">17213 866 1300,'0'0'122,"0"0"50,0 0 42,0 0 24,0 0 12,0 0 5,0 0 0,0 0 4,3 0 4,7 0-70,9 4-30,16-4-49,19 5-34,20-2-24,10-1-10,5-1-7,-7-1-9,-11 0-43,-9-1-201,-20-33-550,-12 26 0,-15-2 0,-6-2 0</inkml:trace>
  <inkml:trace contextRef="#ctx0" brushRef="#br0" timeOffset="6330.633">17970 1071 2124,'-1'0'114,"-5"0"25,-6 0 16,-6 0 6,-6 2 5,-3 1 3,-1 4 6,1 4-1,8 7 3,2 4-93,10-2-21,2 3-27,3-2-18,4-6-6,3-1-6,4-6-3,4-3 2,5-4 3,5-2 2,-1-6 2,-3 0 1,-3-8 5,-2-2 2,-6 0-1,-5-4 5,1 6-1,-4 0-7,0 3-8,0 3-19,0 4-8,0 2 2,0 6-3,3 8 0,0 9 2,1 5-3,2 8-4,5 5-1,-2-1-7,-3-5-30,2-6-104,0-16-535,-5 2 0,3-10 0,0-4 0</inkml:trace>
  <inkml:trace contextRef="#ctx0" brushRef="#br0" timeOffset="6872.5887">18258 731 1116,'0'10'129,"0"10"18,0 14 11,2 15 2,-2 9 4,0 9 1,0 4 0,2-2 0,1-5 1,-1-5-92,-1-15-35,1-7-17,-2-13-2,1-5 26,-1-13 4,2-1 5,1-10 0,-2-3 4,8-11 6,5-6 3,7-4 2,10 0 11,5 0-2,2 7-28,2 8-7,-3 7-4,-6 4-9,-9 3-5,-4 4-7,-6 4-11,-8 1-3,-2 4-8,-5 2-1,-9 5-3,-9 3 1,-8 4 1,-7-1 6,-2-2-1,4-3 4,7-10 3,4-7-22,9-3-78,11-11-188,-1-19-347,11 3 0,9-8 0</inkml:trace>
  <inkml:trace contextRef="#ctx0" brushRef="#br0" timeOffset="7115.7233">18676 708 1253,'2'-7'110,"-2"0"7,1 4 29,5 3 24,-2 12 20,4 17 10,-2 16 8,0 13-2,1 15 2,-3 4-89,-4 1-27,0-4-29,4-9-87,5-15-212,-3-4-328,5-14 0,-4-12 0,5-11 0</inkml:trace>
  <inkml:trace contextRef="#ctx0" brushRef="#br0" timeOffset="7483.1575">18947 1143 898,'2'3'97,"4"-1"25,2 1 33,5 0 27,0-3 13,1 0 8,-2-5 1,1-1 0,-8-6-4,-1-4-79,-2-5-28,-5 3-25,-5-2-30,-7-1-11,2 5-4,-8 5-5,2 4 2,0 7 4,7 7 20,0 4 18,9 10 8,1 7 3,2 6 0,9 4-17,3 2-11,10-2-7,6-1-13,5-5-47,3-6-124,-3-24-496,-4 10 0,-8-9 0</inkml:trace>
  <inkml:trace contextRef="#ctx0" brushRef="#br0" timeOffset="8496.4265">16727 1105 984,'3'-10'132,"3"0"27,2-1 17,-2-4 22,-5 5 25,2 3 11,0 2 2,-3 2-6,0 2-5,0 1-90,0 2-27,0 5-20,3 10-10,1 7-16,2 13-25,4 9-6,-3 6 2,3 5 11,-6-2 13,-1-3-6,-2-3 7,-1-13 15,-1-9 47,2-12 33,-1-6 9,0-6 3,-1-7-5,-3-4-9,4-9-5,-3-8-6,3-8-15,0-9-31,0-8-72,0-5-68,3 0-44,-2 0-17,6 9-12,3 9-9,-1 11-10,-1 7-1,2 9 0,-3 5 9,2 5 20,3 10 29,0 8 37,2 8 12,-1 6 13,2 8 13,-1 1 8,2-2 2,-3-1 0,-3-9-38,2-4-120,6-15-562,-12 2 0,-3-7 0,-1-5 0</inkml:trace>
  <inkml:trace contextRef="#ctx0" brushRef="#br0" timeOffset="8651.0115">16834 1252 1489,'0'0'56,"0"0"2,1 0 1,1 3 3,6-6 8,8 6-39,19-3-396,8 0 0,13-3 0</inkml:trace>
  <inkml:trace contextRef="#ctx0" brushRef="#br0" timeOffset="9653.8762">20388 953 1973,'0'0'83,"0"0"8,0 0 18,-3-1 19,-4 0 7,1 0 6,-3-4 6,-3 3 9,1-1 7,-4 1-64,-6 2-18,-3 0-3,-7 3-18,-9 7-18,-5 4-4,2 5-1,5 5-7,9 1-5,11 1-4,12-2-2,3 1 0,9-4-2,4-4 1,4-5 5,5-4 0,8-4-4,4-1 2,-1-1-3,4-4-5,-4 4 1,-3 3-4,-5 1 1,-4 3-7,-9 5-8,-6 3-6,-3 0 5,-3 2-4,-10 3-1,-7-2 2,-5 1-1,-9-4 2,-3-6-3,-1-5-16,5-6-43,12 0-122,5-20-510,9 8 0,4-8 0,16-12 0</inkml:trace>
  <inkml:trace contextRef="#ctx0" brushRef="#br0" timeOffset="10116.3191">20492 698 1822,'-3'-3'81,"3"1"-1,-3 0 9,3 5 15,0 12 14,0 11 9,0 17 7,3 15 5,0 12 1,0 5-74,1 3-8,-4-6 3,0-5-11,3-10-14,-3-11-13,1-12 15,3-13 15,1-13 3,-1-5 4,6-11 2,-3-9 3,10-9-1,0-6 1,6-4-6,6 1-2,1 6-25,-5 8-24,1 7-9,-9 8-10,-1 11-8,-4 3-9,2 9-3,-4 7-26,1 5-32,-2 3-38,-3-1-38,2-5-110,-1-2-313,-3-4 0,-2-8 0,5-10 0</inkml:trace>
  <inkml:trace contextRef="#ctx0" brushRef="#br0" timeOffset="10456.4226">20989 1119 1101,'0'7'133,"0"5"19,0 4 13,0 7 22,6 0 11,0 0 1,3-2 28,4-4 28,4-3 17,1-10-95,-4-2-24,1-5-18,-5-6-11,0-8-23,0-2-16,-6-5-11,-2-5-35,-2-3-33,-9 3-18,-5 2-16,-2 11-4,-8 6-7,0 6-49,1 8-109,16 1-480,-3 7 0,7-5 0,8 1 0</inkml:trace>
  <inkml:trace contextRef="#ctx0" brushRef="#br0" timeOffset="10996.0096">21322 1060 1613,'-3'11'93,"1"3"19,1 7 16,1 7 14,1-6 9,4 3 6,5 0 9,2-5 8,6-5 18,3-1-56,3-11-28,2 0-15,-1-6-16,-1-5-13,-2-4-6,-3-3-10,-8-4-10,-2-2-7,-6 3-18,-2 2-12,-1 7-4,-1 3-3,1 6 3,1 0 2,2 6 1,3 3 7,8 2 8,1 4 23,6-1 8,4-3 14,0-5 5,-3-3 2,-1-1 1,-4-2-1,-4-5-4,-4-3-9,-1-4-14,-1-4-30,-5-5-11,-4-4-9,-6-4-2,-8 0-2,-2-3-9,-3 3-4,-1 7-9,1 6-24,5 8-87,33 5-623,-23 4 0,5 1 0,8-1 0</inkml:trace>
  <inkml:trace contextRef="#ctx0" brushRef="#br0" timeOffset="11217.6282">21904 973 1785,'0'3'63,"-3"2"14,3 1 13,0 6 3,0 5 4,0 9 1,-3 3 1,-2 6-1,1 7-11,-2-3-100,4-5-92,2-11-388,2-3 0,4-11 0,9-6 0</inkml:trace>
  <inkml:trace contextRef="#ctx0" brushRef="#br0" timeOffset="11635.5602">22083 991 1919,'0'-3'66,"0"3"33,0 1 23,0 6 12,0 7 2,0 10 5,0 8 0,0 4 1,0-1-1,0-2-64,0-5 3,0-8-16,0-6 16,0-7-1,0-5-3,4-4-1,-1-8 0,3-6-1,1-3 0,2-12-4,6-1-11,7 1-21,-4 4-50,8 6-11,-4 9-7,-2 7-6,-2 9-6,1 3-9,-3 7-7,3 4-11,2 9-16,-6-1-40,0 3-55,7-5-172,-12 3-227,0-6 0,1-6 0,7-5 0</inkml:trace>
  <inkml:trace contextRef="#ctx0" brushRef="#br0" timeOffset="12094.5043">22620 1063 1921,'-7'0'79,"-7"3"9,-1 4 5,-6 5-1,6 5 7,2 1-1,6 3 0,4-4 1,6-2-3,4-4-54,4-3-11,2-3-10,3-4 3,2-2 2,0-2-8,-3-5 1,-1 2-5,-7-4-10,-1 3-2,-1 4-5,-1 6-2,2 7 1,3 14 0,6 11 9,5 14 8,4 9 5,6 8 9,0 1 20,-4 1 15,-11-2 20,-6-8 10,-16-1 7,-15-6 2,-17-9-6,-8-3-3,-17-7-8,-10-5-26,-6-11-60,-1-5-181,3-49-544,13 22 0,17-16 0,30-17 0</inkml:trace>
  <inkml:trace contextRef="#ctx0" brushRef="#br0" timeOffset="13140.5366">23927 766 1136,'0'0'100,"-2"0"1,0 2 28,2 6 21,0 6 18,0 16 8,2 12 4,1 9 1,0 5 4,4 0-109,-1-3 9,0-2 0,-2-10-26,-3-5-19,1-10-15,-2-8 7,0-7 11,0-8 2,0-3 1,0-6 1,-3-9 4,-4-10 0,-2-7 9,2-6 9,-1 1 5,5 2-14,2 10-20,2 7 2,6 5-2,4 8-2,9-2-1,6 4-4,8-3-7,-4 0-14,1-3-6,-8-4-2,-5 1 2,-5-4-4,-4 3-2,-5-4-3,0-1-1,-2-4 1,-2-2-1,1-5 1,-1-1 1,0-1 1,0 3 2,0 7-1,0 5-4,0 6-4,0 6 0,4 10 3,-3 14 3,5 14 0,3 11 4,3 16 1,-3 4 1,-3 5 3,-1-7 5,-2-5 10,0-6 6,-3-12 6,0-11 21,0-9 29,0-8 2,0-9 5,0-6 0,3-9 3,3-8-1,6-9-3,9-5-9,6 1-6,2 3-27,1 9-30,-5 11-13,0 6-10,-4 8-10,-4 6-14,-1 6-19,-2 6-23,-3 5-49,-5 2-83,0 1-185,-2-3-379,-4 1 0,0-8 0,7-11 0</inkml:trace>
  <inkml:trace contextRef="#ctx0" brushRef="#br0" timeOffset="13546.5157">24617 1134 1738,'3'0'102,"2"0"6,6 0 4,3-5 2,1-2 0,0-3 3,-5-2-2,-2 0-3,-3-2-2,-5 2-96,-5-1-6,-5 3 5,-2-2 12,-8 4 15,-4 5 18,0 2 13,-2 6 8,7 8 11,2 6 4,7 5 7,7 6-1,1 4-13,5 1-15,5-1-18,7-2-15,7 2-20,12-8-21,3-2-73,8-10-162,-3-7-441,1-5 0,-4-3 0,-6-7 0</inkml:trace>
  <inkml:trace contextRef="#ctx0" brushRef="#br0" timeOffset="17997.3406">25656 715 1966,'0'-5'89,"-2"1"8,0 0 5,-4 1 10,3 3 11,-1 7 8,0 10 11,2 7 9,2 17 3,0 14-73,4 8-13,-2 2-1,1 3-3,1-13-2,-1-6 0,0-12-3,1-11 3,-3-11 36,1-4 17,-1-8 4,-1-3-2,0-3-2,2-8-5,-1-4-12,6-2-12,1-7-4,4 5-18,9 0-42,0 4-21,5 5-2,1 5-2,0 2-4,-1 1 3,-1 4 4,-1 4-8,-6 3 1,-4 4 1,-7 5-3,-5 2 3,-1 3 0,-7 5 0,-7 0-1,-7 2 4,-4-1 1,-9-2 10,1-5 1,-1-7 0,3-6 3,3-7-10,3-2-30,6-6-50,3-5-98,10-8-169,2-11-446,9 4 0,12 0 0,14-3 0</inkml:trace>
  <inkml:trace contextRef="#ctx0" brushRef="#br0" timeOffset="18479.0509">26200 1131 1773,'-6'-2'141,"-2"0"28,-6-2 21,-5 1 11,-2 2 10,-3-1 4,-6 5 4,-1 4 1,1 6 1,4 1-103,9 2-30,7 3-26,7 1-19,0-3-8,9-3-11,4 1-1,0-1-5,7-4 3,3-5-4,4 0-4,3-3 3,-4-4 4,-3-3-1,-1-4-2,-4-5 3,-3-4-3,-4-4 5,-5 1-5,-2 1 3,-2 3-12,1 3-12,0 8-5,1 4-1,-1 4-1,0 9-1,0 4-6,0 5-14,0 4-17,5 4-22,0 0-44,11-6-176,0-15-424,4 5 0,-1-8 0,4-5 0</inkml:trace>
  <inkml:trace contextRef="#ctx0" brushRef="#br0" timeOffset="18755.1933">26357 855 2058,'0'-4'90,"1"-1"9,-1 2 17,0 6 15,0 13 11,5 17 5,4 13 0,-2 12 1,2 3-1,-4 2-89,-1-5-3,-1-6-11,-3-6-45,0-11-68,2-12-211,1-7-326,3-10 0,2-6 0,3-9 0</inkml:trace>
  <inkml:trace contextRef="#ctx0" brushRef="#br0" timeOffset="19048.9149">26631 973 2201,'0'3'84,"-3"6"12,-5 9 11,-3 6 8,-7 9 6,-4 9 3,4-3 5,0-3 6,4-4 5,5-9-65,6-5-17,3-6-10,0-2-12,8-4-5,7-3-5,6 0-1,10-3-8,9-3-50,3-3-131,10-8-148,-8 1-299,-9-3 0,-7-3 0,-11 0 0</inkml:trace>
  <inkml:trace contextRef="#ctx0" brushRef="#br0" timeOffset="19227.4972">26838 1073 1298,'0'1'95,"0"6"12,0 4 8,0 6 2,0 0 1,0 5 1,0-1-5,2-1-43,4-3-141,1 0-346,-1-5 0,6-6 0,6-3 0</inkml:trace>
  <inkml:trace contextRef="#ctx0" brushRef="#br0" timeOffset="19634.631">27023 1071 1708,'-1'0'57,"-1"0"26,1 2 21,1 3 10,-2 7 0,2 7 4,2 9-1,-2 3-1,0 2 0,0-2-42,0-6-11,0-4-4,0-8 13,0-3-4,0-10 3,0 0 1,1-8 1,2-4 5,5-10-1,5-4-5,10-7-6,0-1-21,1 8-33,1 3-6,-5 12-4,-5 7-5,-3 10-1,-2 8-3,-2 5 1,1 3 2,-2 9-19,-1-2-10,1-2-22,-3-1-70,11-6-214,-9-3-252,6-8 0,3-4 0,8-5 0</inkml:trace>
  <inkml:trace contextRef="#ctx0" brushRef="#br0" timeOffset="20134.2956">27425 1114 2263,'-12'-2'71,"-6"1"13,-2 4 13,-5 3 6,4 8 4,7 1 2,10 6-1,2 1-1,7-3 3,5-4-60,2-6-3,5-1-9,5-5-8,2-2-1,-4-4-2,1-6-2,-3 0 0,-9-4 0,0 2-13,-4 3-9,-3 3-6,-2 2 0,3 11-2,1 7-4,0 9-1,5 14 2,4 12 7,0 7 11,-2 4 18,-4 4 25,-1-3 11,-5-4 14,-9-4 21,-8-5 30,-11-4 21,-9-8 14,-15-6 15,-9-8 0,-8-7-7,0-10-21,-4-6-21,9-8-47,9-7-67,13-5-70,14-8-84,18-4-214,9-2-562,9 0 0,9 1 0,6 3 0</inkml:trace>
  <inkml:trace contextRef="#ctx0" brushRef="#br0" timeOffset="25990.0623">28466 740 2163,'0'-1'126,"-3"-1"12,3 0-1,-3-1 1,-1 3 10,4 9 20,0 9 11,-3 16 10,6 16 10,1 16-95,2 8-26,0 3-10,2-1 0,0-6 2,-1-12-10,-7-9-20,3-11-9,-3-8-11,0-12-18,0-4-35,2-8-76,1-6-165,-2-27-468,2 14 0,5-10 0</inkml:trace>
  <inkml:trace contextRef="#ctx0" brushRef="#br0" timeOffset="26464.9259">28679 1129 1422,'0'9'128,"0"4"18,0 9 8,0 7 1,0 2 2,0 0-1,0-4 1,0 0 4,0-8 11,0-6-85,0-4-5,0-6-12,0-1-6,0-4 1,0-6 0,-2-7 1,0-8 2,1-4-5,-1-4-7,0-1-23,4 6-14,-2 3-5,7 2-2,3 8-4,8 1 0,11 0-1,4 4-4,-2 3-2,-2 5-2,-8 8 0,-4 5-1,-8 9 0,-6 6 1,0 7 2,-3 1-1,0 0-1,0-1 3,0-6 2,0-6-4,0-5-41,7-7-214,-7-6-405,3-5 0,5-3 0,3-7 0</inkml:trace>
  <inkml:trace contextRef="#ctx0" brushRef="#br0" timeOffset="27132.6681">29252 1088 2042,'-6'-3'90,"-6"1"22,-2 0 12,-2-1 2,4 1 1,0 2 2,4 0 0,2 0 1,2 2 3,-5 3-68,0 4-4,-2 7-21,-2 2-12,0 4 2,4-4 2,2 2 4,4-2 2,2-1 2,2-3-1,4 3-5,3 0-10,3-2-4,5-1 4,4-4-3,1-3-1,-1-4-2,-2-3-1,3-8-4,-6-1-5,5-5-11,-7-2-6,1-3-6,-5-1-2,-3 1-1,-6 4-8,3 1-16,-6 7 0,3 2 3,0 5 13,3 8 13,-3 7 7,0 8 10,0 6 0,7 13 6,-1 4 12,0 2 20,-1 8 14,-2-1 6,-5-1-4,-8-4-4,-5-2 3,-5-6-1,-7-9 0,-5-3-10,1-11-28,-1-11-54,2-6-78,12-14-214,1-12-384,10-13 0,4-14 0,13-16 0</inkml:trace>
  <inkml:trace contextRef="#ctx0" brushRef="#br0" timeOffset="27678.8235">29506 1127 1644,'2'9'91,"1"4"12,-3 8 7,1 11 0,1 4 3,-2-2 4,-2 1 19,4-7 26,-2-7 33,0-6-40,0-8-19,-2-4-10,2-8-6,-3-4 2,3-10-1,-1-7-4,-1-7-20,2-4-29,2 1-33,-1 6-31,6 7-5,4 9-1,3 6 1,7 4 0,6 1 0,3 0-1,-4-1 4,-5 1 2,-6-2 4,-6 0 6,-6-1-4,-3-4-3,0 2-3,-3-4-2,-3 2-3,0 1 0,-6 2-2,0 4-2,-5 8-1,7 7-1,-1 7 3,2 11 0,3 9 1,3 1-2,3-1-1,3 1-5,6-3-13,9-5-24,9-10-109,9-10-193,5-26-308,1 11 0,-1-9 0</inkml:trace>
  <inkml:trace contextRef="#ctx0" brushRef="#br0" timeOffset="28090.2477">30060 741 1126,'0'-1'87,"0"1"40,0 6 35,0 12 14,0 13 9,3 20 3,-1 9-1,3 7 3,0 4-2,0-3-37,-2-7-48,-2-7-37,-1-9-35,0-13-1,0-9 9,2-6 1,-2-14 4,0-6-1,-2-6-5,-4-11-10,-6-6-1,-3-2-14,-6-1-13,-4 8-11,2 7-21,-3 11-2,1 9-1,-1 7 2,2 9 5,7 5 8,7 4-4,7 1 8,9-1 4,11-6-132,17-6-432,-5-5 0,7-6 0</inkml:trace>
  <inkml:trace contextRef="#ctx0" brushRef="#br0" timeOffset="28303.5533">30181 1180 1746,'0'4'121,"0"9"9,0 8 3,0 5-1,0 5-10,0 4-29,0-1-69,6-7-149,-1-2-350,0-7 0,4-8 0,2-8 0</inkml:trace>
  <inkml:trace contextRef="#ctx0" brushRef="#br0" timeOffset="29022.151">30307 1209 1365,'0'0'74,"4"0"18,-1 2 15,2-1 7,4-4 4,3 3 1,-2 0 0,3-5-2,-3-2-11,-7-4-84,-3-2-19,0 0-18,-10 1-16,-2-2-10,-2 4-3,-3 6-1,-2 3 3,5 8 12,-1 5 17,8 10 28,4 4 7,3 9 0,3-4 0,8 1-2,6-1-14,7-7-12,10-7-35,0-11-36,1-1-51,-5-13-46,-11-7-8,-8-2 0,-8-7 6,-3-6 32,-3 0 39,-3-2 65,3 1 61,-2 7 43,1 5 43,0 6 44,4 9 23,0 6 14,4 10 10,2 5-22,3 12-22,0 4-54,3 4-28,-3 2-18,-3-6 10,-3-4 37,-3-9 22,3-6 4,-3-7-4,0-5 1,0-4 0,0-8-2,0-5 3,7-10 1,4-9-8,4-5-40,6-4-42,2 6-22,-4 4-11,-5 13-9,-1 7-4,-5 9 1,-2 8-6,3 7-11,1 4-4,0 11-29,0 5-50,2 1-127,-1-22-426,-5 26 0,0-10 0,1-4 0</inkml:trace>
  <inkml:trace contextRef="#ctx0" brushRef="#br0" timeOffset="29269.6383">30919 708 1073,'0'12'121,"5"12"13,1 17 4,2 15-6,-1 6-4,0 14-16,-4 1-31,-1-2-34,4-12-63,0-11-374,-4-2 0,1-16 0</inkml:trace>
  <inkml:trace contextRef="#ctx0" brushRef="#br0" timeOffset="29709.0142">30859 1098 619,'1'0'73,"3"2"9,6 0 0,8 1 18,11-6 25,15 3 6,11 3 2,-1-6 1,-7 3-12,-15-2-85,-14 2-6,-14-2 12,-5 6 12,-7-1-8,-4 6-21,-1 3-1,-4 5 4,3-4 9,5 3 22,2-2 32,7-3-4,0-2-18,0 3-11,10-3-5,10 4-3,7 2-5,11 1-5,5 2-11,-5 3-12,-8-1-11,-10 3-13,-13-3 1,-7-1 0,-11-1-5,-11-4-16,-11-4-66,-6-6-388,-17 0 0,2-7 0,-5-5 0</inkml:trace>
  <inkml:trace contextRef="#ctx0" brushRef="#br0" timeOffset="30954.1734">32054 875 1804,'0'-5'92,"-3"1"5,-5-2 14,-3-1 7,-5 2 8,0 3 4,-1 0 2,4 1 0,2 1 2,-2 0-73,1 0-9,-5 1-2,-3 4-7,-5 4-1,2 1 0,0 6 0,1 3 6,9 4 8,2 4 3,7 5-2,4 5-7,1 4-2,-2 1-6,5 1-8,2 3-7,2-1-4,2 0-9,2-4-8,-1-4-5,-1-6 0,-2-5 1,-4-11 5,-2-3 14,0-7 5,-2-3 0,-4-7 3,-3-9 4,-2-3 3,-6-8 14,4-3 14,1 3 8,7 4-4,3 4-17,10 3-2,10 2 0,7 1 1,9 2-7,11 2-3,-5 5-12,-2 0-22,-11 5-8,-6 5-3,-10 4 0,-7 2-2,-3 6-1,-3 0-2,0-2 6,-3-3-1,3-2 2,0-7 8,0 0 5,0-2 6,0-4 6,6 0 1,3-4 3,5-2 3,1-8-3,6-1 1,-5-10-3,-8 4-3,-4-1-6,-4 1-6,-6 5-5,-3 4-6,-1 8-6,-4 2-1,-1 2 2,9 0 1,0 0-2,5 0-2,2 0 6,5 0 1,3-3 3,11 3 3,5-5 1,7 5-1,1-1-3,0 5-1,-4 6-1,-5 2 2,-3 9-11,-7 4 3,-4 6 0,-7-2 1,0-2-2,-2-6 2,-1-6 23,0-5 34,0-3 34,0-6 15,-1-1 17,-5-6 6,-1-8 5,-3-6 8,-3-6 2,4-11 3,3 2-22,6 0-34,-2 6-33,7 4-14,4 7-11,9 6-12,12 4-12,17 2-34,13 1-82,15 4-197,4-11-775,-6 3 0,-13-3 0,-19-3 0</inkml:trace>
  <inkml:trace contextRef="#ctx0" brushRef="#br0" timeOffset="32264.5974">19225 1652 2034,'0'-6'157,"0"-1"17,0 0 7,-1 0 3,2 2-7,-1 5 7,0 1 12,0 10 12,2 12 4,4 14-121,1 16-34,2 15-17,-1 4-9,2 3-1,-2-8 7,-5-12-2,-1-10 20,-2-17 22,0-13-1,-5-9 4,-4-11 0,-4-6 2,-3-8-4,-3-6-19,5-9-15,4-2-13,5-1-37,8 6-33,12 4-6,11 7-17,8 7-16,13 3-13,12 1 0,0 1 16,-8 1 16,-11 0 12,-14 1 5,-15-3-1,-8 0 7,-8-4 11,-6-1 17,1-3 16,-5-3 11,-5-4 13,4-2 1,2-3-5,7 0-1,1 4-5,6 11 0,0 7-2,6 9 0,1 12 1,7 11 1,1 11-6,6 10 0,-2 9 9,-4 3 9,-3-1 6,-3-5 8,-4-8 7,-3-8 6,-2-15 17,1-6 13,-1-7-2,2-10 1,-1-5-6,5-8-8,7-7-3,4-9-11,10-3-14,5 1-5,5 8-26,-1 10-18,-1 8-11,-3 12-5,-1 9-12,-7 9-24,-3 7-25,-2-1-45,-6 5-31,-5-5-75,-1-8-177,-1-17-426,-3 6 0,0-10 0,5-8 0</inkml:trace>
  <inkml:trace contextRef="#ctx0" brushRef="#br0" timeOffset="32600.8828">19996 1946 3098,'3'0'46,"4"-1"3,4-2-1,2-7-6,3 1-22,-2-5-29,-4-2-25,-6 2-6,-1 2 2,-7-2-38,-9 3 6,-4-1 30,-3 2 16,-7 3 16,0 3 37,4 8 39,9 9 31,4 8 7,6 6-1,2 12-5,8 5-20,14 2-55,8 3-67,14-5-116,25-10-517,0-2 0,2-9 0,-4-12 0</inkml:trace>
  <inkml:trace contextRef="#ctx0" brushRef="#br0" timeOffset="33184.0386">21875 1548 2129,'0'-5'91,"0"1"5,0 0 16,0 8 10,0 12 18,0 13 6,3 11 2,2 12 5,5 11-1,2 2-90,0 0-1,-4-7-3,1-8-14,-6-13-9,-3-8-11,1-14-1,-1-7 0,0-10-4,0-6 1,-3-9 0,-5-5 0,-5-6-1,-8-5-2,-4 2-3,-7 5-8,5 8-6,-3 9-1,7 8-2,-1 10 1,10 6-1,3 4-1,8 2 1,4 10-3,10-2-4,8-3-25,11 1-54,11-5-97,16-14-496,-3-1 0,2-8 0,-3-6 0</inkml:trace>
  <inkml:trace contextRef="#ctx0" brushRef="#br0" timeOffset="33365.5549">22133 1898 1563,'0'10'96,"-3"7"8,1 5 5,-1 12 0,-2-1-1,1 11-8,4-7-46,1-2-102,9-21-391,9 2 0,5-12 0</inkml:trace>
  <inkml:trace contextRef="#ctx0" brushRef="#br0" timeOffset="35212.7966">22540 1572 1917,'-12'-3'101,"-6"3"7,-7 3 18,-2 9 13,0 7 16,4 15 7,5 7 4,5 9 0,9 7 2,4 5-95,4-3-6,5-2-7,1-6-19,-1-9-10,-3-4-18,-1-11-3,-4-7 3,2-9 1,-3-7-2,0-8 0,1-13-1,-1-9-4,0-10-9,0-7-14,3-4-14,4 1-20,3 5-27,10 9-30,7 11-39,7 6-54,3 6-71,6-1-37,1 2-3,-2-1 19,-3-1 27,-11 0 40,-11-3 69,-2-1 67,-12-1 92,-1-3 107,-7 2 96,-8-4 68,-2-1 30,-9 3-1,-7 1-8,4 4-24,3 7-45,5 11-33,2 7-40,10 11-44,2 7-23,3 11-23,1 9-17,6 6-6,1 2-1,1 1-1,7 1-5,-4-4-1,-4-6-12,-1-10-4,-3-12 27,-2-10 5,-2-12 2,4-12 2,-2-10-4,1-7 3,3-9-4,4-7-7,7 1-13,9 5-12,5 4-42,7 9-18,6 8-11,-2 6-12,0 2-3,-3 4-4,-5-3 8,-13 3 12,-7-1 13,-7-2 8,-4 0 14,-5-5 10,-2-1 9,-2-4 11,-5-1 5,-7 2-2,-4 0-4,1 8-9,-1 1-4,4 6 1,0 11 0,9 4 0,4 7 2,2 4-1,7 3 1,8-1 3,5-3 2,8-5 4,6-6 5,7-7 3,-2-6 3,-4-7 2,-4-5-2,-2-5 2,-6-8-1,-3-4 0,-4-1 0,-10-1-5,1 8-17,-2 4-4,0 8-2,0 10-5,1 2-2,4 9-1,1 5-1,1 5 0,-1 1 0,3 1 1,-7-2 13,-1-7 2,-1-2 11,2-6 16,-2-6 5,-2-3 2,1-8 5,-1-4 1,-1-10 1,3-5-3,0-6 1,8 0-6,11 1-10,6 7-16,9 6-6,8 5-2,2 6-4,3 1-2,-2 3 1,-3-3 4,-11 2 3,-10-4 4,-10-2-4,-8-3 1,-3 1-1,-6-1-3,-2 3-3,-5-2-8,-1 5-10,-4 4-3,-1 4 0,2 7-3,4 8 2,2 8 1,8 7 1,0 4 3,6 5 4,3-3 5,8 0 7,2-5-8,8-6-10,3-6-15,0-13-54,3-5-48,-4-8-14,-6-9-1,-4-8-1,-7-4 2,-2-8 5,-7-3 13,0 0 21,-4 6 32,4 8 49,0 6 49,0 12 24,0 5 13,0 11 7,4 6 3,-3 6 0,5 6-3,0 6-12,0-1-16,-2-2 4,0-2 6,-4-8 45,0-7 12,0-5-3,0-5 1,1-8-3,2-7 0,0-7 0,7-8 3,4-10-5,6-3-5,3 3-55,9 6-28,-5 9-4,2 13-4,-6 9-1,-1 11 1,-3 8-2,-2 7-2,-6 7 0,-4 9-10,-2 1-26,-4 0-29,-2 1-55,1-10-91,6-12-434,-5-7 0,6-9 0,4-15 0</inkml:trace>
  <inkml:trace contextRef="#ctx0" brushRef="#br0" timeOffset="35440.7852">24039 1561 1620,'0'-15'100,"3"-2"3,-3 2 4,6 5 21,5 8 19,1 21 5,0 15 2,6 9 1,-6 14-1,-2 10-111,-3 3-50,-7-2-89,0-10-148,-7 1-259,-3-9 0,-1-11 0,1-10 0</inkml:trace>
  <inkml:trace contextRef="#ctx0" brushRef="#br0" timeOffset="35645.9686">23877 1917 2088,'-11'0'47,"4"0"16,2 1 30,2-1 18,18-1 7,17-1 5,11 0-5,16-3-51,12-8-196,-3-3-410,-8 1 0,-12 1 0,-15-3 0</inkml:trace>
  <inkml:trace contextRef="#ctx0" brushRef="#br0" timeOffset="36132.6004">25443 1584 2388,'0'-12'69,"0"1"1,0 2-6,0-1 2,2 7 9,2 10 17,7 11 6,-1 13 2,7 11 0,1 11-59,-5 5-16,-3 2-15,-6-6 0,-1-7-16,-3-11-28,0-10-78,0-10-111,3-10-343,-3-4 0,-3-8 0,-4-6 0</inkml:trace>
  <inkml:trace contextRef="#ctx0" brushRef="#br0" timeOffset="36655.9125">25406 1837 1038,'-8'-9'125,"-4"1"51,5-1 39,0 2 15,7-1 12,7 6 6,10 0 5,9-5 7,18 2 3,8 2-81,7 2-35,-7 1-49,-6 6-40,-13 4-13,-9 7-11,-10 5-1,-8 2-6,-3 4-5,-3-1-4,-2-2-2,4-4 6,2-6 20,1-5 16,4-6 6,7-4 3,3-5 0,5-6 2,4-6-3,-2-4 0,-2-2-4,-6-2-9,-3 2-31,-6 8-40,-5 7-9,1 4-4,-2 10-2,0 8-4,4 16 3,-1 10-1,2 13 1,1 6 1,1 5 11,-5-1 25,0-3 4,-7-5 2,-6-6 6,-8-6 5,-11-6 0,-9-10 5,-11-5 4,-6-10-5,-4-7-16,3-10-26,9-7-59,10-14-138,28-11-571,1-12 0,19-17 0,17-8 0</inkml:trace>
  <inkml:trace contextRef="#ctx0" brushRef="#br0" timeOffset="37135.7904">26183 1818 991,'10'12'103,"0"10"20,2 12 18,5 15 3,-8 16 4,-5 1 3,-1 6 1,-3-2 0,0-4 2,-3-11-70,3-8-29,0-12-10,-4-13-10,1-8 3,1-10-1,1-7 2,-1-10-2,2-13 0,0-17-1,2-12 5,1-14 7,4-9-12,5 3 2,2 3 9,4 11 5,1 13 4,1 9 0,3 12 2,-1 8 1,5 14-8,-4 1-7,0 11 1,-1 7-13,-8 4-14,-6 3-9,-6 4-6,-11 1-4,-14 1-27,-7-3-54,-10-5-61,-5-4-67,5-8-45,24-12-280,7 0 0,10-7 0,15-7 0</inkml:trace>
  <inkml:trace contextRef="#ctx0" brushRef="#br0" timeOffset="37454.0655">26534 1860 838,'6'3'94,"5"1"22,4 1 22,6 2 16,1-5 16,0 0 9,-1-1 2,-2-4 3,-4-4 2,-9 0-70,-1-7-20,-10-1-25,-7-2-24,-4 4-21,-4 1-10,-5 8-7,-1 4-2,2 10-1,0 7-5,9 6 1,3 4-5,6 5-8,6-2-30,9-4-31,7-3-55,10-8-110,6-3-192,7-5 0,4-4 0,-1-6 0</inkml:trace>
  <inkml:trace contextRef="#ctx0" brushRef="#br0" timeOffset="37753.8228">26799 1876 1387,'-8'-2'68,"1"2"13,-2 2 13,0 3 7,6 3 13,3 6 10,0 1 3,3 2 7,3 0 1,3 0-50,6 2-15,3-1-15,2 5-12,-1-1-6,-4 0-5,-7 0 28,-6 4 20,-12-6-1,-12 3 1,-11-3 0,-6-8 0,-9 0 2,5-7-10,7-5-66,15-10-230,7-5-392,11-9 0,9-7 0,10-13 0</inkml:trace>
  <inkml:trace contextRef="#ctx0" brushRef="#br0" timeOffset="38216.644">28176 1927 1363,'-9'12'149,"-2"6"13,-4 5 9,5 6 1,1-4 10,6 1 6,3-4 7,9 0 7,1-5 8,3-5-118,6-7-24,5-4-14,2-7-8,2-8-7,-2-7-16,-3-4-18,-6-4-14,-9-3-5,-5 0-9,-4 1-5,-6 7-5,-2 5 0,-2 7 1,-8 7-2,0 5-13,-1 6-18,2 4-50,6-5-101,6-2-73,5 1-187,5-1 0,13-3 0,8 0 0</inkml:trace>
  <inkml:trace contextRef="#ctx0" brushRef="#br0" timeOffset="38584.2902">28569 1693 2002,'-8'-9'79,"-8"1"1,-1 3 1,-5 0 3,1 9 9,5 13 9,7 6 8,5 9 12,1 13 4,3 6-70,3 4-3,4 1-1,-2-2-2,1 1 0,0-9-5,-3-6-4,0-10-3,-4-5 8,1-11 12,-2-8 4,2-5 0,-3-8 2,-1-10 0,0-6 2,3-6-6,1-5-7,6 1-10,7 7-35,7 4-44,13 7-68,20 3-165,4-26-419,11 29 0,8-1 0,3 0 0</inkml:trace>
  <inkml:trace contextRef="#ctx0" brushRef="#br0" timeOffset="38843.758">29428 1801 2122,'-30'-4'24,"-9"3"18,-12 7 17,-7 6 22,10 11 3,6 7 2,12 9 2,11 1 0,11 3 0,8-3-14,9-3-29,9-4-50,6-6-139,15-27-402,14 12 0,6-15 0,10-1 0</inkml:trace>
  <inkml:trace contextRef="#ctx0" brushRef="#br0" timeOffset="39236.7042">29586 1935 1656,'-23'0'33,"-5"2"32,-4 5 24,-5 4 27,16 5 14,7 2 6,5 3 0,6 1 5,6-1-1,6-1-22,5 1-9,2-6-20,4-5-13,2-5-18,-5-3-8,1-7 1,-3-7 4,-1-3 0,-2-2 2,-2-8 3,-1 0-4,0 4-14,-9 4-22,2 5-14,-1 8-4,2 4-5,-2 7-6,4 3-8,1 9-9,3 2-6,6 4-66,2-3-110,12-10-422,-2-3 0,1-1 0,2-7 0</inkml:trace>
  <inkml:trace contextRef="#ctx0" brushRef="#br0" timeOffset="39464.0358">29851 1753 1119,'0'-8'78,"0"1"2,0 3 10,0 4 7,0 11 4,0 17 0,0 9 1,0 8-1,0 8 0,0 0-91,0-4-57,0-3-91,0-13-221,0 5 0,3-12 0</inkml:trace>
  <inkml:trace contextRef="#ctx0" brushRef="#br0" timeOffset="39745.5861">30057 1855 1776,'-3'0'29,"-5"5"33,-8 9 14,-9 10 6,-5 5 0,-2 10 3,9-2 2,7 1 1,8-9 1,6-3-3,4-4-21,7-5-33,8-8-56,14-1-101,8-5-106,1 4-220,6-9 0,-5-5 0,-6-2 0</inkml:trace>
  <inkml:trace contextRef="#ctx0" brushRef="#br0" timeOffset="40283.006">30194 1954 1592,'0'-2'10,"0"2"16,0-1 19,0 1 34,0-2 30,3 4 22,3-2 10,6-4 5,3 1 1,-1-4 3,-1-2 5,-4 1 10,-7 0-13,-5 2-34,-15 1-27,-11 5-22,-10 0-7,-8 5-6,1 6 1,6 3-2,12 4-13,10 4-26,10 2-6,5-2-5,5-4-1,1-1-1,5-3 0,3-3-19,6-7-42,6-1-50,7-5-93,1-3-87,6-8-35,-4 2-3,-2 2 11,-10 1 17,-3 7 15,-13 10 36,-2 7 80,-11 4 86,-4 7 162,-8 5 144,-5-1 74,-7-5 34,-4-6-1,-3-2-10,-3-1-14,-1-5-16,-3-1-41,4-4-58,0-3-159,9-1-321,-12-3-375,-6 2 0,-4-2 0,-5-5 0</inkml:trace>
  <inkml:trace contextRef="#ctx0" brushRef="#br0" timeOffset="41842.2841">18050 3756 2445,'0'0'110,"1"0"27,-1 0 22,0 0 10,2-2 7,-4-1 5,4 2 3,-5-3 7,-3-3 17,-4 4-77,-7-3-14,-9-2-24,-9 3-13,-8 1-2,-2 4 0,-8 4-1,1 6 0,5 8-4,3 4-9,8 8-5,11 7-7,11 0 1,5 5-8,8 0-7,6 2-8,4-1-5,5-4-3,7-3-2,6-7-20,5-5-39,4-6-72,3-10-83,6-4-175,-2-21-522,3 7 0,-4-7 0,-4-5 0</inkml:trace>
  <inkml:trace contextRef="#ctx0" brushRef="#br0" timeOffset="42374.0961">18136 3560 2040,'-3'-2'110,"3"1"-4,-3-2 14,1 6 28,2 6 22,0 11 10,0 15 1,5 11 3,2 12 1,-1 2-96,3 5-14,-1-6 4,-1-8-11,-5-10-27,-2-7-21,1-10-8,-1-8 2,0-6 6,0-3 11,0-6 0,0-1 2,0-4 2,0-6-2,0-6 2,0-5-1,3-8 3,10 0-4,7-2-3,9 2-12,9 5-1,3 8-4,-3 6-4,-5 6 0,-7 8-3,-9 10 2,-5 4-4,-8 4-2,-2 9-4,-2 1 0,0 0-2,0-3 0,0-3-12,0-4-30,0-5-76,4-7-160,2-8-474,1-1 0,7-6 0,5-6 0</inkml:trace>
  <inkml:trace contextRef="#ctx0" brushRef="#br0" timeOffset="42718.7761">18638 3913 2022,'-10'0'95,"-7"7"24,-2 1 24,-5 7 20,7 4 14,6 3 8,5 6 5,6-5 2,10-1 4,2-1-81,3-3-10,4-4-17,1-6-18,-2-5-15,-5-3-13,1-3-8,-7-5-5,0-4-13,-4-7-10,-2-4-8,-5-3-13,-4 0-9,-1 2-18,2 4-26,-6 6-40,7 6-35,1 5-89,16-1-449,-11 7 0,3 0 0,3-3 0</inkml:trace>
  <inkml:trace contextRef="#ctx0" brushRef="#br0" timeOffset="43028.6525">19070 3863 1614,'-6'-3'108,"-3"3"17,-6 0 18,-6 0 22,-8 0 21,-1 7 19,-1 1 8,-4 5 6,9 5 6,7 2-83,1 6-21,11 2-17,3 0-18,4-1-32,7 0-32,10-4-63,10-5-130,31-9-533,-8-3 0,7-6 0</inkml:trace>
  <inkml:trace contextRef="#ctx0" brushRef="#br0" timeOffset="43355.8212">19203 3962 1761,'-14'1'71,"0"3"27,-5 4 27,-2 5 18,9 3 11,4 7 9,4-3 4,5-1 7,5-6 8,10-1-46,3-5-21,3-3-23,4-3-25,-3-4-17,-4-4-12,-6-2-10,-6-2-18,-3-5-22,-4 1-27,-4-3-27,-6 0-37,-6 3-43,3 1-54,2 0-124,2 8-212,3 4 0,5 0 0,7 1 0</inkml:trace>
  <inkml:trace contextRef="#ctx0" brushRef="#br0" timeOffset="43619.6578">19438 3687 1316,'0'-8'170,"0"1"2,0 5 14,0-1 28,0 14 25,0 14 9,0 8 4,0 12 1,-5 8 0,4 9-168,-6-3-4,7-1-3,-3-5-29,3-6-58,6-11-124,8-10-184,3-12-310,5-7 0,10-7 0,5-7 0</inkml:trace>
  <inkml:trace contextRef="#ctx0" brushRef="#br0" timeOffset="43986.9197">19681 3984 2405,'-13'0'53,"-7"4"13,-4 6 11,-2 5 10,8 0 15,6 4 5,7 1 4,3-3 2,4-3 2,2-2-41,3-4 0,3-5-7,0-2-6,7-1-13,-5-4-11,3-4-4,-6-3-4,1-4-4,-2-2-4,-4 5-27,-4 0-27,0 7-3,0 4-4,0 5 3,3 5-1,-3 7-5,3 1-2,7 5 1,4-2-26,6-2-72,6-3-78,32-10-370,-24-1 0,3-3 0,-4-6 0</inkml:trace>
  <inkml:trace contextRef="#ctx0" brushRef="#br0" timeOffset="44608.2568">19918 3873 656,'-8'-28'106,"2"-6"30,-3 1 22,5-3-1,1 19 14,3 13 25,0 8 24,6 10 29,1 14 4,0 7-76,6 12-28,-2 3-30,-1 0-22,-6-4 1,-1-2-14,0-8-30,-6-2-48,3-9-52,0-8-26,3-6-75,-6-10-19,3-8-3,-3-7 1,-4-7 2,-4-1 13,1-7 30,-3 2 64,2 5 53,5 4 34,-1 6 72,7 5 22,0 4 3,7 3 3,4 0-2,12 0-9,10 0-24,11 0-39,3-1-30,-4-2-12,-8-3 2,-10-1-1,-10-2 0,-7-3-1,-5 0 6,-2 1 24,-5 0 22,-2-2 8,-6 5 5,-2 4 8,-4 2 17,-3 9 7,-3 9 6,3 5 8,0 10 4,3 5-24,6 8-25,7-3-5,10 2-10,7-5-18,9-5-33,4-5-37,9-7-80,-3-12-191,-4-13-438,-7 4 0,-14-5 0,-3-7 0</inkml:trace>
  <inkml:trace contextRef="#ctx0" brushRef="#br0" timeOffset="45366.425">17888 5075 2513,'-2'-9'143,"1"2"26,-1-2 18,1 1-3,1 2-2,0 4 9,0 10 16,1 6 15,5 18 7,3 12-104,6 19-37,5 8-25,1 5-18,-2-4 3,1-7 11,-10-13 6,0-12 20,-3-13 26,-4-15 2,0-7 2,5-10-2,6-7 0,5-12 1,3-12 0,4-11-6,2-8-20,-2-8-45,-3-7-47,-2-1-15,-2 5-17,-7 9-40,-6 14-74,-1 18-74,0 11-67,2 11-136,-1-7-495,1 13 0,4 7 0</inkml:trace>
  <inkml:trace contextRef="#ctx0" brushRef="#br0" timeOffset="45784.3062">18562 5243 2932,'-18'4'120,"-11"1"13,-9 5 16,-7 7 15,8 4 12,7 4 7,7 1 4,12 1 3,8-5 3,8 1-99,3-3-19,9-3-12,0-6-12,7-3-12,3-5-12,0-3-9,-3-3 0,-4-5-10,-2-3-3,-6-3-15,-9-5-8,1 1-5,-1 1-21,-3 4-44,0 4-3,0 6 2,0 3-5,3 6 0,-3 6-29,5 3-17,3 2-12,7 2-49,4-1-87,16-7-386,-5-5 0,3-2 0</inkml:trace>
  <inkml:trace contextRef="#ctx0" brushRef="#br0" timeOffset="46235.5797">18784 5312 1910,'0'-4'34,"0"4"34,0 4 16,0 2 6,0 5 5,3 9 4,0 4 3,2-1-1,-2 2 2,0-3-11,-1-5 29,-2-6 5,-2-3 4,2-3-2,2-4-5,-2-4-3,0-5 2,1-6 0,6-7-1,6-7-9,4-4-44,9 1-43,6 4-17,-2 5-7,-3 9-2,-1 6-5,-5 4-6,-9 5-1,0 6 0,-6 2 1,0 6 0,-3 1 5,0 7-3,4 2 3,-2-1 1,-1 2 0,5-4-40,3-5-81,0-5-172,-2-7-406,6-3 0,2-8 0,3-5 0</inkml:trace>
  <inkml:trace contextRef="#ctx0" brushRef="#br0" timeOffset="46422.4927">19237 5308 1731,'0'0'92,"0"5"26,0 3 14,0 7 3,0 3 0,0 10-8,3 1-36,3 2-77,4-6-131,-2 2-374,1-4 0,1-6 0,3-11 0</inkml:trace>
  <inkml:trace contextRef="#ctx0" brushRef="#br0" timeOffset="46744.9929">19505 4899 2206,'0'-3'94,"0"3"18,0 7 20,0 3 8,3 12 3,0 13 4,5 11 3,-1 8 2,4 10 2,-5 2-57,-3 3-37,-2-1-19,1-3-22,-4-7-16,1-7-32,-1-10-79,2-13-193,-1-10-341,1-10 0,4-8 0,9-11 0</inkml:trace>
  <inkml:trace contextRef="#ctx0" brushRef="#br0" timeOffset="46970.1589">19742 4975 2319,'0'0'38,"0"4"39,1 10 20,-1 15 5,0 12 4,0 19 0,0 11-7,-1 2-21,-2 1-32,1-6-50,1-10-98,12-12-490,-9-9 0,4-12 0,6-12 0</inkml:trace>
  <inkml:trace contextRef="#ctx0" brushRef="#br0" timeOffset="47336.6381">20011 5325 2294,'-20'4'93,"-5"3"20,-4 5 10,2 6 14,12-2 4,11 6 2,1-1 4,9 0 3,2-2-2,6-7-57,4-4-27,6-4-19,3-5-6,-1-5-15,-4-5-2,-6 0-2,-8 1-2,-2-1-11,-6 5-8,0 1-7,0 6-2,0 8 0,0 7-3,0 9-1,4 9-5,2 7-38,5 3-99,3-8-550,4 8 0,-6-12 0,-6-4 0</inkml:trace>
  <inkml:trace contextRef="#ctx0" brushRef="#br0" timeOffset="48412.5823">17936 6302 2243,'0'-5'165,"0"-1"28,0 0 2,0 0-3,0 4 4,0 4 10,0 10 19,3 13 6,0 14 7,4 16-117,4 11-43,-1 5-26,1-4-1,-2-7 12,-5-14 35,-1-12 24,-3-11 15,0-12 24,0-5-4,0-5 2,0-8-3,0-7-3,0-10-1,0-6-8,0-11-42,0-9-41,0-4-37,9-6-35,3-1-5,7 6-7,5 8-3,3 11-6,0 12-6,-3 9-4,-5 9-3,2 3 9,-5 10 1,2 7 1,-9 6 7,-1 7 5,-6 12 6,-12-1 13,-12 3 5,-6 1 7,-11-2 4,-2-5 1,8-2 6,11-13 11,8-6-3,9-10-3,11-4-2,10-6-9,8-6 3,9-2-1,13 0-2,3-1-5,0 8-2,-7 3-16,-4 5-7,-11 9-30,-4 5-59,-7 9-50,-5 4-65,-5 3-86,2-4-129,11-5-488,-10-8 0,1-4 0,-1-8 0</inkml:trace>
  <inkml:trace contextRef="#ctx0" brushRef="#br0" timeOffset="48780.7147">18456 6599 1548,'0'-3'70,"0"3"22,6 0 21,1-3 14,1 2 9,9-1 16,6-3 2,4-3 0,3-4 2,-2-2-63,-2-1-22,-9-3-33,-11 4-36,-2-4-20,-8 2-9,-2 3-12,-7-1 12,-3 8 14,-4 2 19,-2 9 25,1 7 20,5 8 15,3 10 20,6 6 6,3 3 2,4 0-2,7 0-15,3-8-20,11-2-43,8-7-46,9-8-71,6-6-146,3-27-363,-2 15 0,-2-9 0,-2-5 0</inkml:trace>
  <inkml:trace contextRef="#ctx0" brushRef="#br0" timeOffset="49190.1258">19000 6193 1946,'0'-2'102,"0"2"41,0 8 27,3 10 7,0 11 1,1 20 0,5 10 5,2 3 2,-4 5-1,7-8-74,-5-8-26,-2-6-42,-4-12-26,0-10-2,-3-8 4,0-7-2,0-7-10,-3-2-2,-3-8-2,-7-5-1,-7-6-1,-4-4 5,0 2 1,-3 4-6,3 12-3,3 2 3,-5 11 5,2 11 2,3 7 0,1 4-1,11 3-15,8-1-30,11-2-68,21-8-161,9-13-405,19 1 0,13-8 0,7-5 0</inkml:trace>
  <inkml:trace contextRef="#ctx0" brushRef="#br0" timeOffset="49746.4505">19516 6462 2429,'0'-3'85,"0"1"32,3 4 26,1 1 7,10 13 2,-2 13 2,4 3 0,-4 6 0,2 1 0,-7-2-70,2-11-7,-5-3-28,-1-7-18,-2-4 22,2-8 13,2-3 0,2-5 1,1-3 3,5-8 3,1-9-4,-1-5 4,2-6 6,-3 2-6,-2 3-27,3 4-14,2 11-3,8 5 0,4 3-3,7 0-4,3 0 0,-7-1-6,-5 0-9,-10-1-3,-9-2-3,-3 1 1,-3-3 0,-4-3-1,-8 1-3,1-2 3,-6 6-9,-4 5-3,0 1 1,5 10 0,-1 11-1,7 9-2,-4 7-12,7 5-7,5 6-23,4-8-32,8 0-55,11-9-149,11-15-542,13 3 0,6-9 0</inkml:trace>
  <inkml:trace contextRef="#ctx0" brushRef="#br0" timeOffset="50115.5504">20106 6317 1420,'0'-5'122,"0"2"58,1-2 34,-1 0 3,0 1 2,0 4 17,0 0 9,0 5 4,0 2 0,0 2-57,2 1-56,2 2-47,2 7-19,0 6 4,3 3 0,3 8-16,-1 2-8,0 0-1,-4 1-3,-1-4-3,-3-3-16,-2-4-40,-1 0-53,0-4-106,0-7-169,2-11-392,4 3 0,7-9 0,7-5 0</inkml:trace>
  <inkml:trace contextRef="#ctx0" brushRef="#br0" timeOffset="50680.306">20334 6545 2164,'0'-6'132,"0"1"-1,0 0 28,0 1 23,3 8 12,5 5 3,4 6 0,2 5 2,3 3 0,-1 0-128,-5-4-2,2-1 0,-7-7-24,0-3-19,-2-4-1,5-1-1,-4-6 2,2-2 1,1-10 0,-1-8 1,2-6 0,-3-1 12,1 2 1,-6 8-7,6 9-8,-1 8 3,4 3-2,4 2 2,6 2 3,3-3 10,1 2 4,-2-3-5,-5 0 0,-1-3 2,-4-1-4,-5-1-4,-3-5-2,0-5-5,-2-3-6,-8-2-16,2 0-12,-12 4-4,3 5-8,-7 5 0,-1 10 2,0 11 4,1 7 1,4 6-1,4 6-15,3 2-20,9 2-37,9-5-61,9-2-124,9-13-566,15 1 0,7-9 0,9-9 0</inkml:trace>
  <inkml:trace contextRef="#ctx0" brushRef="#br0" timeOffset="50885.7941">20936 6232 1766,'0'-8'134,"0"4"20,2 4 25,1 9 4,1 15-1,2 22-9,6 8-40,-1 9-76,1 0-112,-3-10-526,-6 8 0,0-4 0,-2-5 0</inkml:trace>
  <inkml:trace contextRef="#ctx0" brushRef="#br0" timeOffset="51104.8481">20783 6556 2132,'-14'-3'107,"5"1"18,2 2 15,7-1 7,30 0 6,20 1 0,22 0-9,21-3-69,17-5-177,1 6-512,-8-9 0,-18-4 0,-21 1 0</inkml:trace>
  <inkml:trace contextRef="#ctx0" brushRef="#br0" timeOffset="51818.139">17902 7654 1404,'2'-1'197,"-2"1"12,1 0-1,-1 0 25,2 4 14,1 10 15,0 14 6,0 12 8,0 16 10,0 5-136,-3 6-45,0 1-8,0-10 11,4-6-13,-8-13 10,8-14 18,-4-11 18,3-6 1,10-6-10,6-4-13,14-3-2,13-4-6,9 1-35,5 0-77,4-1-117,-6 2-160,17-7-684,-26 3 0,-6 2 0,-7-8 0</inkml:trace>
  <inkml:trace contextRef="#ctx0" brushRef="#br0" timeOffset="52752.0987">18469 7977 2474,'-3'-3'81,"3"-1"9,0 3 8,-4-2 12,11 3 10,3 1 8,10-2 5,7-5 3,7-5 0,5-7-80,-6-2 1,-7-4-7,-8 2-7,-13 0-12,-1 3-9,-11 2-9,-6 6-4,-4-1-2,-3 6 2,-6 2 0,1 11 3,5 8-1,3 8 4,3 4 1,9 9 1,2-1 2,9-3 3,10 2-2,12-8 1,6-3-4,12-10-1,2-6-2,-2-4-5,-1-9-4,-2-5-5,-12-4-2,-7-5-4,-7-6 1,-11-6-1,-5 3 3,-2 1 1,-1 8-2,4 8 2,-2 5 3,0 8 2,0 8 2,0 6 2,3 3 0,1 4-1,2-1 0,2-2-5,-5-1 9,-2-7 23,-1-3 18,2-4 5,-4-3 4,1-1 2,-2-5 1,3-5-2,-4-7 2,4-7-3,0-10-1,11-4-25,9-5-20,9 6-3,8 6-4,2 10-3,-6 13-3,-7 4 1,-8 9-3,-9 6 4,-4 7-6,-4 6 5,-1 4 4,0 3-3,0-4 0,0-4 2,0-3 18,0-10 32,0-3 0,0-4 3,3-10-1,5-6-2,7-7-5,1-6 3,7-7-1,5-3-7,-1 5-17,-4 5-35,-5 8-5,0 8-5,-9 9 2,-6 9-2,0 6-1,-3 8-12,0 6-14,0 9-28,0 0-44,0 2-42,3-3-92,23-10-645,-13-5 0,7-13 0,9-4 0</inkml:trace>
  <inkml:trace contextRef="#ctx0" brushRef="#br0" timeOffset="53436.9903">19594 7770 2052,'-9'8'87,"-3"4"9,-1 5 16,0 5 23,7-2 12,5 2 2,2-2 4,8-3 4,8-1 2,4-6-78,6-6-6,6-2-11,-1-4-25,-4-5-32,-5-4-28,-11-3-16,-5-5-12,-7-5-3,-10 0-3,-7 1-2,-5 3 3,-4 6 0,-4 10 10,8 0 9,6 3 13,10 2 27,6-1 27,10 0 9,9-4 5,13-2 3,7 0-2,10 1 3,3-1 0,0 4-1,-9 4 2,-5 8-13,-11 8-14,-5 7-11,-10 8-3,-3 8-2,-3 2-3,-1-3 4,0-5 21,-3-7 51,-1-7 69,-1-10 19,0-7 11,-1-6 5,-3-10 1,-3-6 1,0-8-2,-1-10-4,4-7-26,7-5-48,4 5-75,11 8-19,5 6-15,7 14-7,5 10-8,4 11-2,-2 11-9,1 9-10,-6 8-31,-4 10-23,-7 4-28,-12 2-37,-6 1-83,-3-10-209,-12-1-383,-4-8 0,-2-9 0,-6-11 0</inkml:trace>
  <inkml:trace contextRef="#ctx0" brushRef="#br0" timeOffset="54797.4231">21153 2803 1282,'0'-17'142,"0"-2"25,-3-6 24,1-4 25,1 8 17,-2 6 10,-1 3 0,4 6 0,-2 4 3,2 1-105,0 5-33,0 8-19,0 8-19,2 9-21,2 16-9,0 9 23,2 10 16,5 8 10,2 7 6,1 6 2,2-2-1,0 6-4,-3 4 2,-2-1 0,-2 0-2,0 1-33,-2-1-15,-1-5-9,1-3-8,0-1 0,-1-6 9,-3 2 11,-2 0 2,-1-2 2,0 1-4,0-1 3,0-2-2,3-2 1,-3-1-3,3-1-1,1 1-8,-4-2-3,0 1-3,0 0-1,0-1 1,0-3-2,3 0 2,-3 0-2,1 2 5,1-3-2,-2 7-3,0 1-1,1 1-7,-1 2-1,0 0-4,0 0 1,0-1-2,2-3 2,-1 1-2,3-3-4,-2 4 3,-1-3-4,1 2 2,-2-2 1,1 2 3,-1-2-2,2 2 2,1-2 3,-1 1 5,-1-1 5,-1-1-1,3-1-1,-3-1 0,0-1 9,0-2 41,3-1 13,-3 4 7,0 2 8,0 1 4,0 2 4,0 1 0,0 0 1,0-3 1,0-5-14,0-6-43,0-11-34,0-6-97,0-12-87,0-5-89,0-10-119,0-9-123,20-16-225,-20-1-305,-3-14 0,-4-12 0</inkml:trace>
  <inkml:trace contextRef="#ctx0" brushRef="#br0" timeOffset="56915.3709">17115 3388 980,'0'2'63,"-3"0"36,3 2 32,0 1 33,0 2 24,3-2 6,0 2 7,2 0 7,7 0 4,8-2-30,4 1-23,4-2-34,5 1-30,7 0-32,5 1-21,6-3-3,5 5-6,5-1-7,3-2-2,3 0-6,-1-1-3,7-3 2,0 1-2,4-2 2,4 0 3,8 0-3,1-2 1,5 2 1,2-1 1,0-1 2,-2 2 5,3-1 1,0 1 0,1 0-1,5 0-3,4 0 1,0 0-1,3 0 0,-2 0-2,-2 0-1,1 0 0,4 0-4,-7 0 2,5 1 0,-3 1 0,0 1-2,-3-1 1,4 4 1,8 0-1,1 2-3,9 0-3,2-1 2,2-3-4,-4 1 1,1-5 0,3 4 3,2-4 1,-3 2-3,5 0 2,-2-2 1,3 0-1,1 0 0,7 3-3,-3-3 0,2 1-1,-5 1-1,1-2-1,-4 0 8,-2 0 5,-5 0 3,-4 0 4,-9 0-1,4 6 4,2-4-3,7 2 2,2-1-6,9 2 5,-2-5-9,2 3-7,2-2-1,2 1-2,2-1 3,-1-1 1,6 0 4,0 0 1,3 0 5,3 0-6,3 0 5,5 0 0,2 0 1,2 0 1,2-3 2,-4 1 1,-1 0 4,-1-1-2,-4 1 6,-2 0 1,-2 2-2,-2-1 1,-1 0-2,-1-1-3,1 2-4,-2-1-6,-2-1-6,1 2-1,-3-3-4,-3 0-3,0 1 0,-5 1-2,-5-2-1,-4-5 3,-7 5 2,-2-3 2,-1 0 1,-3 1-1,0 1-2,1-4 1,3 2 0,4-2 2,-1-1 1,-1 1-2,-3-2-1,-6-1 2,-3-3-2,-3 3 4,-8-1 4,-6 3-3,-4-1 2,-5 2-1,-7 1-1,-2 3-1,-5 1-1,-1 0 1,-1 2-4,-1 1-2,-2-1-4,-2 1 2,-7-2 0,-8-1-5,-6 0 4,-6-1-1,-4-1-2,1 1-4,0-1 3,3 2 0,6 1-2,5-2 2,-2 4-4,2 0 2,-4 0-2,-7 0 0,-10 0 2,-12 0 0,-5 0 0,-8 0-6,-1 0-1,0 0-13,0 0-16,0 0-34,0 0-64,-1 0-87,-7 0-114,-10-6-562,-15 3 0,-21 2 0,-23-3 0</inkml:trace>
  <inkml:trace contextRef="#ctx0" brushRef="#br0" timeOffset="58329.1318">18750 2931 2200,'-11'-1'112,"-1"-2"25,-6 2 23,-5-3 25,2 1 9,-3 3 16,2 0 11,1 0 12,-3 2 11,-3 8-85,0 7-20,-4 7-25,4 6-22,2 6-27,10-2-8,7 6-16,4-6-12,10 3-24,7-3-42,7-3-30,7-4-26,14-4-33,10-11-25,9-6-18,6-8-31,-1-7-22,0-7-14,-16 0 0,-14-4 31,-14 1 41,-14-1 38,-7 1 62,-7 1 45,-5-3 49,-3 0 58,-5 3 38,-4-1 21,4 6 16,-1 5-1,2 3-6,-1 10-9,-2 7-21,-2 7-6,1 1-25,8 7-25,7-1-13,3-4-4,9-1 1,3-6 1,1-2 4,1-6-5,8-3-5,4-4-12,0 0-4,0-8 0,0-1-4,-4-5 1,-6-1-5,-3-7-6,-3 4-10,-2-3-6,-2 7-19,-1 3-12,0 5-3,0 4-1,0 6 2,0 4-4,0 4-12,3 4-10,0 5-36,4-3-29,7 0-43,6-4-155,3-2-389,5-6 0,4-3 0,2-8 0</inkml:trace>
  <inkml:trace contextRef="#ctx0" brushRef="#br0" timeOffset="58600.586">19107 2813 1537,'0'-7'123,"0"-1"18,4 4 29,-4 4 19,1 9 20,4 18 16,4 9 8,0 10 3,3 6 0,-3 3-121,-3-3-2,-3-3-18,-3-7-35,0-4-46,0-9-82,0-9-143,10-9-472,-6-5 0,-1-3 0,6-9 0</inkml:trace>
  <inkml:trace contextRef="#ctx0" brushRef="#br0" timeOffset="59411.1434">19314 2950 1979,'0'-2'70,"3"2"17,-3 3 21,3 9 13,-3 7 10,0 11 3,0 6 4,-6 0 2,-1-2 8,-3-3-58,0-7-6,3-8-11,5-3 1,0-9 10,4-1-8,-2-3-3,2 0-1,1-3-1,1 0 4,2 2-2,0-1-1,2-3-5,-1 5-17,6 0-22,4 0-1,10-2 4,5 0-1,4-2-1,3-2-11,-1-4-3,-2-2 0,-3-2-2,-7 0-3,-4-3 2,-11 2-2,-7-2-2,-2-1-2,-8 4-2,-3-5 1,-8 4 2,0 1-1,-8 6 2,4 3-1,-1 8 1,3 1 7,-2 12 12,4 5 6,0 5 0,6 3 6,2 3 4,6-1 3,3-2 0,5-3 4,3-1 2,5-1-3,9-4-5,5-3-4,5-7 4,4-5-6,-1-2-2,-5-1-6,-2-4 2,-7 2-2,-9-1-2,-2 1-6,-6 0-4,-4-2-2,0 2-4,0-1 0,0 0-2,0 0 0,0 1-5,0 0-14,0 0-18,0 0-28,0 0-38,0 0-33,0 0-13,0 0-10,0 0-20,0 0-32,0 0-36,0 0-27,0 0-40,0 0-65,12-6-252,-11 6 0,1-2 0</inkml:trace>
  <inkml:trace contextRef="#ctx0" brushRef="#br0" timeOffset="63741.766">21972 2728 796,'0'-2'91,"0"-1"28,0 3 28,0-3 24,0 3 22,0-2 17,0 2 16,0 0 16,0 0 12,0-1-48,-2 0-14,-1-2-10,-4-1-20,-2 4-10,-5-5 1,-2 3 1,-5-3-2,2 4 0,-3-1-7,-2 2-3,2 2-15,-5 1-11,2 2-8,-1 4-11,7 3-19,5 6-16,8 6-9,5 5-7,2 10 0,2 6-3,2 7-2,1 4-5,-2-1 0,0 3-2,-3-3-2,-1-5 0,0-4-8,0-6-7,0-6-7,0-10 0,0-7-1,0-7 5,0-3 2,0-7-2,0-5 0,0-7-1,0-5-1,-1-5 2,-4-8 1,-1-2-2,-2-2-3,2 4-5,-3 5-5,8 4-3,-1 7-3,4 3 1,5 3 1,5 1-2,4 1 1,11 1-2,4 0-20,9 3-84,1-2-101,6-2-226,-11 2-484,-6-3 0,-9-1 0,-4-1 0</inkml:trace>
  <inkml:trace contextRef="#ctx0" brushRef="#br0" timeOffset="64037.2186">22109 2764 1878,'0'0'70,"1"0"30,-1 7 32,3 10 21,3 12 22,-1 13 5,-2 13 4,1 6 1,-2 1 0,-2-1-53,1-4-15,-2-9-30,1-5-35,3-11-37,-2-6-70,5-11-157,3-25-463,0 10 0,4-4 0,7-7 0</inkml:trace>
  <inkml:trace contextRef="#ctx0" brushRef="#br0" timeOffset="64682.3477">22295 3131 1739,'-6'4'99,"0"3"15,-1 6 10,-4 5 4,8-2 8,3 8 10,3-5 9,8-1 1,-1-2 5,5-5-67,-1-4-16,2-6-16,-4-1-6,1-1-5,-2-6-12,-1-4-21,-6-3-18,1-6-2,-3-2-8,-6 0-6,-3 0-4,-3 2-2,-1 5-8,-2 4 3,1 5 3,7 2 12,1 3 11,4 1 2,4-3 8,10 2 3,9-5 1,10 1-1,9-2 8,3 1-2,-6 4-1,-12 0 1,-8 4 23,-9 1 20,-7 9 9,-3 2 2,0 3-2,0 5 4,0 4 8,0-4 7,2 2 7,5-4 6,2-1-17,9-4-9,6-4-8,5-7-5,-1 0 2,-2-8-3,-2-3-4,0-4-6,-6-6-6,-3-5-6,-4-3-11,-7-4-14,-2-2-19,-1 5-22,-1 2-34,0 4-40,0 4-80,0 9-58,0 2-162,0 4-344,0-1 0,0 2 0</inkml:trace>
  <inkml:trace contextRef="#ctx0" brushRef="#br0" timeOffset="65010.7303">22996 3096 1278,'5'22'80,"-2"6"5,1 9 4,3 6 17,-6-5 22,2-6 26,-1-2 23,-1-8 56,1-8 65,-2-6-38,0-5-7,0-6 2,0-7 4,0-6-11,0-7-21,0-13-24,4-3-24,-1-7-55,3 1-67,0 4-30,3 11-15,3 10-38,3 9-72,9 8-108,27-2-674,-7 3 0,4-2 0,2-4 0</inkml:trace>
  <inkml:trace contextRef="#ctx0" brushRef="#br0" timeOffset="65894.9923">23558 2634 1604,'0'0'143,"0"0"27,0-3 7,0 3-2,0 0 0,0 0 4,0 0 0,0 3 2,1 2 2,2 4-105,0 6-35,0 2-17,3 5 7,-3 2 13,0 9 11,0 6 2,-3 10 34,3 4 14,0 11 9,4 7 14,6 6-1,1 6-4,5 9-8,-4 6 5,3 2 7,-3 7 9,-1 4-20,-4 0-8,2 5-10,-6 9-1,0 2 7,0 5 9,-1 4 9,2 5-6,2 2 35,1 4 24,-3 1 15,6 2 13,-6 0 27,3 0 18,2 0-2,-3-6-15,2 0-14,2-6-12,-1-5-52,-4-4-39,-2-3-27,-2-1-23,-1-5-30,-1-3-27,1-6-9,1-5 0,1-5 0,-1-6 0,1-6 0,-4-10 0,1-4 0,-2-8 0,1-9 0,-1-6 0,0-12 0,0-10 0,0-9 0,0-6 0,0-7 0,0-3 0,0-4 0,0 2 0,0-3 0,0 3 0,0-3 0,-1 0 0,1 1 0,0 1 0,0-1-18,0 1-144,0-1-113,0 1-133,0-7-215,0-6-718,0-7 0,0-11 0</inkml:trace>
  <inkml:trace contextRef="#ctx0" brushRef="#br0" timeOffset="70717.0344">24396 2963 2086,'0'-3'98,"-2"1"9,-2-1 8,-2-1 11,-2 1 22,-4 0 10,-3 2 9,-2 1 8,0-2 10,-6 2-79,-4 3-4,-4 2-3,-3 7-10,1 1-9,5 6-20,9 0-8,6-1-5,10 1-5,1-6-8,6 1-9,0-2-1,9-1-5,0-1 0,8-3 1,3 1-2,2-2-1,2-2-5,2 3-1,3-4-2,-4 3-1,-5 0-7,-8 5 0,-7-2-1,-6 3 0,-1 1 1,-7 2-1,-7 2 0,-4 1-2,-7 0 3,-7-3 2,-3-1 2,1-4 2,7-3 0,5-4-5,5-3-42,11-2-102,7-8-256,-2-2-342,8-6 0,6-4 0,12-6 0</inkml:trace>
  <inkml:trace contextRef="#ctx0" brushRef="#br0" timeOffset="71049.8304">24592 3071 1881,'-2'6'107,"1"5"19,1 7 8,-2 7 6,5 0 8,6 2 4,3-4 8,2-3 11,5-5 12,2-6-72,0-6-22,8 0-17,1-7-6,2-4-5,-4-6-8,-1-3-3,-10-7-5,-10-2-12,-2 1-15,-10 0-12,-6 3-23,-2 5-30,1 6-56,3 4-142,2-10-433,5 15 0,5-1 0,6 0 0</inkml:trace>
  <inkml:trace contextRef="#ctx0" brushRef="#br0" timeOffset="71538.5391">25135 3024 2256,'-12'0'118,"-5"0"20,-4 2 4,-3 7 8,1 1 3,6 5 0,7 6-1,4-1 2,3-1 0,6-1-77,6-7-34,4-3-17,1-2 1,3-5-6,1-1-3,0-2-1,-3-5 3,0-2-1,-1 1 1,-5-5-6,0 1-5,-5 5-8,-2 2-3,-1 4 0,1 6 2,-1 8 0,6 7 0,-3 6 2,6 12 8,1 1 8,1 4 8,-3-1 18,-6-5 11,0 1 3,-6-5 3,-15-5 2,-5-5 0,-7-6-1,-6-6-13,-3-7-12,8-4-34,7-8-62,8-7-192,10-17-572,9 0 0,16-6 0,11-6 0</inkml:trace>
  <inkml:trace contextRef="#ctx0" brushRef="#br0" timeOffset="72232.9403">25555 3142 2502,'-17'0'74,"-6"3"19,-5 4 6,-2 3 2,10 2 6,5 3 1,11 2 2,7-6 2,7 1 6,2-4-46,6-4-11,6-3-18,2-1-1,-2-5 0,-1-3-4,-7-2 1,-4-3 2,-4-2-4,-5 1-5,-2 1-15,-1 3-31,0 3-2,0 6-1,0 1-3,0 6-4,2 4-17,1 2-37,7 2-11,7 0-6,9-3-8,8-4 0,7-4-27,-2-2-63,-3-8-95,-7-1-14,-9-6 17,-9 0 41,-6-5 30,-5 3 59,0 5 68,0 1 36,0 5 24,0 3 65,0 2 109,1 0 36,1 2 14,1 9 18,3 0 3,-2 4-36,-1 6-36,3 1 4,-6-5 19,0 3 16,3-7 29,-3 0 40,0-10 17,0 0-11,0-2-15,0-7-12,0-2-16,0-6-18,0-5-15,0-9-23,3-1-56,5-3-93,4 1-59,7 4-53,7 7-80,8 6-100,10 0-698,10 6 0,10 2 0</inkml:trace>
  <inkml:trace contextRef="#ctx0" brushRef="#br0" timeOffset="72898.282">26942 2688 2705,'0'-2'75,"1"1"2,-1 0 9,0 1 20,0 7 19,0 4 19,2 10 30,-2 8 14,1 11 16,3 9-29,-3 8 20,2 9 7,0 8-8,0 11-18,3 6-16,8 9-16,-2 6-20,0 3-9,3 0-6,1 2-38,-4-3-12,-1 5 1,1 5 12,-8 3 23,-2 8 5,1 3 6,-1 6-7,1 4 10,3 4 29,2 0 30,3-2 14,1-1 25,3-1-3,-6 2-25,2 0-9,-4 2-8,-1 2-2,-1 2-18,1-4-35,1-3-39,-2-1-23,-1-7-35,1-7-10,-3-3 0,2-11 0,-1-12 0,4-12 0,-1-14 0,-3-16 0,1-13 0,-3-17 0,-1-10 0,0-11 0,0-7 0,-1-3-58,-1-5-160,-1-3-103,1-4-161,-1-9-940,3-4 0,0-9 0,3-12 0</inkml:trace>
  <inkml:trace contextRef="#ctx0" brushRef="#br0" timeOffset="73913.3079">27914 3016 2456,'0'-2'98,"-6"-2"14,-7 0 14,-5-1 14,-7 5 13,-5-5 10,-4 5 11,2 5 11,1 0 2,-2 2-71,1 3-18,2 0-8,4 0-15,8-1-14,3-1-12,9-1-6,0-2-8,6 2-6,0-4 3,0 3-3,0 2 5,3 4-1,6 0 4,1 7 4,0 8 2,2 2-3,-3 6 1,-6 5 5,-3-4-5,0-1 0,-2 0-4,1-6 0,1-9-6,0-3 2,1-5 5,5-7 1,8-5 0,7 0-9,7-5 1,10-1-5,6 0-5,1-3-21,-2-1-42,4 3-90,-8 1-110,-5 0-204,-15 0-423,-6 4 0,-10-4 0,-10 0 0</inkml:trace>
  <inkml:trace contextRef="#ctx0" brushRef="#br0" timeOffset="74534.6451">27773 3277 1864,'0'0'20,"6"0"18,10-2 15,11-3 14,9-1 10,14-3 8,9-2 5,0-2 4,-4 2-1,-8 0-10,-16 2-5,-11 2-9,-10 2-9,-5 0 6,-5-1 5,-3 0 19,0 1 17,-6 1 6,0 1 5,-5 1 1,-1 2-3,3 5-5,1 1-4,1 0-20,4 5-13,3 4-27,3-1-17,-3 2-11,9-2 0,3-3 0,2-3 3,5-7 3,4 1 1,-2-5-1,0-2-1,-3-5-2,-3-1-1,-3-2 0,-3-1-7,-1 6-23,-5 1-4,0 5-6,3 4-1,1 5 0,1 8 1,4 5 1,0 9 2,-2 4 5,-1 6 9,-3-1 26,-6-1 13,-7-5 3,-7-1 2,-4-7 0,-9-2 1,0-10-9,0-5-33,8-5-79,11-8-257,6-11-462,8-6 0,8-9 0,10-14 0</inkml:trace>
  <inkml:trace contextRef="#ctx0" brushRef="#br0" timeOffset="74975.7259">28582 3101 2965,'-13'0'63,"-1"0"3,-4 2 1,-4 3 2,11 3 2,3 3 2,7 4-2,1-2 1,5 3 4,4-4-57,4-4-6,7-1 2,5-5-1,-1-2 1,-1 0 0,-5-5-2,-3 1 1,-6 0-2,0 0-10,-4 2-1,4 4 1,0 6-3,-2 11 0,2 12-3,-6 12 0,0 11 0,-9 0 2,-7 3 4,-4-4 12,-7-5 2,-5-12 0,2-8-1,0-10-1,2-12-14,11-6-57,4-6-229,7-14-403,13-10 0,10-9 0,10-13 0</inkml:trace>
  <inkml:trace contextRef="#ctx0" brushRef="#br0" timeOffset="75316.8586">29049 3024 2556,'-23'10'43,"-4"4"9,-3 2 5,2 7 5,14-1 2,9-4 3,5 0 3,8-1 1,4-5 4,6-1-35,3-1-5,5 1-6,0 0-5,2-1-7,-4 4-5,-3 0-4,-7 1-3,-7 0 0,-6 2-3,-8 2 0,-7-2-4,-5-5-16,-8 2-38,0-4-177,0-5-364,4-4 0,10-10 0,8-7 0</inkml:trace>
  <inkml:trace contextRef="#ctx0" brushRef="#br0" timeOffset="76167.9841">29907 2750 1868,'0'-1'125,"-2"1"5,-2 0 10,-1 0 13,0 6 23,-2 6 18,4 13 20,3 15 22,0 15 12,0 16-98,3 10 5,6 15 2,2 15-7,-2 7 0,7 9-20,-5 7-3,2 0-2,-7-2-6,2 0 4,-2-1 5,0 1-8,0 2 2,-5 1 1,2 7 0,-1-1 6,-4 6 36,-2 3 23,-4 3 30,-4-2 19,0 2-4,-3-1 11,3-3-9,-1 1-5,2-2-13,0 2-9,1-2-50,-2 1-42,4-4-45,-2-4-36,4-8-14,0-5-21,3-10 0,-5-7 0,1-10 0,-2-8 0,3-8 0,-5-8 0,1-8 0,2-11 0,5-10 0,0-12 0,0-8 0,3-11 0,0-8 0,0-6 0,0-4 0,0-7-108,3-6-147,0-5-143,6-11-209,6-15-757,0-13 0,6-15 0,2-18 0</inkml:trace>
  <inkml:trace contextRef="#ctx0" brushRef="#br0" timeOffset="77430.1426">30147 3063 2634,'0'-3'138,"-1"-1"2,1 1-2,0 0 2,0 3 6,0 3 4,0 7 2,1 8 2,3 9 2,-3 7-113,4 8-22,-1 0-3,-3-4 2,-1-6 8,2-7 21,-2-5 44,0-11 29,0-4 8,0-4 2,0-5-2,0-4 0,0-9 2,0-4 0,-2-8-9,2-2-27,0-9-49,0-2-34,2-2-11,2 6-3,4 3-6,7 7 4,-3 10-4,3 9-2,3 5 7,-3 10-3,2 7 1,1 6 2,-3 7 3,1 2-1,-8 1 6,-2-4 0,-1-5-1,-4-5 5,-1-4 2,2-6 3,-1-3 5,-1-2-3,4-9 0,4-5-1,0-6 2,5-7-4,2-8-4,3 0-11,-3 0-19,2 8-7,-5 6-10,1 10 0,-5 8 0,1 11 1,0 8-4,-2 6 1,-1 3 7,1 6 5,-3-2 15,1 2 6,-1-5-9,0 2-49,3-5-82,-3-3-122,23-12-670,-22-4 0,1-2 0,2-4 0</inkml:trace>
  <inkml:trace contextRef="#ctx0" brushRef="#br0" timeOffset="77648.8007">30674 3034 2758,'0'0'49,"0"0"22,3 3 10,-2 7 6,4 6 3,0 8 2,2 7 1,-2 5-2,2-3-13,-4-3-59,2-8-164,-4-23-527,2 12 0,3-8 0,6-6 0</inkml:trace>
  <inkml:trace contextRef="#ctx0" brushRef="#br0" timeOffset="77895.8192">30855 3018 1813,'0'1'146,"0"0"26,1 4 17,3 5 7,4 3 3,1 6 2,8 5 0,4 2 2,6-1 0,2-3-102,1-2-88,-2-6-158,-8-12-553,-10 0 0,-3-2 0,-3-4 0</inkml:trace>
  <inkml:trace contextRef="#ctx0" brushRef="#br0" timeOffset="78127.5038">31049 2956 2434,'-6'11'133,"-5"7"22,-1 9 3,-6 6 2,5-1 3,-1 3 0,4-3-1,0-5-3,7-7-16,3-2-145,-3-10-144,29-11-590,-14 2 0,6-9 0,6-5 0</inkml:trace>
  <inkml:trace contextRef="#ctx0" brushRef="#br0" timeOffset="78504.0927">31186 3030 2172,'0'0'75,"0"0"18,1 0 33,5 0 16,3 0 10,7 0 0,4-4 2,6-1-6,-1-3-23,-3-4-92,-1-5-57,-9-3-34,-8 0-32,-4-3-4,-10 7 4,-4 0 14,-7 10 18,-3 6 31,-3 5 31,-2 9 45,5 6 43,3 4 21,6 4 8,8 0-11,5 1-13,1-4-12,7-1-17,9-3-26,7-2-20,7-5-46,7-6-54,9-5-182,-3-13-399,-3 2 0,-1-3 0,0-9 0</inkml:trace>
  <inkml:trace contextRef="#ctx0" brushRef="#br0" timeOffset="78928.9519">31573 2607 2160,'0'-2'81,"0"-1"16,-2 6 19,2 5 13,0 10 3,2 16 3,4 10-1,1 10 4,-1 0 2,3-1-73,-1-6-2,-5-6-11,0-11-11,1-9-4,-4-5 16,0-6 13,0-6 6,0-3 0,-4-3 0,-4-6-2,-6-6-6,-3-1-3,-6-4-13,2 5-4,0 8-19,-5 7-14,2 8-5,0 8-2,1 8-5,9 4-5,8 4 1,10-1-5,17-5-25,12-5-75,10-4-39,22-8-227,-10-4-336,4-6 0,-4-4 0</inkml:trace>
  <inkml:trace contextRef="#ctx0" brushRef="#br0" timeOffset="84900.2999">32534 2593 1678,'-2'-3'167,"2"1"28,-3-1 7,2 0 3,1 0 0,-4 3 3,2 0 10,-1 4 10,3 6 8,0 5-114,-3 8-39,3 6-22,3 7-5,-3 6 7,0 9 18,0 7 9,0 8-2,0 6-4,3 6 5,-3 5-6,6 8-3,0 5-3,0 4 7,0 4 0,3 0-11,5 6-3,-8-4 1,3 5 0,-2 2 0,-1 2 4,3 3 4,3 3 4,-1 2-4,6 5-2,-3 3 9,2 2-3,0 2 4,-4 1 18,2 2 27,-4 3 29,-1 1 7,2-2 19,-5 4 16,3 0-9,3-4 10,-2 0 9,1 0-14,-2-2-24,0-3-40,-1-1-36,-1-6-11,-1-4-27,-2-3-22,3-9 2,0-5-26,-2-1-15,2-1 0,-1-2 0,0-1 0,0-1 0,5-9 0,-1-3 0,2-2 0,2-7 0,-2-3 0,-2-7 0,-1-4 0,-1-3 0,-5-11 0,3-10 0,-3-8 0,-3-9 0,0-9 0,0-4 0,0-9 0,0-2 0,0-2 0,0 0 0,0-5 0,-3 0 0,-6-3 0,0-1 0,-6-1 0,-3 0 0,-5 2 0,-7-2 0,-16 6 0,-16 1 0,-18 4 0,-22-3 0,-14 6 0,-15-2 0,-6 3 0,-7 0 0,-7 5 0,-9-1 0,-5 2 0,-10 0 0,-8-1 0,-10 2 0,-7 1 0,-12 0 0,-5 3 0,-7-1 0,-12 1 0,-5-2 0,-1 4 0,-2-2 0,-4 0 0,2 0 0,1 4 0,-8-4 0,6 4 0,-1-2 0,-3 1 0,2 2 0,6 0 0,-4-1 0,1 0 0,7 3 0,-1-5 0,0 0 0,7 1 0,4 1 0,-1-5 0,3 2 0,10 4 0,2-5 0,3-1 0,7-4 0,8 2 0,1-5 0,2-7 0,3 3 0,9-1 0,3-4 0,10 2 0,2-3 0,5 3 0,4-2 0,3-2 0,2-2 0,2-2 0,-1 2 0,4-2 0,-4 1 0,2-1 0,-1-1 0,2 1 0,4 2 0,-3-3 0,5 3 0,5-2 0,2-1 0,2 0 0,6 1 0,0-1 0,8 1 0,-2 1 0,6 2 0,0-6 0,1 5 0,3 0 0,10 0 0,7-1 0,8 2 0,11 0 0,8 3 0,10-4 0,7 4 0,8 0 0,3-3 0,9 2 0,4-1 0,4-1 0,2-2 0,0 3 0,-2 1 0,3-2 0,3 2 0,-4 2 0,4-2 0,-3 3 0,4 0 0,-5 0 0,4 0 0,1 0 0,-5-3 0,1 3 0,5 0 0,-1 0 0,3-2 0,1-1 0,0 1 0,3-1 0,-4 2 0,-1 1 0,0 0 0,-3 0 0,-4 0 0,-1 0 0,-3 0 0,-2 0 0,0 0 0,-3 0 0,0-1 0,-4-1 0,3 2 0,-5 0 0,-3 0 0,0 0 0,-1 0 0,-2 0 0,5-3 0,2 3 0,0-5 0,4 1 0,1 1 0,3-5 0,6 2 0,2 1 0,5-1 0,3 0 0,1 1 0,0-1 0,7 0 0,3-2 0,0 4 0,0-4 0,3 2 0,-6 3 0,3-2 0,0-1 0,3 5 0,-3-4 0,0-4 0,0-1 0,0 0 0,0-2 0,0-5 0,0 2 0,0-6 0,0-4 0,0-3 0,3-4 0,1-7 0,-1 0 0,4-7 0,0-5 0,3-4 0,-2-2 0,0-4 0,1-3 0,-1-4 0,-4-4 0,7-7 0,-7-3 0,2-4 0,2 2 0,-3-5 0,2 2 0,0 1 0,-2 0 0,1-5 0,1-3 0,-2-3 0,-4-1 0,2-2 0,2 3 0,3-2 0,3 0 0,2 3 0,1-3 0,2 3 0,0 2 0,-1 2 0,-2 3 0,-2 5 0,-3-4 0,-4 1 0,-4-5 0,0 2 0,0-6 0,0 0 0,5 3 0,-2-1 0,-3-3 0,0 3 0,3 1 0,-3 2 0,0 3 0,0 3 0,3 0 0,-3 1 0,0-3 0,0-2 0,0-2 0,0-2 0,-3 0 0,-3 0 0,-8 3 0,-4 1 0,0 3 0,-4 0 0,1 1 0,-1 2 0,4 8 0,0 0 0,2 7 0,-5 1 0,2 1 0,2 0 0,-2 0 0,1-3 0,1 0 0,-2 1 0,-2 1 0,0 5 0,1 5 0,-4 6 0,-3 8 0,0 2 0,-3 6 0,0 4 0,-1 1 0,2 2 0,5 3 0,3 1 0,1 2 0,7 4 0,-1 0 0,4 2 0,5 7 0,-1 3 0,6 2 0,0 3 0,0 1 0,0 0 0,0 0 0,0 0 0,0 0 0,3 1 0,-2 0 0,4 2 0,1-2 0,3 2 0,2 0 0,2 2 0,4-3 0,1 2 0,4 0 0,8 0 0,5-1 0,4 0 0,11 0 0,6 0 0,5-3 0,7 3 0,1-3 0,3 5 0,-1-2 0,0 0 0,1 0 0,0 2 0,7-1 0,1-3 0,4 1 0,5-2 0,2-2 0,0 2 0,-1 0 0,-4 0 0,-1-1 0,-5 0 0,1-2 0,-7 1 0,4-1 0,-4 3 0,1 0 0,-1-2 0,1 4 0,-2-4 0,0 2 0,-3 0 0,-3-1 0,3 1 0,-1 0 0,-5 0 0,3 0 0,-3 0 0,1 1 0,2 1 0,4 1 0,0 3 0,4 1 0,-1-3 0,7 0 0,-2-1 0,2-1 0,2 3 0,-2-1 0,3 0 0,-1 0 0,0 1 0,-2-2 0,0-3 0,0 2 0,-4-2 0,3 0 0,-1 0 0,0 0 0,1 2 0,1-2 0,-1 0 0,-1 3 0,-2-3 0,-2 0 0,-2 0 0,-1 5 0,2-4-2,3 4 2,1-2 0,0 2 0,8 2 0,1-2 0,-3-2 0,5 2 0,-2-1 0,-1-1-1,0-1 2,3 2-1,1-2-3,4-1 3,-3 1 0,0-1-2,-6-2-10,1 1-29,-5 0-29,2 0-15,0 1-16,0 1 1,-5-2-5,2 3-5,-8 2 1,2-2-1,-5 1 7,0 1 15,3-2 17,1 1 18,5-2 4,0 1-4,3-3 3,0 0 9,-7 2-5,-3-2 3,-3-2 6,-7 2 4,1 0 16,-2 0-4,3 2 6,-1-2 7,7 0-2,5 0-15,1 0-1,6 0-25,0-2-18,1 2-8,7-5-12,1 0-11,5-2-9,6 0-9,7 2 5,6-3 10,5 3 5,5-2 26,2 0 12,7 1 21,0 1 10,-3-1 12,1 1 15,-4 2 4,-7-3 3,-3-2-2,2 2 1,-2 0 0,-1 2 0,1 0-2,1 0 0,-5-1-2,-2-1 2,-1 0-8,-6-1 4,-8 0 1,-10-2 2,-12 1-5,-10-2 6,-14 1-2,-5 1 2,-7 0-1,-7-2 0,-2 1 6,-2 2-3,-1-1-2,-2-1-3,0 0 5,3 2-4,3 3 1,5 0-3,5 2 3,6 2 0,6-3 0,2 3-5,5-2 4,-3 0 0,7 1 1,1 0 0,3 1-1,2 0 1,2 0 0,4 0-2,2 0 4,-2 0 0,2 0 0,-5 0 0,-3 0 0,-4-2-1,-2 2 2,-3-1 0,1 1-1,0-2-1,3 2-1,-3 0 1,8 0 1,2-1 0,-2 1-1,2 0 1,-2-5-4,-6 2 1,-1-1 0,-3-3 1,-1 2-3,3 4 5,-3-2-4,1 0-2,-6 3 1,-5 0 2,-15-3 4,-7 1 4,-13-1 4,-4 0-5,0 2 0,5-6-1,4 4-1,7-1 1,4 1 1,1 0-4,0-2 0,-3-1-4,-4 1-2,-4 1 5,2-1 1,2 1-3,0 2 1,2 0 1,1 1-2,-8 1 1,-6 0-2,-6 0 3,-6 0-3,3 0 0,-3 0 2,0 0 4,3 0 1,0 0-2,6 0 2,3-2-2,3 1 2,2 1-2,-1-1-2,-4-2 3,0 1-3,-9 2-3,0 0-4,-3-2-2,0 2-1,0 0 2,0 0-1,0 0 2,0 2 2,3-2-2,-3 3 1,0 0 2,0 1 3,3 0 5,0-1 2,0 3-2,0-2-3,0 1 2,0 1-3,3-1 1,-1-2 0,1 3 4,1 2-4,5 1 0,-1 0 0,-2 5-2,-3-4 5,1 4-4,-2-3 2,-2 4 0,2 1-2,-1 3-2,2 5 2,4 8 0,0 0-2,-1 3 2,4 4-20,4 2-84,1-6-145,24-3-804,-24 2 0,-6-5 0,-3-1 0</inkml:trace>
  <inkml:trace contextRef="#ctx0" brushRef="#br0" timeOffset="86080.2615">29813 2508 395,'0'31'-1,"0"13"-77,0 16 0,0 14 0,-1-5 0</inkml:trace>
  <inkml:trace contextRef="#ctx0" brushRef="#br0" timeOffset="86185.6273">29821 3213 668,'13'51'10,"1"13"-20,5 14-54,-2 13-56,-7-16 0,-5-15 0,-3-8 0</inkml:trace>
  <inkml:trace contextRef="#ctx0" brushRef="#br0" timeOffset="87283.0367">29928 2414 2363,'0'-5'206,"0"-4"31,0-2 1,-3 4 2,-2 2 3,2 8 2,-7 3 4,2 8 2,0 7 1,5 8-163,-4 17-43,4 12-32,-1 22-5,-1 14 7,3 13-5,1 4-4,6 2-8,-1-10-46,2-5-81,-3-10-98,11-14-236,-11-5-308,-2-14 0,1-12 0,-2-8 0</inkml:trace>
  <inkml:trace contextRef="#ctx0" brushRef="#br0" timeOffset="88940.4451">26862 2475 1091,'0'-3'99,"0"-2"33,0 0 20,0 0 29,0 0 30,0 0 21,0 2-1,0 0 2,0 2 3,0 2-60,0 6-32,0 5-31,0 6-19,0 5-30,0 8-29,0 4-20,0 5 6,6 7 4,-1 12-2,1 3 5,3 7-1,-2 6 2,1 2 0,1 1 4,0 2 3,3 0 2,-2 2-7,1 0 0,1 3 0,0-2-4,-3 1 2,-4-4 2,-2 1 11,0-1 8,-5 0 7,1-1 3,2 5 8,-1-4-2,0 2-1,0-3 1,0-1-5,2-5-6,-2 0-8,3-1-12,-3-3-9,6 2-4,-5 2-4,2-3 4,-3 1 4,0-1 4,-1-1 10,2-1 5,-1-2 1,0 0 1,0 3 1,0-3-2,0 4 2,0-2-3,0-1-4,0 1-7,0 0-6,0-3-5,2 2 0,-2-3 7,0 3-2,0-3 1,1 3-2,-1 2 6,0 0-1,-1 0 3,-1-3 0,2 1 2,-1-5 2,1 2-7,-2-1 0,4 0 0,-2 1-5,-2 2-7,2 0 4,2 2 0,-2-1 1,0 0-5,0-2-3,0-2 5,0-2 2,0 0 6,0 0-2,0-1 6,0-2-4,0 2 3,0-2 0,0-1 16,0 0 9,0-2 9,-2-3 6,-1-4 4,2-1 5,1-1 9,-3-4-11,3 1-5,0-4 0,0-3-16,0-4-7,0-6-10,0-5-8,0-7-11,0-3-4,0-4-13,0-1 12,-3-2-1,3 3 1,0 3 5,0-1-3,0 7-9,0 0 1,0-1 1,0-1 1,0-4 0,0-3-6,0-2 0,0-2-8,0 0 4,0-1-12,0 2 6,0 0-16,0 2-90,0 2-54,0 1-95,-5 3-115,4-4-267,-14-2-486,-8-4 0,-10-4 0,-17-12 0</inkml:trace>
  <inkml:trace contextRef="#ctx0" brushRef="#br0" timeOffset="89800.4868">23898 7586 2146,'0'0'120,"1"0"0,1 0 8,0 0 24,-1 6 15,6 6 7,4 11 5,-2 12 1,4 18 4,-2 10-94,1 9 2,-1 6 9,-2 3 2,-2 0-17,4-6-9,-4 0-2,-4-4 5,0-1 0,-1-2 2,-1-2-13,-1 0-9,0-1-9,-1-4-8,1-3-6,-2-5-8,2-6-2,0-5-10,0-7-2,0-7-7,0-8-4,0-5-1,0-4-2,0-2-11,0 0-28,0-1-59,0 3-65,0-5-107,20-3-571,-19 0 0,1 0 0,-1-6 0</inkml:trace>
  <inkml:trace contextRef="#ctx0" brushRef="#br0" timeOffset="90807.616">21313 7962 2115,'0'0'91,"0"1"6,0-1 6,0 0 21,0-1 26,3 3 14,0 6 18,4 3 18,4 9 8,1 6-64,1 12-5,-1 8 4,-6 11 3,-6 6-16,3 7-21,-6 9-16,3-1-11,0 0-14,-3-5-3,3-6-11,0-7-8,0-6-9,-3-6-9,3-10-1,0-5-3,0-8 0,0-7-7,0-2-3,0-5-5,0-4 3,0 0-1,0-2-1,0 2 3,0-1-3,-3 3 1,3-3-2,0 0-1,0-1 2,0-3-5,0-1-24,-3-1-30,5 0-43,-4-3-46,2 0-46,-1-3-53,2-2-99,1-7-138,-2 7-206,0-1 0,-3-2 0,0 0 0</inkml:trace>
  <inkml:trace contextRef="#ctx0" brushRef="#br0" timeOffset="92791.894">17484 4720 1194,'0'0'15,"2"0"10,2 0 22,2 0 21,11 0 18,7 0 16,4 0 10,5 2 5,5-2 3,1 0-8,6-2 0,4 2-4,0 0-10,8 0-13,4 0-6,6 0-5,4-3 1,7 1 10,6 1 7,4-1 4,5 1 3,5 1-2,1-2-9,13 1-9,10 0-6,9-1-10,14-5-11,11 0-13,10-1-7,6-4-6,4 2-1,3-3 0,2 1 3,-1-1 4,2 3-1,2 1 1,-3-2 2,8 2-3,4 2 3,-4 0-2,3-1-6,3 1-4,2 5-4,-1-3-4,-4 1-4,1-2-2,-1 4-1,-5-4 3,-5 2 4,-4-4 3,-2 5 11,2-3 6,-2 2 0,0 0 0,4 1 3,5 0-2,1-3 1,-3 1-3,7-1-5,-3-2 0,-5 4-7,-2 1 4,-4-1 1,-1 3 2,2 1-3,-4 0 0,2 0-1,2 1 1,1-1 1,1 2-3,-3 0 3,2-2-6,1 0 5,-2 1 3,-2-1 2,-5 2 3,0 1 2,-2-2-5,0 4 2,0 0-2,1-1-6,2-1-3,-4-2-6,0 0-4,-1 2-2,-4-3 1,-4 0 0,-6 0 5,0 0 2,-9 0 1,-1 0-2,-4 0 3,-4-3 3,-2 2 1,-4 0 4,-1-2-1,-4-1-1,-7 4 1,-9-2-8,-3-3 3,-5 2 0,-4 3-2,0-1-3,-2-2-1,-4 3-6,-2-3 0,2 1-1,-2 0-4,-3-1 2,2 2-3,-3 1 0,-5 0 0,-5-2-2,-13 2 0,-12 0-1,-18 0-4,-13 0-1,-10 0-4,-7 0-22,0 0-81,0 2-55,0 1-144,18-3-632,-18 6 0,-6 0 0,-9-3 0</inkml:trace>
  <inkml:trace contextRef="#ctx0" brushRef="#br0" timeOffset="94602.252">17546 5958 345,'0'0'42,"0"0"46,0 0 26,1 3 17,-1-3 17,0 0 6,2 5 2,-1-5 10,6 0 13,1 2-3,8-2-11,6 0-40,5 1-23,8-1-16,4 0-15,7 0 1,6-1 9,11 1-4,5 0-1,10 0-6,15 0-1,9 0 0,10-2 3,8 2 2,13-5 4,5 2 0,20-1-7,9-1-2,11 2-9,13-2-8,13 4-6,6-2-5,3 0-4,15 1-2,13-1-3,2 2-5,8-4-1,8 4 0,-2-1-2,-5-1 1,2 1 1,-4 1 1,1-4 3,2 1 0,-4-1-3,-3 2 0,2-1-2,2 2-6,-7-3 1,3 2-5,1 3-3,-6 0-2,-8 0-1,-1 0-5,-11 0 0,-9 0 0,-5 0 0,-4 3 1,-9 4 0,-5-3-2,-4-1 0,-6 2 0,-10-1-1,0 1 3,-8-2 1,-2-3-2,-5 3 0,-2-3 0,-3-3 0,-2 3 2,-2 3 2,-3-6 1,-1 3-1,-3 0 0,-4 0-1,1-2 3,-2-1 0,-8 2-2,4-1 1,-3 2-3,-1 0-1,0 0-1,0 0-2,-8 0-1,1 0 4,-5 0 0,-2 0-3,-3 0 0,-7 0 1,-9 0-1,-3 0 2,-6 0-1,-2 0-1,2 0 3,-2 2-3,-1-2 0,-2 0 2,-3 1 2,-7-1-1,-8 0 2,-4 0-2,-3 0 1,-2 0 1,-4 0 1,2 0 3,-5 0 2,-4 0 2,-7 0 2,-4 0-1,-5 0-2,0 0 1,8 0 2,8 0-1,6 0-1,11 0-2,3 0-3,2 0-2,-1 0 3,-7 0 1,-7 0 2,-14 0 1,-12 0 2,-7 0-1,-11 0-2,-2 0-17,-1 0-61,0 0-79,-3 0-87,-1 0-88,-5-3-418,-20 3 0,-13 3 0,-18 0 0</inkml:trace>
  <inkml:trace contextRef="#ctx0" brushRef="#br0" timeOffset="96612.4525">17284 7367 1080,'0'0'43,"0"0"2,3 0 9,1 0 10,-1 0 23,8 0 22,5 0 12,6 0 5,8 0 3,7 0-42,3 0 1,3 0 1,2 0-4,7 0-3,6 0-11,10 0-7,6 0 0,14 0 8,13 0 6,15 0 8,14 0 6,10 0 5,8 0 6,12 0-4,8-1-4,10 1-9,10 0-11,9 0-7,17 0-7,7 0-5,7-2-6,12 0-3,10 1-4,-3-2-3,9 1-6,1 0-2,0 1-2,-1-5 1,4 4-1,-4-1 0,-3-4 2,8 0 3,-7 3 6,-2-5 4,1 4 8,-3-2 1,-6-4 3,2 5 1,-3-1-2,-10-2-2,2 3 0,-2 0-9,-7 1-8,-3-1-5,4 2-8,-6-1-5,-2-1-4,0-2 0,-1 2-3,-6-1 1,-4 0-5,0 0 0,-3 5 7,-4-3-9,-1 1 2,2 1-2,1 3 4,-6-1-5,-3-3-1,-6 1-2,-4 3 4,-11-6 0,-9 0-3,-4 0 3,-10-5-1,-5-1 2,-8 0-2,-2 0 4,-7-1 2,-6 2 2,-8-1 2,-8 0-1,-4 4-2,-9-1 0,-4 0 2,-11 1 0,-3-1 1,-10 1 1,-6 2 5,-7 0 5,-8-3 5,-8 1-1,-7 3 2,-4 0 1,-7-2 4,-1 4-2,-2-1-3,2 2-3,5-4-5,11 3-7,8 0-9,19 2 0,12 1-2,8 0 0,-2 0-5,-5 0 0,-21 0 2,-17 0 17,-19 0 22,-8 0 6,-7 0 4,-2 0 1,2 0 0,-1 0 0,0 0 3,2 0 3,1 0 0,6 0-15,6 0-23,6 0-3,7-2-3,1 1 0,-3-3 0,-2 2-1,2-2-1,-3-2-4,3-1 0,7 2-4,0-3 0,2 1-4,-2 0 5,-6 1-4,-4 2-1,-5-1 0,-2 3-1,1 2 0,9-1-2,8 1 2,10 0 1,4 0 0,-1 0-6,-5 0 3,-9 0 2,-12 0 1,-8 0-8,-5 0-22,-8 0-69,0 0-105,0 0-121,0-5-157,-3-9-489,-9 6 0,-5-8 0</inkml:trace>
  <inkml:trace contextRef="#ctx0" brushRef="#br0" timeOffset="97146.0252">31989 6064 1212,'0'0'126,"0"0"10,0 0 11,5 0 14,4 0 35,12 0 22,17 0 15,16-1 6,12-2 6,9 0-108,2-4-17,-9 3-8,-8-4-13,-12 6-18,-12-2-76,-7 0-114,-8 0-140,-8-21-372,-4 21 0,-6-1 0,-3 4 0</inkml:trace>
  <inkml:trace contextRef="#ctx0" brushRef="#br1" timeOffset="106598.4308">22014 3935 1804,'0'2'89,"0"-2"14,0 1 33,0-1 35,0 3 26,0-3 19,0 0 15,0 0 5,0 0 7,1-3-65,-1 2-5,7-5-9,3-2-29,8-2-26,6-3-13,9-2-1,15 0-10,1-1-2,6 7-5,-1 2-15,-7 3-5,-16 8-5,-6 0-1,-9 5-7,-7 3-12,-3 5-15,-2 2 1,-4 2 12,-7-3 7,-3 3 7,-10 0 0,-6-3 0,-4 2-1,-4-1-2,4-4 1,5-1-3,8-5-6,4-1-16,6-3-10,4-1-8,3-3-8,3-1 0,-3 3 6,7-1 0,2 0-3,8 3 2,4 0 0,8-1 1,-1 3 0,2 1 6,-1 0 6,-2 0-3,-1 3-5,-7 0-4,-2 2 4,-3-1-1,-6 3 6,-5-1 13,0 3 8,-3 0 4,-3-4 8,-3 4 7,-3-2 7,-6 1 11,-7-2 15,-7 1 50,-2-1 46,-9-2 56,-5 0 16,-5-4-1,2-1-6,-3-2-8,8-5-6,3 0-10,6 0-17,10 0-51,6 0-52,4 0-68,5 0-22,6-3-7,0 1 0,3-1 0,0 3 0,0 0 0,-3-2 0,3 2 0,0 0 0,0-2 0,0 2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 0,0 0-28,0 0-36,0 0-17,0 0-7,0 0-23,0 0-5,0 0-3,0 0-5,0 0-3,0 0-6,0 0 29,0 0 36,0 0 12,0 0 10,0 0 8,0 0 5,0 0-10,0 0 4,0 0 4,0 0-3,0 0 0,0 0 0,0 0 4,0 0-1,0 0 5,0 0-9,0 0-5,0 0 0,0 0-6,0 0 6,0 0-1,0 0-2,0 0 0,0 0 0,0 0 5,0 0 5,0 0 18,0 0 0,0 0 3,0 0 0,0 0-1,0 0 1,0 0-2,0 0-4,0 0-1,0 0-1,0 0-3,0 0 0,0 0-4,0 0-1,0 0-5,0 0-2,0 0-5,0 0 5,0 0 3,0 0 1,0 2 1,0-2-7,0 2-2,0-2-7,0 0-7,0 3-3,0-1-1,0-2-13,0 3-26,0-1-53,0 2-83,6-3-197,-3 2-399,-3-2 0,6 2 0</inkml:trace>
  <inkml:trace contextRef="#ctx0" brushRef="#br1" timeOffset="108122.1106">25019 3799 2180,'0'0'94,"0"0"28,-2 0 36,2 0 18,-3 1 12,0-1 17,3 2 24,0-2 28,0 0 40,0-2-35,0 2 3,0 0-25,3-1-36,2-3-16,10-3-11,5-3-12,11-1-22,8-5-28,2 4-42,0-2-33,-1 7-28,-5 2-5,-5 8 0,-5 3-2,-5 11-1,-4 3-3,-8 9-3,-5 8 2,-6 5 5,-8 4 0,-11 5 5,-10-2 3,-8 5 5,-10-7 13,-1-2 27,-2-11 40,5-3 32,10-10 19,5-10 45,11-7 12,11-4-3,4-4-2,5-9-7,7-2-1,7-4-33,6-5-48,6 5-25,6 1-22,3 1-44,0 7-15,3 2 0,0 4-1,-1 2 2,-2 0-12,3 2 15,-4 2 4,1 1-16,-4 1 3,-2 0-5,-2 3 5,1 2-2,-8-4 4,1 2 0,-6-3 0,-3 0-7,-2 0-1,-7-3 20,2 0-3,-3-1 2,3 0 1,-3 0 5,0 0-3,0 0 0,0 0 0,0 0 0,0 0 0,0 0-8,0 0-9,0 2-8,0-2-13,0 0-10,0 0-8,0 0-9,0 0-17,0 0-25,0 0-35,0 0-31,0 0-40,0 0-14,0 0-20,0 1-28,0 0-57,0 1-68,3-2-67,7 1-112,0-1-435,6-1 0,4-3 0,5-5 0</inkml:trace>
  <inkml:trace contextRef="#ctx0" brushRef="#br1" timeOffset="108906.0286">28083 3838 1178,'3'-9'95,"3"-3"36,1-3 42,2-5 32,-1 5 41,-2 7 16,-2-1 3,-2 4 3,-1 2 11,-1 3-59,0 0-17,0 3-20,0 5-13,0 6-6,0 2-16,-3 10-8,-4 6 6,-1 1 0,-7 2-7,0-1-8,3-2-9,-1-6-13,7-4-13,1-7-9,5-7-11,0-4 1,9-4-6,6 0-1,12-3-3,9-3-4,11-3-4,1 1-13,3-3-30,-5 4-61,-3 2-71,-5 3-91,-8 1-62,-5 2-109,-8-2-142,-9 1-343,-3-2 0,-2 2 0,-3 0 0</inkml:trace>
  <inkml:trace contextRef="#ctx0" brushRef="#br1" timeOffset="109557.7848">28447 3814 1417,'0'-4'139,"0"-1"36,0-3 21,0 3 6,0 1 11,0 4 8,0-3 29,0 6 34,0 2 34,0 7-64,0 4-35,0 12-27,0 7-17,0 5 4,0 7-9,0 2 1,0 1-16,0 1-29,-2-4-24,2-5-16,-3-2-12,0-8-3,2-5 0,-1-6-11,1-9 3,1-2-5,1-5-5,-1-3-1,0-1-3,0-1-4,0-1-9,0 2 0,0-1-4,0 0 0,0 0-5,0 0-4,0 0-6,0 0-7,0 0-4,0 0-4,0 0 3,0 0-7,0 0 0,0 0-1,0 0 0,0 0-6,0 0-7,0 0-12,0 0-16,0 0-9,0 0-6,0 0-6,0 0-8,0 0-14,0 0-27,0 0-29,0 0-37,0 0-19,0-1-17,2-1-28,-2-1-32,4-3-90,42-11-410,-38 6 0,5 0 0,3 0 0</inkml:trace>
  <inkml:trace contextRef="#ctx0" brushRef="#br1" timeOffset="110942.3837">30810 3813 1849,'0'-6'114,"0"1"32,0-4 27,0 1 21,0 4 13,0 1 6,0 3 5,0 0 3,0-3 3,0 2-81,0 1-30,0 0-32,0 0-23,0 0 13,0 0 6,0 4 16,0 6 8,1 7 4,1 5 22,2 8 4,1 5 0,-4 7-1,3 4 3,-2-2-32,-1 2-10,-1-2-17,2-5-11,1-4-5,0-7-17,0-5-6,-3-6 2,0-2 1,0-4-3,0-5-1,3-2-2,-3-3 0,0 2 0,0-3 4,3 0-8,-3 0 1,0 0-1,0 0-3,0 0-2,0 0 0,0 0-5,0 0-10,0 0 2,0 0-6,0 0 0,0 0 1,0 0-4,0 0 2,0-3 0,0 3 0,0 0 0,0-1 3,0 1-3,3 0 0,-3 0 1,0 0 0,0 0 0,0-1 0,0-1-2,0 1 0,0 1-1,0-2 0,0 2 0,0 0 0,0 0-1,0 0 0,0 0 0,0-1 0,0 1 2,0-1-2,0-1 0,0 2 0,0 0 0,0 0 0,0 0 0,0 0-2,0 0 1,0 0 0,0-2-8,0 2-10,0 0-13,0 0-11,0 0-9,0 0-10,0 0-13,0 0-13,0 0-26,0 0-31,0 0-30,0 0-17,2 0-38,1 0-60,2 0-113,36-12-420,-33 11 0,4-3 0</inkml:trace>
  <inkml:trace contextRef="#ctx0" brushRef="#br1" timeOffset="112917.0817">9674 6895 1146,'0'0'6,"1"0"11,-1 0 11,0 0 9,0 0 11,0 0 19,0 0 22,4 0 28,-4 0 20,0 0 0,0 0 14,3 0-9,-3 0-10,0 0-9,0 0-10,0 0-17,0 0-20,0 0-22,0 0-15,0 0 1,0 0 0,1 0 1,1 0 2,1 0 6,0 0 2,0 0 0,0 0 1,2 0-6,-1 0 1,-1 0-1,0 0 3,3 2 5,-3-1 9,0 0 0,3 2 1,1 2 6,2 1 11,2 5 13,2 1 1,3 5-4,-2 2-10,2-1-9,-3-1-1,-2-5 22,-4 0 40,4-10 24,-5-1-3,7-4-10,10-6-6,4-6-2,8-8 0,8-5-2,4-8-8,4 0-28,-1-4-42,5 1-33,-4-2-9,-3 8-3,-8 2-3,-10 10-2,-8 5-4,-3 3 1,0 4 0,-2 2-2,-1 0-2,-4 1 1,-5 2-1,0 1-2,-7 0 1,0 3-1,0 0-2,0 0 1,0 0-3,0 0-2,0 0-2,0 0 0,0 0 0,0 0 4,0 0 0,0 0-2,0 0 2,0 0-2,0 0-9,0 0-16,0 0-17,0 0-21,0 0-25,0 0-24,0 0-38,0 0-54,3 0-87,0 0-151,0-12-381,-3 9 0,1 0 0,4 2 0</inkml:trace>
  <inkml:trace contextRef="#ctx0" brushRef="#br1" timeOffset="114320.5063">22331 4903 1531,'0'0'103,"3"0"24,0 0 16,-3 0 16,0 0 14,0 0 11,0 0 1,3 0 0,-3 1 11,0 2-60,0 3-19,0 9-14,0 6-6,0 8-10,-6 3-9,0 7-6,-6-3 6,2 0 18,-1-3-4,2-8-4,2-3 0,4-7 13,-1-6 35,4-5 39,0-3 7,7-1-4,6-2-7,11-3-15,14-4-9,15 1-15,5-4-18,2 2-50,-4-2-88,-3 10-128,-14-4-105,-4 4-208,-12-2-490,-7 3 0,-6-2 0,-5-1 0</inkml:trace>
  <inkml:trace contextRef="#ctx0" brushRef="#br1" timeOffset="114630.6765">22714 4967 2120,'0'-5'88,"1"4"16,-1-1 34,0 4 24,-1 4 22,1 11 16,0 9 9,0 9 6,0 12 10,-3 6-70,-4 5 7,1 5-13,-7-7-34,1 1-22,-1-7-21,0-5-17,1-5-11,0-9-48,3-2-72,2-11-119,2-7-221,-7-5-343,-3-5 0,-8-5 0,-10-2 0</inkml:trace>
  <inkml:trace contextRef="#ctx0" brushRef="#br1" timeOffset="115754.2498">13492 6784 968,'0'-3'48,"0"-1"19,0-2 30,3 1 37,-3 1 48,0-1 44,0 5 29,0-3 18,0 3 7,0 0-36,0 0-7,0 0-17,0 0-30,0 0-35,0 0-35,0 0-28,0 3-12,3 0-3,1 4 2,2 3 11,4 5 21,4-1 12,3 3 4,3 0 8,-3-2-8,3 0-12,-3-1-7,-4-1-8,1-3 4,-4-2 10,3-4-2,5-3-5,2-5 2,11-8 34,8-7 25,13-5 5,9-17-5,8-5-5,5-4-18,2-3-17,-5 4-24,-6 5-4,-9 5-19,-12 10-42,-10 5-29,-14 5-12,-4 6-10,-8 5-2,-5 3 4,-3 1-9,0 4-11,0-2-18,0 2 4,0 0-4,0-2-1,0 2 1,0 0 12,0 0-2,0 2-10,0-2-7,0 3 5,0 0-1,0-1 2,0-2-8,0 0-18,0 0-22,0 4-41,1-1-58,1 1-70,2 1-86,6-3-230,3-2-340,5 0 0,7-4 0,11-10 0</inkml:trace>
  <inkml:trace contextRef="#ctx0" brushRef="#br1" timeOffset="117014.538">24829 4939 2102,'0'1'143,"0"-1"34,0 2 15,0-2 17,0 0 19,3-2 18,3 1 8,5-3 14,5-1 9,10-3-101,10 2-36,6 1-32,8 4-14,7-1-18,0 4-17,0 6-22,-10 2-15,-3 2-21,-17 7-12,-12 0-3,-9 2 4,-12 0 0,-12 1-1,-6-1 5,-8-1-3,-7-1 5,6 0 8,10-6 7,5-4 2,12-2 0,5-3 4,1-3 8,6 1 5,5 1-2,5 0 0,9 4 3,10 0-1,1 7 3,0-2 0,-7 6 0,-2 3-5,-5-1-8,-12 6 2,-6 1 15,-5-5 20,-12 4 16,-10-4 19,-11-3 32,-11-4 69,-5-3 78,-7-7 28,0-2 1,0-1-8,7-5-17,5 1-18,11 0-19,11-1-21,8-1-40,6 2-115,5 1-172,0 0-116,1 1-62,-4 0-79,-1 0-76,-4 1-104,3-1-223,-12 4-299,-4 4 0,-11-2 0,-10 5 0</inkml:trace>
  <inkml:trace contextRef="#ctx0" brushRef="#br1" timeOffset="118358.9487">4835 7905 1893,'0'0'103,"0"0"6,0 0 2,0 0 17,0 0 23,0 2 18,3 7 23,4 3 6,2 5 11,6 5-76,6 6 8,2 1 12,2 5 18,-3-2-7,-3 2-16,-3-5-11,-2-5-16,-6-2 9,-2-10 30,3-4 17,1-4-9,8-9-10,5-11-13,13-10-5,8-9 3,11-13-3,7-8 0,6-4-11,7-3-46,-6 5-27,-1 1-13,-11 7 2,-12 12-7,-13 8-11,-14 10-10,-10 6-6,-4 7-6,-4 3-4,0 3 5,0-1 0,0 2 2,0 0-11,0 0 0,0 0 8,0 0-9,0-1-14,0 1-14,3 0-8,-3 0-30,3-1-46,0 2-82,0-1-118,8 0-186,2 0-520,5 0 0,8-4 0</inkml:trace>
  <inkml:trace contextRef="#ctx0" brushRef="#br1" timeOffset="119826.2073">28176 5045 2163,'0'0'112,"0"0"24,0 0 20,3 0 17,-6-3 10,3 3 11,3 0 8,-3 0 5,3-1 2,12-4-76,12 0-29,11 1-19,14 2-16,4-1-15,3 1-6,-5 6-12,-6 3-9,-12-1-3,-9 8-2,-13 5-1,-8 2-2,-5-1-2,-9 4-1,-6-2-1,-7 0-2,-6 0 4,-6 0 1,4-7 1,6-3 1,10-3 15,5-2 8,7-7 0,1 1 8,1 1 3,4-2 2,7 0-1,6 5 0,9 4 1,11 4-4,0 6-15,-4 2-8,-7 4-4,-9-1-2,-10-2 8,-7 0 1,-8-1 7,-13-4 5,-4 1-1,-9-3 6,-14-1 1,-5 0-2,-4-4 1,3-3-10,-3-3-42,9-1-62,10-1-83,10-2-76,7 0-125,25-4-603,-20 8 0,-7-4 0,-24 3 0</inkml:trace>
  <inkml:trace contextRef="#ctx0" brushRef="#br1" timeOffset="120910.5047">8481 8111 1113,'0'-4'157,"-3"1"33,3-3 24,0 3 19,-3 1 8,6-1 4,-3 3 1,0 0 21,0 0 27,0 5-88,3 7-18,3 5-16,3 3-18,6 11-10,7 1-4,2 1 4,3-1 14,4-6 5,-4-4 14,9-13-5,5-9-10,13-14-8,14-16 17,14-21 27,15-11 18,11-15 19,11-9-7,1 2-20,-5 7-41,-12 7-22,-13 16-17,-25 11-13,-16 15-44,-19 7-81,-11 10-50,-10 4-41,-5 4-16,-4-1-11,0 4-12,0-1-10,0 1-21,0 0-51,0 0-83,2 0-113,24-4-660,-20 2 0,3-1 0,-3-4 0</inkml:trace>
  <inkml:trace contextRef="#ctx0" brushRef="#br1" timeOffset="122468.1794">30770 5177 2046,'0'0'86,"0"0"36,0 0 27,3-2 2,2-3 13,6 1 18,5-5 22,8-5 27,-1 2 19,5-3-44,4-2-35,8 1-33,4 1-22,6 1 0,1 5-12,-3 5-18,-7-1-23,-5 6-21,-13 8-13,-7 8-7,-4 8 13,-9 10 5,-3 8 4,-9 2 3,-9 5 5,-6-6 6,-12 0 6,-6-5 0,-2-6-2,-4-4 3,4-8-5,7-4-9,8-5-1,9-4 11,7-5 6,4-3 11,7 0 23,1-3 22,-1-5 1,5 0 3,5-5-2,7 1 0,3-1-14,8 2-2,2 2-6,5 2-10,-1 1-26,4 4-23,1 0-8,4 1 2,2 1 3,3 0-4,-1 1 13,5 3-14,-4 0-5,-2 2-7,-5 1 1,-7-2-6,-8 0 7,-6-3-6,-9 1-8,-4-3 11,-2 0 10,-3 0 13,0 0 18,0 0 11,0 0 6,0 0 0,0 0-6,0 0 1,0 0-3,0 0-9,0 0-21,0 0-24,0 1-33,0-1-35,0 0-46,0 2-58,0-2-44,0 0-27,0 0-36,0 4-66,0-4-98,1 3-149,53-3-559,-52 2 0,-7 0 0,-4-2 0</inkml:trace>
  <inkml:trace contextRef="#ctx0" brushRef="#br1" timeOffset="123981.7594">9344 9119 1371,'2'2'108,"0"1"24,-1 1 17,1-1 11,-2-3 6,0 0 3,0 4 21,3-1 14,0 2 13,3 1-70,6 7-16,0-1-9,3 8-7,3 4 1,0 5-4,-1 2 1,-1-2-15,2 0 4,-7-6 22,-1-7 35,0-9 13,3-2-4,9-12-4,11-11 1,10-10 4,11-11 2,9-12-3,3-2-15,2 0-30,-5 2-51,-7 9-20,-13 7-8,-11 7-8,-13 10-13,-10 6 0,-7 4-9,-2 4-12,0 3-18,0 0-18,0 1-13,0 0-23,0 0-40,0 0-61,0 0-64,0 0-139,0-8-599,3 8 0,-1-2 0,7-1 0</inkml:trace>
  <inkml:trace contextRef="#ctx0" brushRef="#br1" timeOffset="125412.435">22750 6403 2883,'0'-2'111,"0"1"29,0 0 25,0-2 11,0 1 17,0 0 8,0 1 2,0 1-1,-6 0 4,-3 0-80,-6 0-31,-4 1-29,-8 3-23,0 1-11,-3 4-16,3 1-8,3 0 5,4 1-2,6-2-5,4 0 0,4-1 6,0 0 8,6 3 4,-9 3 3,-1 1 4,-5 6 1,-3 2-6,-5 0 4,2 2 3,4-4-2,4-4-3,9-6-10,1-2-6,3-3 6,0-3 4,3 2-2,0-2 4,7 1-3,8 2 4,6-3 2,11 1 1,8-3 1,3 2 0,5 3-7,-4 1-6,-3 5 2,-10 2-1,-3 1 3,-10 5-4,-6 1 4,-8-2 10,-3 2 9,-8-1 8,-6-3 7,-9 0 20,-7 0 28,-16-2 44,-12-3 33,-11 0 30,-3-4 9,1-2-1,3-3-12,10-1-9,13-2-4,14 3-20,13-3-32,6 0-40,8 0-44,0 0-30,-2 0-28,2 0-63,0 0-87,-1 0-65,1 2-73,0-1-104,0 1-93,0 2-166,-5-8-495,-8 11 0,-4 5 0</inkml:trace>
  <inkml:trace contextRef="#ctx0" brushRef="#br1" timeOffset="126590.1856">14867 8630 1095,'0'0'105,"0"0"34,0 0 18,0 0 5,0 1 2,0-1 26,0 2 24,0 2 13,0 4 9,2 3-69,1 6-13,1 0-22,6 1-7,4 2 1,0 0 4,5-3-11,2-4 10,2-4 15,4-4 8,5-7 4,7-5 2,5-9 1,8-8 0,7-8 10,6-14 10,5-5-9,9-6-29,2-4-22,-1 0-11,-5 4-6,-16 8-12,-14 13-8,-15 7-13,-12 10-14,-12 5-16,-5 6-7,-1 4-3,0 0-7,2 4-6,-2-1-12,0 1-2,0 0-9,0 0-5,0 0-8,0 0 0,1 0-4,1 0-16,-2 0-23,0 0-22,1 0-30,-1 1-40,0-1-45,2 3-45,-1-3-80,6 0-181,-3 0-356,6-3 0,1-1 0</inkml:trace>
  <inkml:trace contextRef="#ctx0" brushRef="#br1" timeOffset="129136.0789">25049 6443 548,'0'0'63,"0"0"22,0 0 16,0 0 12,0 0 10,0 0 10,0 0 11,0 0 11,0 0 13,0 0-31,0 0-3,0 0 3,0 0 10,0 0 6,0 4 16,0-4-6,0 0-9,0 0-6,0 0-3,2-4 6,-1-1-11,4-3-21,5-2-20,5-2-12,8-4-19,8 2-1,10-1 8,4 1 1,3 0-1,5 4-16,-7 2-5,-6 7-3,-6-3-3,-7 4-7,-9 8-3,-6 3-2,-4 4-7,-5 9-2,-3 3 1,0 6 4,-3 6 6,-3-1 6,-9 1 8,-6 0 6,-14-2 2,0 0 2,-8-7 0,1-1 1,-3-5-6,6-4-3,-1-5-2,9-6-6,4-4-6,7-4-6,7 1 4,2-4 1,5-2-3,3 0-2,0-3-3,3-3-3,0 0-4,0 2-1,3-3-3,-3 4-3,6-1-7,-3 2-4,6 0 1,-1 3-4,2-3 1,-4 3-3,8 0 2,-4 1 0,5-1 0,1 3 3,4-2 4,4 2-3,5 0 4,4 0 4,2 0 0,3 2 5,-1 1-2,-4 2 1,2 1-1,-4 0-1,1 1 1,-1-1 0,-2 0-2,-2-2-5,-4-3 2,-4 2-1,-5-3 1,-2 0-2,-6 0 1,0 0-1,-6 0-2,2 0-1,-2 0-1,-2 0 2,4 0-4,-2 0 0,0 0-1,0 0 0,0 0 2,0 0 0,0 0-1,0 0-1,0 0 3,0 0 1,0 0-1,0 0-2,0 0 1,0 0-2,0 0-1,0 0 0,0 0 0,0 0 1,0 0-4,0 0 3,0 0-2,0 0 2,0 0-1,0 0 1,0 0 0,0 0 0,0 0 0,0 0-1,0 0 1,0 0-4,0 0 2,0 0 0,0 0-1,0 0 2,0 0-1,0 0 0,0 0 0,0 0-1,0 0 1,0 0 1,0 0-2,0 0-1,0 0 1,0 0-1,0 0-1,0 0 1,0 0 1,0 0-1,0 0-3,0 0 4,0 0-3,0 0 0,0 0 1,0 0 2,0 0-3,0 0 0,0 0-1,0 0 1,0 0 2,0 0-3,0 0 3,0 0-2,0 0 1,0 0-3,0 0-2,0 0 0,0 0-1,0 0 0,0 0-4,0 0-5,0 0-7,0 0-5,0 0-6,0 0-7,0 0-6,0 0-11,0 2-15,0-2-11,0 0-10,0 2-17,0-2-12,0 0-3,0 0-21,0 0-30,0 0-18,0 0-39,0 1-70,0-1-58,1-1-50,-1-1-231,0 4 0,0-2 0,0 0 0</inkml:trace>
  <inkml:trace contextRef="#ctx0" brushRef="#br1" timeOffset="132580.6576">7083 9810 1130,'0'0'88,"0"0"30,0 0 30,0 0 22,0 0 14,0 0 8,0 0 3,0 0 2,0 0 2,0 0-60,0 0-1,3 3-19,1 2-21,2 2-17,0 3-7,4-1-4,-3 3 6,3-2 7,1 2 2,1 0 4,0 0 6,6-3-1,-3 2 6,5-1 11,-1 0-4,1-1 2,-4 3 3,-4-6 8,-2 0 29,4-3 5,8-7-10,8-13-5,15-9-9,10-15-11,9-7-1,2-8-6,-1 1-10,-1 5-15,-9 4-37,-13 5-18,-6 8-13,-15 7-1,-9 9-6,-6 5-4,-3 5-5,-5 2 0,2 5-2,2 0 2,-2-1-2,0 1 1,0 0-1,0-4-5,1 4 0,-1 0-1,0 0 2,0 0-1,0 0 1,0 0-1,0 0 1,0 0 2,0 0 0,0 0 0,0 0 0,0 0-1,0 0 2,0 0 0,0 0-2,2 0-2,-2 0-2,0 0-9,0 0-13,0 0-2,0 0 3,0 0 0,0 0 0,0 0-1,0 0 4,0 0-1,1 0 4,-1 0 7,0 0 13,2 0 2,-2 0-3,2 4 1,-2-4 0,0 0 1,0 0 0,0 0-1,0 0 0,0 0 1,0 0-2,0 0 2,0 0 0,0 0 0,0 0-1,0 0 0,1 0-1,-1 0 1,0 0 2,0 1-1,0-1 1,0 0 0,0 0 1,0 0-1,0 0 0,0 0 0,0 0 3,0 0 0,0 0-1,0 0 0,0 0 0,0 0-1,0 0 1,0 0 0,0 0 0,0 0 0,0 0-3,0 0 0,0 0 0,0 0 0,0 0 0,0 0 0,0 0 0,0 0 0,0 0 0,0 0 0,0 0 0,0 0 1,0 0-1,0 0 0,0 0 1,2 0 0,-2 0 0,0 0 1,0 0-1,0 0 0,0 0 0,0 0-1,0 0 1,0 0 1,0 0-2,0 0 0,0 0 0,0 0 0,0 0 0,0 0 0,0 0 0,0 0-2,0 0 0,0 0 2,0 0 0,0 0-1,0 0 2,0 0 0,0 0 0,0 0 1,0 0-4,0 0 2,0 0 0,0 0-2,0 0 1,0 0 1,0 0-3,0 0 0,0 0 0,0 0 1,0 0 2,0 0 0,0 0 0,0 0 0,0 0 0,0 0 0,0 0 0,0 0 0,0 0 0,0 0 0,0 0 0,0 0 0,0 0 0,0 0 0,0 0 0,0 0 0,0 0 0,0 0 0,0 0 0,0 0 0,0 0 0,0 0 0,0 0 0,0 0 0,0 0 0,0 0 2,0 0-2,0 0 3,0 0 2,0 0-3,0 0 0,0 0 0,0 0-1,0 0 4,0 0-4,0 0-2,0 0 3,0 0-4,0 0 0,0 0 0,0 0 1,0 0 1,0 0-2,0 0-2,0 0 4,0 0 0,0 0-2,0 0 1,0 0-1,0 0 3,0 0 2,0 0-2,0 0 0,0 0 2,0 0-2,0 0 1,0 0 0,0 0 2,0 0 3,0 0-3,0 0 0,0 0 5,0 0-2,0 0 0,0 0-1,0 0-1,0 0 1,0 0-6,0 0-5,0 0-6,0 0-2,0 0-6,1 0-6,-1 0-21,4 0-14,-1 3-18,0-1-23,-1 2-26,-1-1-33,-1 2-31,2-2-81,9-2-252,-8 2-292,1 1 0,2-3 0,-5-2 0</inkml:trace>
  <inkml:trace contextRef="#ctx0" brushRef="#br1" timeOffset="134582.4456">31001 6179 2208,'0'-1'151,"0"1"21,1-4 13,-1 4 10,0 0 10,2-3 13,-2 3 7,0 0 2,0 0 0,0 0-122,0 0-16,0 3-8,1 1 0,1 9 1,-2 9-2,0 14-5,2 10 12,0 13 11,1 3 12,6 6 4,3-3-6,2-5-9,-5-9-11,0-5-9,-3-10-6,-2-9-10,-1-7-14,-1-4-13,-2-6-12,3-1-2,-3-1-3,0-6 5,0 2 11,0-4 19,0 0 44,0 0 20,0 0 2,0 0 3,0 0 4,0 0-4,0 0 9,0 0-19,0 0-14,0 0-20,0 0-43,0 0-20,0 0-4,0 0-4,0 0-5,0 0 8,0 0-11,0 0 11,0 0-3,0 0 0,0 0 0,0 0 0,0 0 0,0 0 0,0-1 0,0-1-8,0 2 0,0-1 0,0-1 3,0 2 9,0 0-12,0 0 0,0 0 0,0 0 0,0 0 0,0 0 0,0 0-4,0 0-4,0 0 0,0-3-8,0 3 13,0 0-5,0 0 0,0 0 0,0 0 0,0 0 0,0 0 3,0 0 5,0 0 0,0 0 5,0 0-5,0 0 5,0 0 0,0 0 0,0 0-1,0 0 1,0 0 0,0 0-3,0 0 0,0 0-5,0 0 0,0 0-8,0 0-24,0 0-37,0 0-29,0 0-16,0 0-20,0 0-18,0 0-38,0 0-48,0 0-35,3 0-37,-3 0-34,3-1-85,3-3-121,-4 1-257,0 2 0,1-2 0,-1 1 0</inkml:trace>
  <inkml:trace contextRef="#ctx0" brushRef="#br1" timeOffset="145764.2422">28385 6279 960,'3'-1'66,"-3"-2"15,3 1 18,-1-1 15,-1-1 22,-1 1 22,2 3 12,-2-2 7,0 1 6,0 0-35,3 1-5,-3 0-3,0-2-11,0 2 0,0 0-6,0-1-10,0 1-6,0-3 2,0 3-5,-3-2-10,1 0-13,-4 2-15,0 0-5,-1 0-13,-5 0-15,1 0-11,0 0-5,-5 0-7,2 0 0,-2 0 2,-1 2 0,2 1 0,3 2-2,-1-1 0,2 1 0,-2 1 6,2 0 0,-4 3 1,0 1 1,0 0 0,0 1 3,4-2 3,0 0 12,1 5 7,-2-1 6,3-1-2,-1 2 0,2 1-4,-2 0 10,4-1-3,-2 1 0,0 1-1,1-3-10,1 1-3,2 1 0,2-2 0,-1 2 2,3-1 2,-1 1-4,1 1 1,0-1 1,0-1 0,0 3 0,0-2-3,0 2-5,0-2-2,0 0-2,0 2-1,0-2-1,0 2 5,0-3-2,0 3-1,1 0 0,1 0-1,1 0 2,1-3 0,2 1 2,1-5 3,3 1-2,-1-3-4,4-2-3,1 0 0,2-1 2,3-1 0,-2 1-3,3-2-3,-5 1-2,0-3-4,-1 0-2,-2 2 2,3-2 0,-3 2-2,3-3 3,0 1 0,1-1-1,-3 0 2,3 0 4,-1 0 3,0 0 4,-3 0-2,5-1 3,-4 0 1,5-3-3,2-4-2,1-1 0,1-2-3,2-1-2,-4 0-4,1 1-2,-3-3-4,-1 2-3,1-1 1,-3-2-1,0-2 1,-3 0 2,-6-4 1,4 2 1,-7-5-2,1-1 4,-3 3 4,2-2 1,-3 4 5,2 1 9,-2 3 0,0 1 8,0-2 9,0 4 3,-2 1 10,1-2-16,-1-3 2,-1 2-6,0-2-3,1 3 6,-1-2 8,-1 3 0,1 1-12,-3 0-4,-3 4 6,0 0 9,0 0 1,-2 0 3,2 1 6,0 0-23,3 2-5,3 0-3,-1 0-1,1 3-4,1 0-9,1 0 5,-1 2-8,-2 0-4,-1 0-13,-1-3 9,-3 2-4,-1 1-2,4-4 0,1 3 6,1 1-9,2-2 8,-1 2-5,1 0 2,1 0 8,1 0-3,-3 0 0,3 0-3,-4 0 0,1 0-5,0 0 0,0-2-6,-2 2 6,2-1 3,0-1-3,1 1 8,-1 1 4,-4-3-4,1 2-1,1-1 4,-1 0 0,3 2-2,-3 0-1,2-2 3,-2 1-4,-2 0-9,-1 1-4,2 0 4,2 0 2,-1 0 0,3 0 0,0 0 0,0 0 0,0 0-2,-3 0 4,3 0 0,-1 0 0,-1 0-6,2 0 6,0 0-5,-3 0-3,3 0-9,-4 0-12,1 0-9,0 0-16,2 0-29,3 0-16,-1 0-11,1 0-10,1 0 0,0 0-1,0 0 7,0 0 9,-2 0-6,1 0 0,-3 1 11,-2 2 4,-1 1 5,4-1-10,-3-1-12,6 1-20,-3-1-44,3-2-49,0 2-70,0-2-87,3 0-94,-3 1-284,0-2 0,0 1 0,0 0 0</inkml:trace>
  <inkml:trace contextRef="#ctx0" brushRef="#br1" timeOffset="152274.5772">22239 8015 1660,'0'0'121,"0"0"25,2 0 26,-1 0 21,-1 0 18,2 0 7,-1 0 9,1 0 6,1-2 0,5-5-91,3 1-20,6-3-18,6-5-19,8 0-10,1 0-3,3-4 2,-1 1 4,1-3 5,-1 1 8,-2 4-3,-5 0-6,-1 3-6,-4 4-8,-2 4-8,-2 2-15,1 5-4,5 11-9,2 6-8,4 6-10,-6 9-1,0 5 4,-3 3 0,-10-1 4,-8 0 3,-4 0 9,-16-3 2,-6 3 5,-7-4 8,-9 0 5,-8-3 1,2 1-3,-3-7 1,7 0-7,5-6 1,14-8-5,7-4-2,6-5-6,3-5-9,6-5-2,-7-7 0,3-3-2,8-5 1,-4-6 4,7 2-3,2 2-6,1 2-4,4 7-7,0 0 1,0 5-1,-1 3-2,4 4 2,6 0 4,4-3 2,11 3 6,4 0 3,4 3 3,1 3 3,0 2 4,-2 1-1,-3 6 0,-3-1-1,-6-2-4,-4-1-4,-12-5-7,-4 1-5,-10-3-1,-3-3 0,0-1-1,0 0 1,0 0-1,0 0 2,0 0-2,3 0 0,-3 0-2,0 0 0,0 0-5,3 0-6,-3 0-9,0 0-12,0 2-14,0-1-26,0-1-30,0 2-28,0 0-31,0-1-28,0 2-57,0 0-69,0-1-112,3-4-453,0 2 0,1 0 0,-1 0 0</inkml:trace>
  <inkml:trace contextRef="#ctx0" brushRef="#br1" timeOffset="154372.2277">24969 8052 1413,'0'3'67,"0"0"30,-3 0 21,-1-3 25,1 3 33,-2-3 26,2-3 25,0 3 12,3-3 6,0 1-29,9-5-29,9-4-23,9-3-15,11-1-15,10-2-17,2 2-20,5-5-22,-5 8-10,-5 1-5,-4 8-5,-4 0 0,-11 6-1,-5 9-2,-3 5-5,-9 6-8,-4 9-2,-4 4 7,-7 3 6,-9 1 9,-10-2 8,-6 1 7,-12-3 0,-5-2-2,-5-1-2,-1-4-6,-2-3-4,5-5-10,1-4-6,11-3-5,8-7-8,5-2-4,11-3 9,6-4 2,8-3 3,2-2-1,11-6 4,9-2 0,6-2 3,9-1 0,5 3 1,-4 4-4,0 3-14,-1 3-4,0 4-3,6-1-1,-3 4 1,6 1 1,1 2-2,0 2-3,-4 4-3,2 0-1,-5-1 2,-8 1-3,-5-5-1,-8 4-2,-6-3-4,-3-4-3,-6-1 0,0-1-2,-3-1 4,0 0-2,2 2 6,-2-2 0,0 0 0,0 0 0,0 0 0,0 0 13,0 0-8,0 0-1,0 0-7,0 0 5,0 0-7,0 0-5,0 0 4,0 0-4,0 0 0,0 0-12,0 0 4,0 0 0,0 0 4,0 0-5,0 0-1,0 0 5,0 0-7,0 0 4,0 0-2,0 0-3,0 0-2,0 0-2,0 0-4,0 0-3,0 1-6,0-1-12,0 0-9,0 2-11,0-1-4,0-1-4,0 0-5,0 0-8,0 0-9,0 0-13,0 0-15,0 0-12,0 0-12,0 0-5,0 3-3,0-2-5,0-1-34,1 1-65,1-1-71,4-2-68,1-11-273,-1 11 0,0-1 0,-1-1 0</inkml:trace>
  <inkml:trace contextRef="#ctx0" brushRef="#br1" timeOffset="156184.4616">28212 7813 1487,'0'0'93,"-3"-2"31,0 1 29,2-2 24,1-1 27,-2 1 18,2-1 6,3-2 4,9 0 12,11-4-40,14 0-10,13-1-12,13 3-19,6 3-19,-4 3-26,-6 2-17,-14 6-6,-7 2-1,-16 4-9,-7 5-20,-9 2-24,-3 3-18,-3 5-7,-3-2-5,-7 0 2,-10 0 0,-10 0 3,-5 0-4,-3-4-5,3-3 3,9-5 0,13-4-2,5-2-4,8-2-3,0-3 10,0 1 16,6 1 9,6 1 5,9 0 4,6 2-1,11 4 5,-2 0-2,-3 5 5,-1 0-2,-5 1-9,-6 1-16,-3 2-8,-6-3 0,-9-1 4,-1 1 7,-4-2 2,-4-2 12,-3 1 0,-8-5 9,-5 1 1,-5-5 0,-5 3 0,-4-2 0,-2-1-3,-2 0 5,-4-1 1,3-1 2,2 0-4,3 1 1,6-3 2,9 2-2,3 0-3,7 1-4,1-2-1,4-2-12,1 0-8,2 0-14,3 0 0,-3 0-8,3 0 5,0 0-9,0 0 0,0 0 5,0 0-7,0 0 1,0 0-9,0 0-8,0 0-14,0 0-23,0 0-44,0 2-45,0 1-87,0-1-90,3-1-158,-1-30-521,7 26 0,6-4 0,5-1 0</inkml:trace>
  <inkml:trace contextRef="#ctx0" brushRef="#br1" timeOffset="157381.7042">30877 7560 2374,'0'-2'106,"0"0"18,0 0 10,0 1 4,0 0 0,0 1-2,0 0 5,0 0 26,0 4 22,2 8-65,1 7-3,4 15-2,2 12 7,2 8 8,1 10 15,1 1 13,-2 2 6,-2-4-8,-3-5-10,-3-9-12,-3-3-8,2-9-11,-2-2-9,-2-9-13,2-3-13,-2-6-10,2-5-11,0-5-16,0 0-12,0-7-6,0 1-3,0-1 3,0 3-1,0-3 8,0 0 1,0 0 13,0 0 12,0 0 7,0 0 3,0 0 5,0 0 21,0 0 0,0 0 5,0 0-8,0 0 3,0 0-14,0 0-14,0 0-7,0 0 0,0 0-4,0 0-26,0 0-9,0 0-11,0 0 0,0 0-5,0 0 0,0 0 0,0 0 0,0 0-5,0 0-6,0 0-8,0 0-42,0 0-67,0 0-27,0 0-40,0 0-51,0 2-44,0-2-38,0 4-79,0-1-92,2-3-173,-4 2-237,-4 1 0,-8-1 0,-8 1 0</inkml:trace>
  <inkml:trace contextRef="#ctx0" brushRef="#br1" timeOffset="170059.8441">18006 9890 478,'0'0'126,"0"0"36,2-2 47,-2 2 43,-2 0 32,2-2 25,0-2 19,0 1 13,-3 0 15,3-2-80,0 2-31,0 0-30,0 2-47,0-1-46,0 2-31,0-1-22,0 6-8,0 8 5,0 14-4,0 10-6,0 14 4,0 12-4,0 1 3,3 1 6,-1-6 2,3-10 3,0-5-7,-2-10-14,-1-8-7,-2-11 18,0-5 9,0-7 3,0-3-6,0-6 2,0-8-3,0-9-7,0-11-4,0-16-13,1-8-6,4-13-24,6-4-19,6 1-3,4 9 3,2 11-3,0 13-3,-2 16-1,-8 9 1,2 11 5,4 5 6,5 8 0,4 6 1,5 10 2,5 8-4,-1 11-4,-4 1 6,-8 2 3,-6 0-1,-4-3 3,-7-11 1,-4-1 0,-4-9 0,0-5 2,0-7 10,0-6 0,0-4 0,0-7-2,0-10 0,0-9-2,3-16 0,4-7-2,7-1-1,5 4-6,2 9-9,3 12-2,-4 12 1,-3 9-3,0 8 0,-4 9 1,1 9-4,-4 6 3,0 7 3,-4 5 1,-2 2 4,0 0 0,-1-2-1,-1-2-8,1-1-57,2-6-84,1-4-134,8-7-212,-3-5-368,6-7 0,-2-5 0</inkml:trace>
  <inkml:trace contextRef="#ctx0" brushRef="#br1" timeOffset="170503.6558">19010 10082 1853,'-7'0'127,"-13"0"41,-7 2 20,-4 3 10,-3-1 8,1 10 2,8 3 2,9 3 2,7 3 0,5 0-78,4 1-47,6-2-41,1-1-17,3-4-8,3-4-2,2-6 1,6-4 1,-3-3-2,3-3 0,0-9 0,-2 0-5,-3-5-11,-2-5-10,-6 1-7,2 7-19,-7 0-17,-3 6-1,0 5-1,1 8 0,-2 4 0,2 6 2,-1 4-14,0 7-50,0-3-72,3-2-26,7-5-112,-5-7-230,3 3 0,5-3 0,5-6 0</inkml:trace>
  <inkml:trace contextRef="#ctx0" brushRef="#br1" timeOffset="170830.1525">19307 9743 1558,'0'-3'27,"0"2"28,0 4 52,0 8 32,0 10 18,1 13 5,1 18 1,-1 7 3,1 9 2,-1 3-14,-1 1-12,0-9-28,0-5-48,0-8-34,-3-8-17,0-11-4,0-6-7,2-9-56,-1-9-142,11-9-404,-7-5 0,-1-5 0,-2-10 0</inkml:trace>
  <inkml:trace contextRef="#ctx0" brushRef="#br1" timeOffset="171248.644">19197 10174 804,'-9'-6'110,"0"2"10,-2-3 14,5 2 19,5 0 41,4 2 14,5 3 13,11-6 9,8 0 11,11 2-84,3 0-21,-1 1-10,-6 2-17,-7 2-21,-9 3-37,-2 7-13,-9 2-12,0 6-5,-2 6-12,-2 1-3,-2 3-1,3-1 2,-4-1 5,0 0 1,3-6-2,-3-5 13,0-4 24,3-7 3,-3-3 4,0-4 7,0-8 6,0-7 5,-3-5-2,3-11 2,0-4 0,3-4-14,3 7-26,9 0-13,7 10-22,11 3-54,8 5-95,12 0-170,-5-16-361,-3 25 0,-7-4 0</inkml:trace>
  <inkml:trace contextRef="#ctx0" brushRef="#br1" timeOffset="171468.5891">19867 10093 1893,'0'6'81,"0"6"5,0 7 6,0 7 4,0 6 0,0-1-1,0 3-1,2-2-15,0-1-65,5-9-224,-1-5-273,4-3 0,1-7 0,3-6 0</inkml:trace>
  <inkml:trace contextRef="#ctx0" brushRef="#br1" timeOffset="171698.9793">20043 10101 1977,'0'2'84,"0"5"9,3 4 3,7 7 4,1 4 0,9 10 1,7 0-4,4 3-21,-1-3-66,-2-3-163,2-12-363,-14 0 0,-6-3 0,-1-11 0</inkml:trace>
  <inkml:trace contextRef="#ctx0" brushRef="#br1" timeOffset="171894.4573">20253 10121 2792,'-11'11'107,"-6"4"7,-9 12 3,-5 9 2,0 3-1,3 6-6,5 4-46,4-3-121,12-8-643,4-1 0,3-11 0</inkml:trace>
  <inkml:trace contextRef="#ctx0" brushRef="#br1" timeOffset="172494.4194">21836 9978 2123,'-6'-3'112,"-6"3"5,-6 0 7,-6-1-1,1 2 4,2 7 1,-1 3 1,5 2 1,5 6 1,6 2-97,3 1-11,3-2-5,2 0-2,-1-1 0,1-3 3,5-3 4,5 0 3,3-2 3,6-2-2,3 0-3,-1 2-1,-2-2-2,-3 4-6,-4 1 0,-10 3-3,-1 0-7,-3 0-2,-4 2-3,-10-1 1,-7-3 1,-4 1 0,-5-5-8,-5-6-22,6-2-50,8-6-99,5-12-148,9-13-271,4 4 0,8-9 0,9-9 0</inkml:trace>
  <inkml:trace contextRef="#ctx0" brushRef="#br1" timeOffset="172943.7515">21898 9721 1865,'0'0'30,"2"4"24,3 9 22,1 10 3,7 15-1,-3 20 0,4 11 2,-4 8 1,0 6 1,-3-5-9,0-10-21,-4-9-22,-3-12-20,0-13 44,3-14 7,-3-11 2,3-7 1,-3-10-2,4-10 0,1-6 0,4-3 1,4-5 0,6 3-3,8 3-46,5 6-7,-2 8-4,1 5-3,-1 7-3,-4 7-2,-8 5-1,-5 8-2,-5 4 1,-5 5-4,-3 5-43,0 0-38,0-3-36,0-7-29,6-9-50,8-7-114,-1-5-140,5-7 0,9-7 0,5-6 0</inkml:trace>
  <inkml:trace contextRef="#ctx0" brushRef="#br1" timeOffset="173698.7218">22414 10164 1786,'-3'2'88,"-1"3"13,-1 6 8,2 3 11,3 2 4,3 6 5,3 0 5,7-4 5,4 2 6,4-6-58,3-6-12,-1-4-10,-4-3-5,1-5-12,-6-7-8,-4-3-10,-4-4-7,-5-7-7,-8-2-6,-6 4-13,-7 0-4,0 6-4,-4 8-3,8 6-4,5 3-1,7 0 8,4 0 1,7 0 7,8 0 4,7 0 5,8-3 4,10 3 2,2 0 1,-2 0 6,-9 0 7,-8 3 2,-9 4 9,-8 6 2,-6 5-3,0 4-2,0 1-4,0-2 1,7 2 2,0-5 6,5-4 7,0-3 2,8-5-6,-4-3-5,5-5 0,-1-5-4,1-4 0,-5-4 0,0-5-11,-8-3-5,-1 2-13,-6 4-14,1 7 0,-2 6-1,4 7 1,2 5 3,5 7 4,2 2-1,7 4 13,0 0 8,7-3 11,1-1 18,-1-7 7,-3-5 5,-3-3 0,-4-9-2,-2-5-5,-5-5-1,-7-4-13,1-9-16,-8-3-38,-5-4-17,-2 2-31,-5 4-39,-2 7-62,2 7-136,-1 3-442,3 14 0,8 3 0</inkml:trace>
  <inkml:trace contextRef="#ctx0" brushRef="#br1" timeOffset="173911.1768">23371 10031 2080,'-1'15'60,"-1"8"2,0 4 2,-1 9 0,2-1-11,-1-2-41,0-2-67,15-6-413,-7-3 0,3-6 0</inkml:trace>
  <inkml:trace contextRef="#ctx0" brushRef="#br1" timeOffset="174310.5034">23610 10021 1586,'-1'5'78,"1"7"11,0 7 7,0 10 1,0 0 1,0 9 1,0 2 1,0-6-1,0-2 3,0-9-10,0-3 5,0-11-8,0-6 1,0-7 2,1-9-1,4-10 2,3-5-2,9-11-2,7-4-7,-1 4-51,7 6-23,-6 13-4,-6 9-9,-6 13-10,-5 10-32,-4 11-29,4 3-53,2 2-60,5 1-83,5-3-48,8-2-6,9-9-76,2-10 0,9 3 0,1-7 0</inkml:trace>
  <inkml:trace contextRef="#ctx0" brushRef="#br1" timeOffset="174723.1975">24142 10093 1892,'-16'0'179,"-11"2"8,-4 2 2,-7 6 2,11 5 1,5 5 10,14-3 4,3 3 4,7-2 5,6-7-148,5-2-27,5-1-8,6-5 2,6-5-2,-3-4-2,-4-2-7,-2 1-7,-9-1-9,-6 2-3,-5 3 1,3 8-2,-4 10 0,3 14-4,4 10 4,8 17 2,3 8 0,6 7 1,2 4 8,-8-1 0,-6-3 3,-9-3 5,-15-10 4,-21-9 2,-17-6 4,-18-11 2,-28-6 3,-6-10-38,-1-5-141,36-16-669,-5-6 0,35-18 0,28-16 0</inkml:trace>
  <inkml:trace contextRef="#ctx0" brushRef="#br1" timeOffset="175907.7974">25217 9762 2648,'0'0'67,"0"10"32,0 9 13,0 21 1,0 14 1,0 15 1,5 6 1,1 0 1,2-11 0,0-10-25,3-11-28,-8-14-18,0-9-2,-3-11 1,0-6 2,-6-5-2,3-8-2,0-13-7,2-6-11,-1-11-6,2-4-12,3 2-13,9 5-15,5 7-3,8 10-2,10 2 3,4 2-4,-1 7-3,-7-3 8,-7 4 2,-13 0-2,-4-2-5,-7-7 5,0-2-1,0-5 2,-3 1-1,-4-6 7,2 3 15,-1 0 12,0 7-4,6 6 8,-1 8 5,2 7 6,1 10 5,5 10 16,4 11 14,1 12 10,0 10 6,-4 3 1,-1 3 16,-4-1 7,-2-11 0,1-6-2,-2-8-5,2-9-6,-2-12-3,3-4-11,4-8-10,10-7-10,5-8-14,8-7-7,5-11-3,1-1-2,-3-1-3,-1 8-10,-7 8-15,-4 5-1,-1 7 0,1 5 0,6 0 1,3-2-3,0 2 2,-1-4 0,-8 1 0,-4-3 1,-11-3 2,-3 1 0,-3-6-2,-5-5-2,-6-2 1,-5 3-1,-5 3 0,-5 7-2,2 2 0,2 12 2,6 7-4,2 14 2,6-1 0,3 9-9,5 5-9,5-2-47,10 2-76,12-5-135,23-10-668,5 2 0,19-10 0,15-6 0</inkml:trace>
  <inkml:trace contextRef="#ctx0" brushRef="#br1" timeOffset="176482.0865">27076 10043 1986,'-5'0'125,"-1"0"36,-12 2 32,-4-2 20,-5-2 13,-5 2 13,-7 2 11,1 0 7,-2 6 5,7 2-80,4 6-39,11 4-32,6 4-32,6 1-16,6-1-11,3-2-8,6-5-9,3-6-8,7-3-1,3-5-3,2-3-2,1-5-8,-2-3-4,-5-2-8,-3 1-10,-6-1-11,-6 7 2,0 1 0,-3 10-4,-6 15 2,-3 9 0,-7 11 7,-10 14 2,-7 5 7,-5 1 10,2-3 19,4-6 6,8-11 11,11-9 20,2-15 15,8-11-2,10-5-3,10-11 1,9-4 2,15-8-24,14-2-50,12-5-85,6 1-134,6-1-232,-13 2-434,-9 5 0,-14 0 0,-16 2 0</inkml:trace>
  <inkml:trace contextRef="#ctx0" brushRef="#br1" timeOffset="176892.1592">27282 10118 1896,'0'-3'71,"0"3"57,0 0 36,-3 5 18,3 5 13,-3 7 7,6 7 2,3 5 1,3 5 0,8-3-61,3-2 2,2-4-44,0-6-17,-2-8-4,-3-5-11,-4-4-4,2-4-3,-1-8 1,-1-4-1,3-8-5,-5-7-12,-5-5-18,0 0-29,-2 3-15,-4 0-5,0 11-23,0 5-28,0 9-28,0 1-16,0 4-56,0 1-92,3-2-156,-3 2-228,1 0 0,1 0 0,3 0 0</inkml:trace>
  <inkml:trace contextRef="#ctx0" brushRef="#br1" timeOffset="179557.7899">28230 9965 661,'-9'-2'118,"-6"-1"19,-5 0 25,-5 0 33,-1 2 27,2 4 10,0 6 13,6 4 27,5 6 10,4 10-82,4 3-30,3 5-18,2-2-26,0-1-28,4-5-12,-1-6 4,1-5 4,2-6-14,6-7-8,2-5 0,2-5 0,6-6-2,2-5 1,-2-7-3,0-2-16,-5-2-14,-2 3-15,-6 2-17,-6 8-12,-1 5-2,-2 6 1,0 8 0,-2 7-1,4 9 2,-2 5 0,0 5 0,0 2-4,3-1-1,3-4-3,6-6-14,-2-5-37,5-6-71,-3-5-109,3-8-161,-6-2-233,2-1 0,-3-6 0,-1-5 0</inkml:trace>
  <inkml:trace contextRef="#ctx0" brushRef="#br1" timeOffset="179958.349">28358 10061 1226,'0'-6'115,"0"4"26,2-1 27,1 6 18,0 5 7,3 12 2,3 6 6,1 3 2,2 5 5,0-1-118,-4-4 7,1-4-12,-6-6 1,-3-6 8,0-5 1,0-4 1,0-4-4,0-7-2,0-5-4,1-7 0,2-9-6,5-11-15,5 0-27,4 3-26,7 4-9,6 4-2,-3 17-3,-1 7 1,-3 7-1,-1 9 1,-4 8 1,-3 3 2,0 9-5,-4-1-12,-2 1-35,-2-4-45,-1-4-64,0-5-83,0-9-112,1-10-268,-2 1 0,4-6 0</inkml:trace>
  <inkml:trace contextRef="#ctx0" brushRef="#br1" timeOffset="180193.7629">28811 9931 426,'0'-34'185,"0"-2"63,3 2 10,-3-4 6,3 25 21,0 14 19,3 9 7,0 16 2,2 13-1,-1 14-127,4 10-56,-1 1-72,-2 0-46,2-8-39,-1-8-66,-7-9-60,-2-13-56,0-13-92,0-6-198,-2-7 0,-1-5 0</inkml:trace>
  <inkml:trace contextRef="#ctx0" brushRef="#br1" timeOffset="180422.1634">28826 10144 1102,'0'-8'160,"0"0"12,1 1 6,3-3 14,8 6 22,7 1 17,11 2 12,6-1 10,2 5 5,-5 4-117,-4 7-37,-11 8-11,-9 7-7,-3 0-15,-3 1-22,-3 0-28,0-6-41,4-2-59,-4-5-64,3-7-93,8-8-382,-5 1 0,4-9 0</inkml:trace>
  <inkml:trace contextRef="#ctx0" brushRef="#br1" timeOffset="180660.7733">29255 9828 1629,'3'-8'114,"-2"6"19,3 2 23,-1 9 16,1 11 0,-2 23 1,-1 6 2,2 11-4,1 2-12,-1-2-133,2-8-51,0-8-66,-2-8-67,-2-11-80,2-15-275,-3-4 0,2-3 0,-4-8 0</inkml:trace>
  <inkml:trace contextRef="#ctx0" brushRef="#br1" timeOffset="180881.1822">29273 10147 1499,'0'-8'129,"3"-1"7,1-1 11,10 0 16,4 3 13,8 5 9,8 2 11,-2 3 10,-2 8 2,-9 4-101,-3 4-25,-4 8-6,1-3-19,-5 4-27,2-5-35,-3-3-51,1-4-81,-3-6-104,6-6-350,-3-2 0,3-4 0,2-5 0</inkml:trace>
  <inkml:trace contextRef="#ctx0" brushRef="#br1" timeOffset="181182.3752">29706 10130 1556,'3'0'77,"-3"0"11,3 0 25,2 0 31,3 0 13,2 0 5,2 0 3,3-5 2,3 0-1,-1 0-54,-7-3-20,-7 0-10,-1-2-27,-7 2-33,-4 1-11,-6 5-4,0 2-3,-3 5 1,3 8 1,0 6-1,6 4 1,7 2-3,-1 3 2,9-3-18,10 0-54,12-4-143,20-9-374,5-2 0,7-8 0</inkml:trace>
  <inkml:trace contextRef="#ctx0" brushRef="#br1" timeOffset="181508.038">30125 10079 849,'-15'0'112,"-3"2"37,-4 3 27,-2 2 18,8 1 8,7 9 13,3 1 5,4 0 3,10 4 3,10-2-70,6 0-39,8-1-36,8-3-29,-7 3-25,-1-4-22,-11-1-24,-9 1-7,-9-3-3,-6 0-1,-8-1-4,-11 0-19,-10 1-34,-7-4-28,-1-4-86,5-5-281,-1-1 0,10-5 0</inkml:trace>
  <inkml:trace contextRef="#ctx0" brushRef="#br1" timeOffset="181892.1258">30945 9978 1832,'-9'16'85,"-5"11"8,-2 7 0,2 6 14,10-5 15,5-1 24,10-5 17,4-9 14,6-5 8,0-7-68,1-5-8,-6-6-6,-2-6 0,-3-6-15,-5-4-14,-6-10-34,0-5-19,-9-1-35,-6 3-27,-6 7-34,-6 5-54,1 9-76,4 7-126,11-5-241,5 12 0,11-1 0,13-2 0</inkml:trace>
  <inkml:trace contextRef="#ctx0" brushRef="#br1" timeOffset="182302.541">31520 9586 1642,'-20'0'61,"-5"6"39,-7 6 31,-4 10 32,10 5 17,5 19 9,6 12 10,8 7 5,4 10 4,9 6-33,4-1-24,1-2-35,-5-7-28,1-7-32,-4-11-12,-6-11-2,-1-10 12,-2-12 17,6-11-1,-3-7-2,1-11 2,2-10-6,0-13-3,2-3-1,-1-7-9,4 7-10,5 3-20,6 10-25,4 12-26,9 5-80,13 2-245,0 4-421,10 1 0,0-2 0,-5-3 0</inkml:trace>
  <inkml:trace contextRef="#ctx0" brushRef="#br1" timeOffset="183026.1508">18754 10797 1336,'-1'-7'95,"1"-2"54,0 0 26,0 1-3,-3 4 7,3 5 23,0 7 19,3 16 10,-2 15 4,5 14-65,5 10-30,-1 7-55,1-2-26,-2-3-4,-3-12-35,-3-7-96,-2-15-139,2-19-431,7-1 0,0-11 0,8-8 0</inkml:trace>
  <inkml:trace contextRef="#ctx0" brushRef="#br1" timeOffset="183404.1374">19061 10974 1818,'0'2'108,"0"4"20,3 9 6,3 7 1,2 6 2,4 7 0,-1 2 1,-1 0-1,-4-7 3,-3-5-46,0-7 10,-3-8-12,0-6-7,0-7 1,3-5-1,2-9 0,2-5-1,13-10-1,10-3-2,9-1-28,6 6-45,-3 10-10,-1 10-3,-15 12-4,-12 9 0,-5 7-6,-4 6-15,1 3-19,-5 4-39,5 0-69,5-4-129,-3-13-374,5 7 0,-2-7 0,11-11 0</inkml:trace>
  <inkml:trace contextRef="#ctx0" brushRef="#br1" timeOffset="183846.4743">19692 11018 1861,'-32'9'65,"-5"4"16,-1 7 5,0 0 15,28 1 9,6 0 5,12-1 3,11-5 9,8-4 4,10-5-34,11-5-27,0-4-12,-1-6-5,-8-1-14,-10-1-6,-10 0-14,-11 2 3,-5 6 12,-3 3 12,0 12 2,0 8-1,2 12-2,2 8 0,-3 12 0,1 5 4,-2 0 12,-9-1 1,-8-4-18,-11-6-13,-12-8-7,-11-4 1,-3-5-2,3-12-10,11-6-32,11-13-97,21-17-239,14-11-312,26-22 0,21-15 0,17-13 0</inkml:trace>
  <inkml:trace contextRef="#ctx0" brushRef="#br1" timeOffset="184354.134">20196 11023 1976,'0'10'125,"0"6"9,0 6 2,0 10 1,0-1 2,0 3 1,0-1 3,0-8 15,0-4 33,0-7-78,0-10-27,2-4-8,-1-4-2,9-7-2,0-8-1,6-8-6,4-6-4,4-3-15,4 6-39,1 4-19,2 7-13,3 8-19,3 1-24,1 1-20,1 1-19,-4-3-17,-8-1-8,-14-2-2,-2 1 8,-11-1 2,-11 0 16,-1 1 35,-6 4 35,-3 1 23,-5 4 20,2 4 25,7 4 16,3 8 9,6 6 4,5 7 2,0 5-5,6 3-16,3-1-9,8 2-11,8-4-27,10 0-45,4-8-84,11-9-108,7-9-312,-14-4 0,1-7 0</inkml:trace>
  <inkml:trace contextRef="#ctx0" brushRef="#br1" timeOffset="184764.5673">20926 10637 1533,'0'-9'136,"-2"3"28,2 3 18,0 6 14,0 15 6,2 23 3,7 8 0,0 13 1,5 4 2,2 1-126,2-2-9,-3-6-31,-3-11-17,-5-9-12,-4-10-1,-3-8 0,0-13 2,-3-2-2,0-12-12,-7-5-16,-4-8-8,-7-8 0,-2-2-4,-3 0-5,2 10-4,0 8-3,1 9 9,-1 11 9,1 11 14,4 7 20,2 4 9,11 3 2,12-1-7,11-1-26,11-5-51,12-12-94,15-11-466,-1-1 0,0-10 0</inkml:trace>
  <inkml:trace contextRef="#ctx0" brushRef="#br1" timeOffset="184953.0638">21218 11027 1474,'0'8'50,"1"6"0,1 5 2,2 7-3,1-1-28,4 7-48,1-5-99,-1-8-182,6 2 0,-1-7 0,5-7 0</inkml:trace>
  <inkml:trace contextRef="#ctx0" brushRef="#br1" timeOffset="185632.6791">21400 11086 1782,'0'-1'57,"0"-1"14,1 1 13,1 1 10,5-3 3,7 2 4,4-4-1,5-3 2,1-1 2,-5-3-54,-10-2-8,-6 2-14,-7-1-12,-14 5-9,-8 3 1,-5 3 5,-6 8 15,0 8 17,7 6 16,9 6 17,8 0 14,12 4 10,12-5 5,13-1 2,4-5-7,5-5-2,7-7-15,-4-5-17,-6-4-15,-5-6-19,-4-5-29,-9-4-28,-1-7-23,-7-3-4,-2 0 3,-1 3-10,-1 7 5,0 10 8,3 6 2,2 8 5,1 6 20,4 7 18,3 2 17,-3 5 2,2-1-1,-3-5 3,-1-3 7,-3-5 10,-2-6 1,-3-3 0,0-7-2,0-5 0,4-9 0,3-8-1,4-8-4,5-7-2,5-1-13,2 4-19,3 9-5,-1 14-1,1 10 0,-6 11-1,-1 8 0,0 7 2,1 5-10,0 0-11,-4 1-24,-2-3-44,0-3-74,6-6-135,-2-5-329,1-6 0,4-6 0,6-4 0</inkml:trace>
  <inkml:trace contextRef="#ctx0" brushRef="#br1" timeOffset="185879.0151">22136 10608 1388,'0'-1'61,"0"2"29,0 10 35,3 10 13,0 15 1,2 16 3,2 10-1,0 6-19,6 2-49,1-5-87,-1-7-53,1-8-77,-6-12-56,-3-9-35,2-14-116,-7-4 0,0-5 0,-6-12 0</inkml:trace>
  <inkml:trace contextRef="#ctx0" brushRef="#br1" timeOffset="186237.5667">22027 10946 679,'0'-4'91,"2"1"20,5 2 9,10-2 7,13-1 2,18 3 1,14-1-1,1-4-9,-7-1 0,-12 2-64,-17 1-35,-16-1-17,-8 3-4,-9 2 3,-5 0 8,0 2 16,-2 3 25,-3 3 24,4 4 15,5 6 27,4 5 10,4-1-2,10 4-2,-1-2-7,8-1-8,4-2-19,-2-3-26,-3-1-25,-2-7-20,-10-2-21,-7 0-11,-10-1-41,-11-2-118,-11-5-386,-14 5 0,-12-3 0</inkml:trace>
  <inkml:trace contextRef="#ctx0" brushRef="#br1" timeOffset="187012.2054">23648 10775 270,'-3'-3'117,"-2"3"91,1 0 75,-2-3 13,6 3 31,0 3 34,0 6 9,4 10 4,1 13 0,4 11-46,7 8-69,3 5-88,0-1-77,-1-6-11,-6-9-27,-7-12-15,-4-8-4,-1-14 0,-1-4 1,1-9-2,-5-5 1,-1-8-2,-3-5 1,0-10 0,2 1-4,3-2-15,4 5-8,4 6-4,6 7-1,13 5 1,14 5 0,14 4 0,14 0-1,3 1 0,-2 2-1,-13-3-4,-17 3 4,-13-1 1,-16 2-3,-5-5-1,-4 1-2,-4-4 1,-5-5-1,-6 2 0,-6 3-1,0 1 2,-1 3 0,3 4 0,3 11-1,3 4 3,6 6 4,4 7-2,4 2-3,7 0-6,6-1-12,12-2-26,9-6-56,11-4-69,10-7-76,6-8-96,8-9-354,-8-1 0,-6-6 0</inkml:trace>
  <inkml:trace contextRef="#ctx0" brushRef="#br1" timeOffset="187461.8541">24424 10902 1826,'-18'-3'148,"-6"1"31,-4 1 20,-7 4 13,2 4 4,9 8 3,6 0 10,8 6 11,6-1 9,11-1-86,9-1-24,8-4-27,9-3-17,11-6-10,2-5-7,3 0-2,-3-7-6,-7-2-15,-4-2-11,-9-1-30,-7 3-17,-11 3 1,-4 5-1,-4 8 1,-9 10 2,-10 13 2,-10 13-3,-7 13 3,-8 11 0,1 3 8,7-6 7,7-4 3,7-8 2,6-16 2,7-10 13,7-8-4,2-13 0,13-2 1,9-9 0,11-5-13,16-5-36,15 3-60,-1-6-96,5 3-147,-8-14-551,-11 15 0,-12-3 0,-13-1 0</inkml:trace>
  <inkml:trace contextRef="#ctx0" brushRef="#br1" timeOffset="187790.9051">24918 10974 1116,'0'-2'110,"0"2"56,-2 0 42,-1 4 17,0 2 20,-1 6 17,4 2 16,0 1 18,0-2 22,4-5-40,-2-1-21,6-5-44,4-4-35,3-5-18,4-1-17,1-6-17,-1-4-21,-3-5-32,-3 0-50,-4 0-47,-6 3-90,0 7-39,-1 7-64,2 3-143,2-1-422,0 8 0,3 2 0,7-3 0</inkml:trace>
  <inkml:trace contextRef="#ctx0" brushRef="#br1" timeOffset="187994.4659">25177 10914 1469,'4'0'141,"-4"0"31,3 0 30,-3 5 7,6 5 2,1 5 1,-3 8 3,4 0-5,0 5-5,-3-2-142,1-2-44,0-3-110,4-9-153,1-15-354,1 8 0,6-5 0,2-5 0</inkml:trace>
  <inkml:trace contextRef="#ctx0" brushRef="#br1" timeOffset="188492.1329">25431 10946 1573,'-3'0'116,"0"0"35,0 2 16,2 7 8,-1 5 6,2 1 2,2 6 0,-1 2 1,-1-6 1,3-2-59,0-1-20,-3-8-26,0-5-15,3-1-7,0-5-5,-3-8-1,3-3 0,3-8 0,2-7-4,4 1-4,5-1-34,3 8-6,3 5-6,-1 6-9,4 5-6,-3 3-3,-1 2-4,-6-1 0,-3 0 2,-9-5 1,-1-2 1,-6-1-1,-1-3 4,-8 0 8,-2 2 4,-2 1 4,-1 8 3,4 3 2,2 8-1,7 9 0,1 4 1,1 5-1,5 6-3,6-3-5,3 2-17,8-4-87,10-6-108,10-8-133,0-6-240,2-3 0,-2-4 0</inkml:trace>
  <inkml:trace contextRef="#ctx0" brushRef="#br1" timeOffset="188850.1787">25925 10614 1787,'0'0'108,"-2"0"22,2 9 20,0 11 9,0 13 1,0 11 2,5 12 0,1 4-2,9-3 1,0-6-71,5-6-36,-5-9-23,-5-10-13,-7-9-6,-1-7-1,-4-8-1,-3-4 0,-8-7 1,-7-4-2,-11-6 1,-10 0-1,-1 0 0,-1 6-5,5 8-1,8 5-3,7 6-1,8 8-8,7 3-69,10 1-211,0 6-321,8-4 0,7 0 0,11-8 0</inkml:trace>
  <inkml:trace contextRef="#ctx0" brushRef="#br1" timeOffset="189965.771">27174 10551 1252,'-9'-4'28,"-8"4"7,-6-3 21,-8 7 20,-6 7 34,2 8 29,-1 7 30,1 7 21,5 6 8,4 4-18,9 6-2,7 0-4,4-1-20,6 1-17,9-3-31,2-9-27,-1-2-27,-3-10-19,2-4-7,-8-6-1,2-7 2,-3-4-3,0-2 0,0-4-4,-3-7 0,2-7-4,1-3-1,-2-2 2,8-1 0,6 3-1,9 2-5,11 4 0,11 2 0,8 1 0,-2 2-1,-3 6 2,-11 0-1,-13 6 0,-9 9 4,-9 5 5,-8 5 2,-6 6-1,-6 4 3,4-6-1,0-2 2,3-7 1,4-4 7,5-3-5,5-9-4,7-1-6,6-4-4,6-5 2,8-7-2,-1-2-1,-1-8-1,-3-4-2,-7 0-9,-8 0 0,-9 4-3,0 6 0,-9 6 1,-6 6-1,-6 3 0,1 4 2,-1 4-3,6-1-2,5-1 3,5 1 3,11 1 4,6 2 3,9-2 2,8 1 1,6 2 0,1 1 4,-2 1 3,-8 6 2,-11 2-2,-5 4 1,-7 2-2,-4 4-3,-2-1-3,0-4-1,0-2 13,-3-5 19,-3-5 4,-6-7 4,0-2 7,-4-4-1,0-6 0,3-5 2,4-6-1,1-6-4,5-5-37,6-1-46,8 3-30,14 3-47,13 4-165,57 0-579,-20 9 0,9-1 0</inkml:trace>
  <inkml:trace contextRef="#ctx0" brushRef="#br1" timeOffset="190853.9443">28781 11051 448,'-3'2'49,"0"1"46,3 1 27,-3-2 12,12 0 14,4-1 10,7-2 17,3-3 6,2 0 1,-5-3-28,-4 1-19,-5-4-48,-4 2-28,-4-2-7,-3 0-10,-3 1-7,-12 2-9,-10 4 8,-5 2 26,-14 6 16,-5 6 8,0 6 12,6 2 5,5 4-2,14 3 1,15-2 1,12-3-4,12 1-12,19-4-33,4-3-37,15-4-48,4-4-63,8-4-45,-1-4-41,1-8-48,-3-2-28,-10-3-9,-9-2 0,-12-5 16,-14 4 48,-10 0 75,-8 2 76,-8 1 60,-2 4 52,-8 5 87,-4 4 65,-9 1 38,2 5 12,2 5 2,5 4-17,10 4-27,5 4-13,11-1-12,11 1-13,1-4-29,9-3-28,0-5-21,1-4-11,1-5-9,-6-4-8,-1-1-11,-5-3-9,1 0-12,-6-4-6,-1 1-26,-3 3-24,0 3-10,-2 3-3,-2 5-6,-1 0-6,2 7-13,4 3-33,0 0-31,10 1-16,8-1-44,8-5-60,9-8-108,4-1-262,-7-4 0,-4 1 0,-7-1 0</inkml:trace>
  <inkml:trace contextRef="#ctx0" brushRef="#br1" timeOffset="191067.3729">29511 11089 1538,'-5'-6'47,"-4"5"32,2-1 29,-5 5 19,4 7 26,4 4 9,2 4 6,0 4 0,4 5 1,7-4-38,5 2-16,2-1-47,5-5-72,5-9-79,-2-4-138,-3-10-324,0-1 0,-6-6 0</inkml:trace>
  <inkml:trace contextRef="#ctx0" brushRef="#br1" timeOffset="191424.6873">29634 10989 346,'-3'-29'136,"0"-9"23,2-2 33,-2-2 2,4 21 51,-1 12 35,0 16 16,0 11 8,0 11 4,2 14-92,-1 8-40,8 6-21,3 1-26,2-3 4,4-7-46,-6-7-30,-3-8-14,-2-11-2,-7-8 4,0-5-1,2-7-1,2-3-8,6-3-19,3-10-21,5 1-12,6 1-4,2 2-2,-2 3-10,-3 7-19,0 7-31,-5 0-68,4 4-95,3-7-363,5 10 0,4 0 0,12-6 0</inkml:trace>
  <inkml:trace contextRef="#ctx0" brushRef="#br1" timeOffset="191687.4502">30987 11001 1737,'-35'6'45,"-8"5"31,-6 3 29,-3 5 5,22-1 4,12 9 1,12 2-1,6 0-4,13 2-58,17-5-161,8-5-384,18 2 0,11-10 0,4-6 0</inkml:trace>
  <inkml:trace contextRef="#ctx0" brushRef="#br1" timeOffset="192059.7499">31219 11144 1304,'-17'4'96,"-1"4"30,0 4 19,0 3 18,12 2 5,6 3 6,5 3 5,4-5 8,7-2 12,1-4-48,7-6-34,0-4-28,0-4-17,1-4-17,-3-5-3,-1-2-7,-9-2-5,-2 1-16,-7 4-16,-1 5-10,-2 4-4,-2 4 0,2 5-6,2 4-5,-2 2-3,3 4-6,3 0-23,7 0-25,4-5-77,9-9-165,-1-2-227,-1-2 0,1-9 0</inkml:trace>
  <inkml:trace contextRef="#ctx0" brushRef="#br1" timeOffset="192242.2956">31576 11001 1094,'0'0'42,"0"4"16,0 5 9,0 5 5,0 5 0,0 7-4,4 8-48,22-7-318,-7 8 0,11-3 0,11-7 0</inkml:trace>
  <inkml:trace contextRef="#ctx0" brushRef="#br1" timeOffset="192508.3463">31782 11146 777,'-17'1'93,"-4"3"70,0 2 48,-1 5 25,17-1 33,5 6 16,0 1 13,9 1 11,4 0 11,4-4-35,10-3-51,5-5-69,4-3-54,-3-3-56,-3-2-93,-6-5-97,-6 0-134,-10-11-404,-4 4 0,-13-2 0,-15-1 0</inkml:trace>
  <inkml:trace contextRef="#ctx0" brushRef="#br1" timeOffset="194084.0761">22953 2542 1633,'0'0'138,"0"0"27,0 0 15,0 2 12,0-4 10,0 2 1,0 0-1,0 0 6,-2 0 7,-1 2-94,-3 1-27,0 3-19,-3 0 2,-1 8 8,0 1 7,0 4 5,1 5 5,4 2-1,-1 5-5,6-1-14,0 2-20,0-2-41,3-5-62,0-5-94,4-6-180,5-18-475,1 10 0,5-6 0,6-4 0</inkml:trace>
  <inkml:trace contextRef="#ctx0" brushRef="#br1" timeOffset="194410.6678">23208 2648 1542,'-11'0'88,"0"0"26,-5 3 15,0-1 10,3 4 15,2 3 8,5 5 6,3 3 3,0 1 3,3 3-66,0 1-21,3-1-28,-6 3-16,3-5-11,3-1-15,0-4-13,8-3-52,5-5-105,4-8-152,4 2-232,-1-4 0,-3-7 0</inkml:trace>
  <inkml:trace contextRef="#ctx0" brushRef="#br1" timeOffset="194720.3677">23275 2723 1517,'0'0'58,"0"5"29,0 2 25,0 6 16,0 1 10,0 4 8,1 0 13,1-3 9,2 2 0,1-3-18,3-6-41,-3-3-13,3-3-17,1-2-18,0-3-15,1-2-30,1-4-27,0-6-38,-1 0-41,-4-3-28,-3 1-42,2-1-91,-1-1-260,-2 13 0,0 0 0,0 3 0</inkml:trace>
  <inkml:trace contextRef="#ctx0" brushRef="#br1" timeOffset="195291.8754">23454 2730 954,'-2'2'72,"1"4"17,-2 5 11,2 3 7,1 3 7,1 3 6,-1 3-1,0 1 8,0 2 1,0-1-35,0-2-14,0-6-9,0-4-10,0-2 0,0-5 3,0-2 28,0-3 10,0-1 0,0-3 9,0-4-3,0-8-11,0-4-5,0-8 6,0-4 0,0-3-4,3-2-31,-2 6-15,4 4-21,1 4-3,3 12-8,4 3-21,0 5-23,-3 2-24,4 5-9,-8 2-6,-2 2-1,-2 1 6,-1 5 15,-4-2-6,-3 1 4,-2-2 13,-2 2-11,1-4 2,1 0 0,2-8-66,3-3-103,3-10-286,0 3 0,0-5 0,0-4 0</inkml:trace>
  <inkml:trace contextRef="#ctx0" brushRef="#br1" timeOffset="195748.4077">23499 2613 408,'6'0'28,"1"1"12,-1-1 16,7 3 33,-4 1 23,1 2 18,-1 1 16,2 2 20,-4 1 14,-1 0-20,-3-1-3,3 3-5,-2-2 16,-4 0-9,1 0 0,-2-1-9,-3 2-7,-2-3-19,-3 0-12,-1-3-2,1 2-3,1-3-1,7 1-31,-1 1-23,2 1-20,3 0-7,6 3-6,6 2-1,7-2-1,-3-1-2,0 0-1,-7-4-9,-7 0-3,-5 0 1,0 2-5,-5 1-4,-2 4-7,-6-2-14,0-1-10,-3-1-6,5-4-38,2-4-56,6-5-89,-1-12-90,1-5-194,1 3 0,2-9 0,0-3 0</inkml:trace>
  <inkml:trace contextRef="#ctx0" brushRef="#br1" timeOffset="195956.3384">23599 2608 898,'4'-1'42,"0"1"24,1-2 12,6 4 18,2 1 12,5 8 9,2 2 7,-4 9 1,2 6-6,-6 1-28,-6 4-15,-6 1-38,0-1-120,-6 5-297,-3 1 0,-1 1 0,-7-3 0</inkml:trace>
  <inkml:trace contextRef="#ctx0" brushRef="#br1" timeOffset="196662.144">26297 2755 1095,'7'0'147,"-3"0"54,1 0 44,1 0 26,-6 0-1,0 0 6,0 0 5,-3 2 2,-5 4 4,-3 3-85,0 11-51,-5 6-48,3 7-43,4 6-23,6 3 0,-1 1-7,4-4-20,3-3-37,1-9-70,2-5-139,5-13-489,5-1 0,1-4 0,4-6 0</inkml:trace>
  <inkml:trace contextRef="#ctx0" brushRef="#br1" timeOffset="196932.1932">26430 2909 1901,'-8'-2'66,"-5"0"15,1 2 17,-6 2 6,5 5 5,4 5 3,1 3 1,7 4 0,-1-1 3,2 1-48,2 0-16,2-4-12,2 2-16,2-5-29,4-1-17,0-3-64,1-6-68,6-6-392,-5 3 0,-1-4 0</inkml:trace>
  <inkml:trace contextRef="#ctx0" brushRef="#br1" timeOffset="197224.412">26474 2985 1375,'0'7'105,"0"2"26,0 3 26,0 3 27,0-3 16,3 1 19,0-2 14,0-3 21,4 0 13,1-4-65,1-4-33,2 0-23,1-4-27,-2-4-27,4-1-21,-4-4-33,-2-3-36,-5 1-39,1 1-35,-4 1-47,0-1-88,-4-2-155,4 4-271,0 3 0,0 5 0,12 1 0</inkml:trace>
  <inkml:trace contextRef="#ctx0" brushRef="#br1" timeOffset="197682.4579">26719 2965 1846,'0'9'84,"0"2"13,-1 5 4,1 6 4,0 0 2,0 2 1,0 3 1,0 2 0,0-3 2,0 1-74,0-3-9,0-7-5,0-2 18,0-8 5,0-2 5,0-5 3,0-7 7,0-5 1,0-5-1,0-5 0,0-7-3,0-5-6,1-3-24,3 1-7,3 2-5,0 1-6,1 11-9,4 7-3,0 6 0,-1 7-14,-4 2-10,2 5-8,-4 3-1,-2 5 1,-3 2-3,0 1 1,-3 0 0,-2 2-42,-4-4-63,2-3-21,1-4-30,1-4-72,6-6-214,1 2 0,1-8 0,2-3 0</inkml:trace>
  <inkml:trace contextRef="#ctx0" brushRef="#br1" timeOffset="197911.7549">26841 2982 1021,'0'12'74,"0"4"19,0 4 21,2 2 12,1-7 9,4-2-1,-1-6 7,0-1 10,-1-3-2,-4-3-62,-2 0-30,-7 0-33,-5 0-62,1-5-88,0-6-302,-6 2 0,2-2 0,6-7 0</inkml:trace>
  <inkml:trace contextRef="#ctx0" brushRef="#br1" timeOffset="198137.6698">26912 2726 1374,'3'2'63,"3"5"8,0 8 2,6 7 1,3 7 7,-3 11-4,5 0 2,-5 1-1,-6 2-2,-2-1-43,-1 1-16,-10 1-68,4-7-145,-20 5-173,-7-6 0,-6-4 0,3-9 0</inkml:trace>
  <inkml:trace contextRef="#ctx0" brushRef="#br1" timeOffset="199056.7521">31791 2634 1860,'0'4'62,"0"1"14,-3 3 20,0 8 30,-2 2 16,-3 6 9,-2 9 5,4 2 1,-2 5 6,2-2-34,5 2-22,4-4-12,8-2-18,8-5-39,8-4-29,3-5-47,5-7-75,-2-9-146,-4-10-347,-6 4 0,-1-7 0,0-2 0</inkml:trace>
  <inkml:trace contextRef="#ctx0" brushRef="#br1" timeOffset="199338.1375">32054 2801 1583,'-6'0'61,"-4"4"34,-3 4 10,1 3 11,0 3 5,5 7 6,-1 3 5,5-2 1,-1 2 2,4 0-38,4 0-19,-1-5-33,5 1-23,-1-6-26,5-4-38,2-2-57,7-6-147,-3-17-245,6 11 0,-6-4 0,-3-3 0</inkml:trace>
  <inkml:trace contextRef="#ctx0" brushRef="#br1" timeOffset="200084.0823">32126 2926 1179,'-3'4'90,"2"4"20,1 2 24,-2 6 15,2-3 17,2-1 13,-2 1 12,4-3 4,1-4 11,4-1-63,0-3-12,3-2-16,-3-1-23,3-3-16,1-2-18,-4-3-16,2-2-15,-5-5-9,-3 3-13,-3 1-17,0 1-21,0 3-33,0 3-21,0 2-10,0-2-21,0 3-35,3 2-5,-3 0-18,6-5-40,-4 1-12,4-1 18,1-1 30,0 0 22,-2 5 14,-2-1 29,0 2 68,0 0 38,-3 5 50,0 2 53,3 5 17,-1 8 0,-1 5-1,1 1-5,-1-1-2,1 0-7,-2-1-30,1-4 8,-1-1-17,0-3-7,0-2 2,0-3 9,3-5 5,-3-4 6,2 0 0,1-4 0,3-6-1,-3-3-37,6-4-12,0-9-5,-2-2-6,1-4-12,-2 1-12,0 5-11,0 6 2,0 6-2,-1 10 3,-1 7 5,-2 6 1,-1 5 7,-1 5 6,0-1 6,-4 1 10,-3-3 9,-2-2 2,-1-4 2,4-4-8,0-5-69,6-2-161,0-8-263,3 2 0,6-3 0,9-5 0</inkml:trace>
  <inkml:trace contextRef="#ctx0" brushRef="#br1" timeOffset="200344.8936">32573 2922 1299,'0'12'80,"0"0"17,0 5 18,2 4 14,-2-4 5,0-5 2,0 0 7,0 0 8,0-2 11,0-4-60,0 0-9,-5-2-18,-4 0-29,-3-4-55,2 0-69,0-3-130,6-5-285,-2 2 0,6-10 0,0-5 0</inkml:trace>
  <inkml:trace contextRef="#ctx0" brushRef="#br1" timeOffset="200646.0877">32522 2692 1357,'0'-4'105,"3"0"21,3 0 34,0 1 16,2 6 15,2 8 10,7 4 7,-1 11-4,-2 9 3,-2 7-106,-5 4 8,-4 1-8,-3-1-16,-10-2-4,-5-1-2,-9 2-2,-8-2-1,-7-3 3,-3-3 2,1-5-3,3-5-5,8-6-26,5-7-77,9-4-162,23-8-564,-21 2 0,2 0 0</inkml:trace>
  <inkml:trace contextRef="#ctx0" brushRef="#br1" timeOffset="227843.7318">21957 11448 1361,'-9'8'131,"-9"0"38,-1 4 30,-8 4 26,0 0 22,3 5 18,-3 1 9,-3 6 11,0 2 13,-2 5-68,-7 5-37,-5 3-21,-2 6-8,-10 5-11,-4 9-9,-2 8-7,-4 4 3,1 8 11,1 6-3,-4 5 3,2 1 6,1 4-1,0 10 30,1 6 12,2 3 4,2 5 6,6 7-5,1 2 14,9 3 15,6 1-4,8 2-18,6 0-16,11-2-52,2 2-26,8-3-18,3-1-17,3-4-8,1-3-34,6 5-25,0-2-14,4 2 0,6-2 0,2 1 0,7-8 0,-1 3 0,8-8 0,7-4 0,5-4 0,3-2 0,3-11 0,3 2 0,-1-4 0,0-1 0,-2-4 0,-3-2 0,6-8 0,3-6 0,5-2 0,3-11 0,-4-3 0,0-4 0,-6-2 0,-5-1 0,-3-5 0,-5-5 0,-6-2 0,-4-8 0,-5-5 0,-3-7 0,-6-4 0,-11-5 0,-2-3 0,-5-6 0,-1 1 0,-2 0 0,0-4 0,0 2 0,0 0-58,-2-6-190,-1-2-128,-5-7-184,-1-29-829,-6 8 0,-2-16 0,0-17 0</inkml:trace>
  <inkml:trace contextRef="#ctx0" brushRef="#br1" timeOffset="229045.8148">22131 12029 1988,'-7'-4'79,"-7"-2"25,0 0 17,1 0 18,7 3 18,3 2 18,2-1 8,1-1 10,7 2 12,13-2-38,10-3-7,19-1-11,16 1-13,6-1-16,4 3-14,-7 1-22,-16 3-8,-13 4-7,-16 3-10,-14 9-14,-9 4-16,-12 11-16,-8 2-2,-13 7 1,-7 1-2,-9-1 2,2 0 1,7-6-2,12-8-5,14-9-6,7-7 2,7-2 10,12-2 10,4-1 1,11-2 4,7 6 2,13 1 2,2 4 4,0 6 8,-8 6 5,-8 2-1,-12 1 5,-12 2-2,-12-1-2,-10 2 2,-16-1-1,-9-3 0,-14-2-1,-8-5-3,-10-7 0,-2-5-3,1-4-13,5-5-11,11-3-20,15-2-23,12-1-74,14 2-66,11 0-113,26-5-270,-1 6-323,8-3 0,16-8 0,27-7 0</inkml:trace>
  <inkml:trace contextRef="#ctx0" brushRef="#br1" timeOffset="229675.7759">24536 12230 1855,'-5'-2'112,"-4"0"22,2-2 29,-2-2 20,7 1 11,1-2 5,5-6 7,5 2 5,14-7 12,13-1-82,9-2-12,11 1-19,4 5-25,-3 1-18,-7 7-13,-5 4-5,-9 4-8,-6 8-5,-7 11-10,-5 8-7,-11 9-6,-4 9-1,-14 7 0,-11 2-2,-14 1 4,-6-2 2,-10-4 3,-3-4 1,4-11 3,6-4 1,10-12 3,10-8 0,8-8 1,4-3-1,4-9 0,4-3-6,3-4-2,9-4-3,12 3-2,10 4-5,10 4-4,10 6-5,11 3-9,-1 3-19,4 6-41,-1 0-14,-3 4-34,-5 1-69,-3-4-134,-3-6-441,-7 3 0,1-3 0,8-6 0</inkml:trace>
  <inkml:trace contextRef="#ctx0" brushRef="#br1" timeOffset="230081.7">26950 12101 1168,'3'-4'198,"-3"0"43,3-1 8,-2 2 7,-2 0 24,-2 7 13,-7 6 16,-6 9 25,-9 14 4,-9 12-136,-5 10-55,4 7-42,2 0-5,12-5-10,12-9-17,14-11-8,16-12-12,16-8-25,9-9-4,13-6-1,8-4 1,2 0-5,-4-5-50,0-1-61,-7-2-113,1-6-221,-17 2-347,-10-2 0,-11 0 0</inkml:trace>
  <inkml:trace contextRef="#ctx0" brushRef="#br1" timeOffset="230322.0332">27247 12213 2348,'0'-4'74,"0"3"14,0 4 14,0 8 16,0 12 5,0 12 4,0 16 1,8 7-2,1 11-6,6 3-87,0 3-48,6-2-83,-2-5-94,6-20-424,-1-7 0,8-10 0,2-18 0</inkml:trace>
  <inkml:trace contextRef="#ctx0" brushRef="#br1" timeOffset="230676.232">28870 12001 1604,'1'-10'183,"-1"-2"0,0 4 19,0-2 29,0 9 15,0 16 11,0 13 4,-3 16 2,-1 16 9,-1 20-147,2 6-36,-1 9 1,4-3-21,3 1-33,-3-2-21,-3-9-28,-2-8-29,-1-10-51,-3-10-84,-3-13-117,-3-25-407,-4 7 0,-3-10 0,-8-8 0</inkml:trace>
  <inkml:trace contextRef="#ctx0" brushRef="#br1" timeOffset="231474.6983">22649 13648 2383,'0'-2'107,"0"-3"21,0 5 26,-2 2 17,-1 15 12,-6 10 5,-6 11 3,-2 11-1,-2 4 0,4 0-94,5-7-5,3-7-14,7-10-18,7-11-13,7-9-9,16-5-5,17-13-5,20-3-24,15-8-55,6-4-101,3-7-194,-17 4-413,-21 4 0,-23 0 0,-17 6 0</inkml:trace>
  <inkml:trace contextRef="#ctx0" brushRef="#br1" timeOffset="231720.0392">22972 13723 2622,'0'4'111,"-3"6"31,-1 12 14,-5 15 15,-2 9 6,-4 17 0,5 7 1,1 7-13,0 0-20,6-4-109,6-3-96,6-13-149,22-15-194,-7-15-278,11-13 0,7-15 0,15-17 0</inkml:trace>
  <inkml:trace contextRef="#ctx0" brushRef="#br1" timeOffset="232288.0861">24026 13733 2396,'0'-6'77,"0"0"8,3 1 20,1 1 36,8-2 25,8 4 20,8-3 9,10 1 4,6 1 2,2 2-72,-5 1-4,-1 4-8,-6 5-18,-6 3-34,-11 5-26,-5 2-16,-8 5-7,-7 1-2,-15 1-2,-9 3 2,-7 0-2,-9-2 0,5-2-2,9-5-6,15-8 4,8-1-2,9-2 2,11-3 2,8 0 6,10 2 7,14 1 7,6 2 1,7 7 3,-4 4 9,-8 5-5,-13 2 3,-15 1 10,-12 5 0,-17-1 0,-9-4-3,-9-4-2,-6-2 1,-6-9-6,-1-4-4,-2-3-26,4-4-61,1-6-85,6-5-73,11-7-157,12-33-506,12 21 0,20-3 0</inkml:trace>
  <inkml:trace contextRef="#ctx0" brushRef="#br1" timeOffset="233013.6917">26501 13897 1427,'0'0'100,"0"0"47,0 0 46,0 0 36,0 0 29,0 0 12,0 0 17,0 0 12,0 0 9,0 0-62,3 0-27,3-2-41,8 1-39,10-3-29,12-6-24,11 4 0,5-2-15,-1 2-12,-4 4-7,-5 0-4,-9 5-8,-10 1-6,-5 4-6,-7 0-6,-6 5-6,-2 4-8,-6 0 0,-11 5 1,-10-2 1,-5 3 1,-7 0-3,3-4 1,7-2-4,14-3-3,7-6 4,5-3-3,6-3 0,8 2 1,7 0 0,11 0 4,14 3 0,4 2 2,7 6 0,-4 5 4,-5 4-6,-11 3 0,-11 1 1,-17-4 8,-7 3 3,-16-2 2,-7-4 0,-14-1 2,-8-1 1,-13-4 1,-5-5 3,-6-1-1,-1-7-3,1-2-14,6-7-33,10-3-41,18 0-66,19-5-78,15-4-152,15-17-558,14 10 0,14-3 0,12-4 0</inkml:trace>
  <inkml:trace contextRef="#ctx0" brushRef="#br1" timeOffset="233764.3515">28820 13658 778,'0'-6'109,"0"2"6,0-1-2,0 0-2,0 1-2,0 2 2,2 1 0,-2-1 0,0 2-2,0 0-80,0 0 3,0 0 38,0 0 36,0 0 26,2 2 42,-2-2 14,0 1 2,0-1 5,2 0 10,4 0 7,6 0-14,8 0-24,11 0-28,10 0-18,7 0-37,2 0-12,1 0 0,-8 0-8,-9 4-2,-15 6 8,-8 10 8,-14 10-7,-14 11 0,-10 7-5,-4 1-1,-6 7-6,3-5 0,7-3 1,7-10-5,11-8-10,6-10-9,6-8 1,9-10-4,15 0 5,15-4 0,14-5 2,18 2 1,8-3 1,5-1 0,-3 2-10,-8 2-12,-14 5-9,-10 0-7,-18-3-4,-14 3-2,-9 0 4,-8 0 2,-3 0-1,0 0 2,0 0-7,0 0-9,0 0-15,0 0-24,0 0-42,0 3-84,0-3-83,-3 4-171,-1-26-515,-7 23 0,-8-1 0</inkml:trace>
  <inkml:trace contextRef="#ctx0" brushRef="#br1" timeOffset="234658.2365">23562 15042 1861,'0'-5'180,"0"2"24,-3-1 19,-6-1 14,-7 2 10,-11 6 9,-13 1 7,-9 3 9,-7-1 6,-6 6-143,0 2-37,5 4-22,11 1-19,14 2-12,19 5-11,7-3-6,12 2-6,4-5-7,11 3-2,2-1-1,7-1 3,2 0 1,4 1-1,-8 0-1,-2 0 0,-3 3 0,-9-1 4,-1 0 6,-12 3 7,-5 2 3,-9-2 6,-11 3 1,-7-2 0,-10 0-2,-1-3-1,-6-4 1,1-6-4,2-5-21,8-5-40,0-3-72,13-5-70,15-8-121,18-6-130,18 0-388,16-3 0,18-5 0,17 0 0</inkml:trace>
  <inkml:trace contextRef="#ctx0" brushRef="#br1" timeOffset="235092.1595">24606 15276 1834,'0'-4'141,"2"-1"30,-2-1 26,3-1 12,3 0 7,8 0 10,8 0 21,16-1 21,12-1 8,8 8-115,10-1-19,1 5-27,-3 9-24,-13 7-12,-14 6 10,-24 8 3,-16 6-13,-22 5-21,-16 5-7,-12-3-1,-4-1-5,0-5-5,12-8-1,12-9 5,21-5-16,10-12-9,12-3-8,10-3-2,12 0 0,9 0-2,14 0-3,12 0-34,11 0-36,21 0-79,9 0-170,12-13-583,6 9 0,3 1 0,0-4 0</inkml:trace>
  <inkml:trace contextRef="#ctx0" brushRef="#br1" timeOffset="235546.2312">27321 15315 2165,'-18'0'93,"-3"1"33,-11 5 34,-8 4 23,4 7 18,4 4 7,8 10 15,15 1 5,9 3 0,20-1-45,10-8-23,15-3-18,8-8-11,8-9-10,1-6-7,0-7-10,-7-7-7,-6-5-7,-9-2 3,-14-6-5,-13-2-14,-11 0-17,-16-6-26,-10 2-22,-12 0-20,-9 6-17,-5 4-20,1 7-32,8 7-44,11 6-50,10 3-70,14 0-98,9 0-162,8 5-246,10-5 0,9 0 0,14-2 0</inkml:trace>
  <inkml:trace contextRef="#ctx0" brushRef="#br1" timeOffset="236116.3413">29422 14812 1232,'3'-3'115,"0"-2"50,0 1 31,0-1 12,0 3 6,-3 0 0,2 2-1,-2 0 3,1 0 3,1 0-64,-2 2-44,1 2-37,4 5-9,-4 2 12,2 6 22,9 4 19,-3 11 15,5 11 11,-1 10 12,3 8 1,-5 7 3,-2 2-7,-1-5-14,-5 0-22,-1-8-21,-2-4-14,0-9-10,0-6-14,0-6-14,0-6-4,0-8-6,0-4-7,0-7-3,0 0-6,0-7-4,0 3-4,0-3-7,0 1-5,0-1-38,0 1-83,0 1-78,4-2-203,-4 0-516,0 0 0,-7-3 0,-6-4 0</inkml:trace>
  <inkml:trace contextRef="#ctx0" brushRef="#br1" timeOffset="237000.4069">23043 16489 1471,'3'-7'55,"7"1"31,1-4 32,7-4 20,11-4 25,8 4 21,4-2 13,9 0 11,-2 5 6,1 7-34,-6 4-17,-3 10-30,-7 9-29,-6 7-22,-10 6-21,-8 6-18,-5 5-8,-9 2-4,-12 2 5,-10-1 3,-8-3 7,-8-3 4,4-5 0,5-7 2,12-7 6,10-6 9,9-7-1,7-8-4,10 0-8,10-3-6,9-2-8,12-2-4,8-4-4,11 1-6,7 2-49,10 1-67,11 3-132,11-1-188,-5 4-326,1 1 0,-2 0 0,0-2 0</inkml:trace>
  <inkml:trace contextRef="#ctx0" brushRef="#br1" timeOffset="237496.0801">25690 16586 1704,'-3'-5'70,"0"-2"4,0-1 2,3-2 1,6-1 20,9-1 27,6-1 18,11-1 13,5 3 9,1 5-39,3 1-25,1 3 0,-2 2-2,3 5 0,-3 3-18,2 6-28,-8 7-18,-6 4-12,-5 1-7,-14 4 0,-11 0 13,-15 5 13,-13 0 2,-12 4 2,-3-2 0,0-1 1,10-5-1,13-2 2,14-7-1,13-6-5,17-5-14,15-7-15,18-3-13,15-2-36,20-3-97,21-7-216,0-2-323,7-6 0,8-8 0,1 0 0</inkml:trace>
  <inkml:trace contextRef="#ctx0" brushRef="#br1" timeOffset="238122.5419">28501 16515 2992,'0'-3'69,"3"-3"-1,8 3 0,13-6 0,14 1 1,17-2 8,10 1 7,13 3 4,2 2 1,-2 0-64,-7 6-2,-14 4 0,-14 5 2,-17 7 1,-17 5-2,-9 9-4,-12 2-6,-6 2-3,-1-4-2,0 0 0,3-5-2,4-4-1,2-2 1,6-5-2,4-3 2,0-1-2,2-5-1,5 3 4,1 2 4,7 0 2,6 2 0,4 2 1,4 5 0,-3-1-1,-5 1 0,-3 5 0,-12-1 14,-6-1 12,-14-1 5,-16-3 2,-13-2-1,-16-4 0,-15 0-2,-5-8-14,-3-3-30,2-6-28,13-7-50,16-3-66,16 1-138,14-23-485,16 18 0,5 0 0,11 0 0</inkml:trace>
  <inkml:trace contextRef="#ctx0" brushRef="#br1" timeOffset="238665.61">30057 16242 2666,'0'-1'42,"0"1"11,0 0 11,0 1 14,0 4 22,0 2 19,0 2 20,0 7 26,0 3 12,0 12-17,0 9-7,0 11-4,0 10-6,0 7-10,0-4-17,0 2-19,0-5-12,0-7-17,0-8-5,0-8-8,0-6-4,0-10-6,0-8-1,0-4 1,0-5-6,0-5-2,0 0-19,0-3-44,0-2-77,0-1-87,0-4-188,0-3-503,0-3 0,-3-9 0,2-9 0</inkml:trace>
  <inkml:trace contextRef="#ctx0" brushRef="#br1" timeOffset="239799.8173">29894 11693 621,'-6'3'28,"-1"1"2,1 1 5,0 0 11,4 0 29,1 2 46,1-2 51,0 0 24,0-3 6,5 0-16,-1-2 7,9 0 5,3 1 5,3 1-7,8 7-20,-2 2-32,5 6-42,5 5-23,6 6-3,0 4-6,7 10-8,0 6-6,2 11-7,4 7-3,-3 11-8,0 6-11,-3 4-4,-4 10 7,-5 7 8,-6 12 8,-1 7 7,-5 6 2,0 7 0,0 6-4,2 7 6,0 9 3,-2 6-5,-5 6-3,-3 8 3,-2-2 2,-5 5-1,-3 2 7,-6-1 14,0-6 14,-1 2 6,-5-6 4,-5-1 16,-7-4 6,-3-7-12,-9-4-7,-5-6-4,-5-7-6,-1-5-14,2-10-8,-2-9-17,5-11-7,3-8-15,3-10-11,3-4-4,3-8-4,3-9-2,0-6-5,3-11 0,1-8-6,2-10 3,3-5 1,6-8-2,0-9 4,3-5-11,0-4-46,0-3-94,3 0-158,-1-20-725,-1 14 0,2-3 0,-9-12 0</inkml:trace>
  <inkml:trace contextRef="#ctx0" brushRef="#br0" timeOffset="855231.7678">17307 4521 86,'0'-3'10,"0"0"2,1-3 2,1 1 4,-2-1-2,3 3-4,1 3-10,7-3-36,-5 3 0,0 0 0</inkml:trace>
  <inkml:trace contextRef="#ctx0" brushRef="#br0" timeOffset="884997.6136">16791 3975 788,'-4'-3'74,"4"3"5,0 0 2,-3-1-20,6-3-51,-3 1-60,0-9-158,0 10 0,-3-2 0,-1 1 0</inkml:trace>
  <inkml:trace contextRef="#ctx0" brushRef="#br0" timeOffset="885576.0734">14739 4393 1173,'0'0'11,"3"2"18,2-2 9,9 5 11,3-2 7,15-1 13,13-1 20,16-1 22,15 3 29,17-6 27,16 3 9,17-3-7,10-2-2,16-2-3,1-3-6,-1-3-10,-9 2-18,-10 0-20,-25 3-31,-16-2-28,-18 0-18,-19 5-19,-17 1-30,-16-1-82,-14-1-111,-6-4-93,-12-3-239,-5 6 0,-7-3 0,-5 2 0</inkml:trace>
  <inkml:trace contextRef="#ctx0" brushRef="#br0" timeOffset="885895.2122">16372 4114 816,'7'-2'71,"7"0"17,7 1 7,12-1 4,13 2 4,12 2 3,9 2 6,1 1 3,0 6 4,-11 3-44,-16 7-10,-17 0 4,-16 5 7,-20 6 13,-23-1 0,-19 6 0,-21-2-1,-11 5-3,-9-2-2,4 2-5,9-3-15,10 0-30,13-5-75,14-6-157,9-9-294,6 6 0,0-8 0</inkml:trace>
  <inkml:trace contextRef="#ctx0" brushRef="#br0" timeOffset="886604.8294">14551 5713 249,'4'0'53,"6"2"25,7-1 24,8 2 28,13-1 20,14 1 20,23-3 24,25 0 17,20 0 15,23 0-9,15-3-22,9-2-12,5-1-19,1-3-18,-11-4-16,-5 3-19,-14-4-22,-14 1-19,-8 1-13,-13 2-18,-15 1-26,-14 2-47,-15 0-59,-11 1-87,-11-5-116,-15 5-178,-9-2 0,-12 0 0,-4-2 0</inkml:trace>
  <inkml:trace contextRef="#ctx0" brushRef="#br0" timeOffset="886898.3143">16745 5460 1004,'0'0'14,"2"0"12,2 0 15,7 7 18,2 8 15,3 9 12,-3 12 5,-7 13 3,-16 6 5,-15 3-3,-18 3-9,-13-4-10,-15-3-15,0-8-29,0-7-75,3-11-115,1-3-191,9-10 0,4-8 0,7-14 0</inkml:trace>
  <inkml:trace contextRef="#ctx0" brushRef="#br0" timeOffset="888845.6092">15224 6944 979,'0'0'3,"3"0"5,3 3 8,8-2 8,3 1 14,12 4 24,4-6 23,10 3 18,8 1 27,13-2 32,17 3 13,17-3 7,17 1-1,3-3-5,7 0-12,-4 0-27,-10-2-20,-5-4-18,-9 1-31,-6-4-47,-10-3-53,-12-2-62,-12-1-58,-14-2-75,-12 2-66,-10 0-133,-12 8 0,-12 1 0,-6 3 0</inkml:trace>
  <inkml:trace contextRef="#ctx0" brushRef="#br0" timeOffset="889302.0482">16517 6784 760,'3'0'22,"3"0"5,2-1 1,5-1-2,-4-1 3,4 2 8,-1 1 5,-3 0 6,-3 0-1,0 0-14,-3 0-4,0 0-2,4 0 4,-7 0 9,3 3 3,-3 1-6,4 0-1,-1 0-2,-3 0 0,4-1 2,-1 1 8,0-1 7,2 4 4,1 1 5,3 6 15,2 4 3,-4 7 9,-4 4 7,-6 8 3,-15 5 0,-19 4-10,-10 6-6,-13 0-11,-5-1-27,0-6-90,12-5-127,10-9-274,7-1 0,7-6 0,8-7 0</inkml:trace>
  <inkml:trace contextRef="#ctx0" brushRef="#br0" timeOffset="889698.7609">15247 8081 1020,'17'0'40,"14"-3"23,12-3 33,22 0 8,9-2 18,14-1 15,13 0 9,14 1 3,0-1 0,3 4-19,-13-3-23,-7 4-41,-12-7-87,-7-1-113,-14-14-300,-11 14 0,-11-2 0,-21-12 0</inkml:trace>
  <inkml:trace contextRef="#ctx0" brushRef="#br0" timeOffset="890002.9776">16463 7744 1094,'0'2'74,"1"6"21,6 5 11,2 4 7,8 3 2,7 3 2,2 3 3,-4-5 6,-5 4 6,-4-4-27,-8 2-24,-8-3-10,-14 3-5,-11 1-6,-14 4 0,-16 0-2,-16 1-4,-10 0-37,-9 3-77,-6-6-110,-3-6-316,-6 9 0,3-7 0,9-4 0</inkml:trace>
  <inkml:trace contextRef="#ctx0" brushRef="#br0" timeOffset="948529.097">13856 13716 1294,'0'-6'103,"0"0"21,-4-3 21,-2-2 23,-5 2 30,-10 0 8,-6 3 19,-12 4 24,-12-1 19,-13 6-58,-8 7-25,-8 6-15,3 7-19,9 7-22,10 4-25,21 3 1,10 3-10,14 2-18,10-3-8,5 7-3,10-3-5,7 1-1,7-2 5,9 0 4,2-6-3,4-4-6,3-6-6,-2-7 0,3-6-9,-1-8-4,-3-5-7,2-4 1,-5-4-3,-5-6-5,-5 1-1,-8-1-3,-7 1-3,-5 4-6,-8 7-5,0-1-23,0 3-16,0 0-9,0-2-3,0 2-5,0 0-11,0 0-23,0 0-27,0 0-19,0 0-28,0 0-32,0 0-34,0 0-72,3 0-106,-3-5-268,0 3 0,0 1 0</inkml:trace>
  <inkml:trace contextRef="#ctx0" brushRef="#br0" timeOffset="950816.1606">15200 13771 1580,'-6'-5'58,"-5"-2"12,5 1 17,-1-1 26,5 5 15,2-1 2,0 1 0,2 2 7,-2 0 28,3 2-14,3 7-6,5 11 3,5 11-5,5 12-22,-1 10-13,1 7-4,-1-3 2,-3 1-2,3-10-22,-7-6-16,-1-11 5,-3-10 48,-3-6 24,1-11-3,0-7 3,0-5 1,4-10 0,1-11-5,0-10-5,0-10-9,8-6-20,1-2-63,-1 4-37,-3 10 1,0 8-3,-7 10-2,-3 9 0,-4 4-2,-3 8 0,0 0 2,0 2-1,0 0-1,0 2 1,0 0-4,0 0-7,0 0-3,0 0-5,0 0-4,0 0-3,0 0-3,0 0-4,0 0-5,0 0-11,0 0-11,0 0-8,0 0-7,0 0-31,0 0-6,0 0-16,0 0-17,0 0-39,3 2-70,0 0-99,1-9-368,2 10 0,5-3 0,3 0 0</inkml:trace>
  <inkml:trace contextRef="#ctx0" brushRef="#br0" timeOffset="952534.8012">16717 13706 894,'0'-2'115,"0"-4"30,0-1 31,1 0 21,-1 0 10,0 2-5,0 3 4,0 0 12,5 9 8,-1 14-78,2 10-24,1 9-29,1 12-26,-6 3-14,-1 0-5,-1-7 9,0-2 0,0-11-2,0-9 13,0-6 33,0-7 22,0-10 1,0-4-4,0-9-5,-4-8-5,-5-9-2,0-10-6,0-13-7,1-8-19,-1-7-46,8 1-24,1 4-2,0 5 0,10 11-2,5 10 2,12 8-4,6 6 2,10 6-2,-1 8-4,-3 3 3,-7 6 0,-5 5-1,-8 7 1,-4 6 2,-6 6-3,-1 5 4,-5 0 0,-3 0 3,-12 3 3,-8-2 5,-9 3 0,-8-4 0,-7-3-3,8-7 4,6-7 6,8-6 4,9-6 4,3-4 15,7-6 12,2-3 1,1-4-1,10 2 2,7-2 4,8 5-4,8 1-3,11 5-7,4 6-6,3 8-14,2 7-15,-3 6-5,-2 6 2,-9 2-1,-8 2-5,-10-4-3,-8 1-1,-7-7 2,-6-4 0,0-4-1,0-4 2,0-4 1,0-1 4,0-4 0,0-3 4,0 2 1,0-2 1,0 0-3,0 0 1,0 0-2,0 0 1,0 0-4,0 0-6,0 0-2,0-2-6,0 2-9,0 0-18,0 0-29,0 0-28,0 0-50,0 0-30,0 0-35,0 0-56,0-1-118,2-3-129,-2 2-213,-2 1 0,2-3 0,0-2 0</inkml:trace>
  <inkml:trace contextRef="#ctx0" brushRef="#br0" timeOffset="954216.472">18523 13653 715,'1'-5'101,"2"0"5,-3 3 3,3-1 1,1 0 22,-1 4 10,0-1 12,2 2 16,0-1 17,-1 8-54,-1 4 1,2 10 11,-3 14 11,0 1 17,0 13-15,-2-1-2,0 2-2,3-4 2,-3-2-2,3-8-15,-3-7-20,0-8-12,3-8-3,-3-5 13,1-6 30,2-2 13,3-1-7,5-2-17,2-3-16,11-2-4,6-1-3,7-2-5,3-5-12,7 2-27,2 2-40,-6 1-19,-6 1-2,-8 5-2,-10 0 2,-8 2-4,-5 1-2,-4 0-2,-2 0 3,0 0-2,0 0 2,0 0 1,0 0-1,0 0 0,0 0-2,0 0 2,0 0-4,0 0-8,0 0-12,0 0-8,0 0-5,0 0-7,0 0-9,0 0-22,-2 0-49,1 0-55,1-2-81,-3 1-134,0-10-436,-4 9 0,-6 0 0</inkml:trace>
  <inkml:trace contextRef="#ctx0" brushRef="#br0" timeOffset="956830.6566">10752 14668 1314,'0'-1'77,"0"1"18,0-5 19,0 2 13,0 0 19,-3 1 17,0-2 10,-7-1 7,-4 2 17,-3 0-64,-7 1-10,-5 2-13,1-1-12,-4 1-8,2 1-15,3 2-14,4 2-12,10 1-5,3 2-13,6 7 1,4 2 9,0 7 4,4 6 9,-4 11 0,4 11-4,-1 8 4,3 1 1,-3 2-3,1-5 0,-1-5-3,2-11-10,-5-8-6,3-9-11,-3-7 1,0-5 36,0-9 1,1-1 2,-1-6 4,0-7 0,0-8-2,0-8 0,0-12-4,0-5-4,0-1-3,0 5-26,0 5 5,0 13-5,0 7 2,5 6 6,4 7 11,6-1 8,8 4 6,7-1 10,6 1 10,6-2-2,-1-3-5,-1-1 5,-4-6-4,-6 1-7,-8-2-10,-8 2-6,-6 3-5,-5 2-8,-3 0-15,0 4-12,0-3-26,0 3-29,0 0-43,0 0-47,0 0-51,0 0-71,0 3-132,30-3-534,-28 8 0,-1 1 0,-2-3 0</inkml:trace>
  <inkml:trace contextRef="#ctx0" brushRef="#br0" timeOffset="957788.7549">10547 16109 1214,'0'-2'82,"0"1"43,-1-1 29,-4 0 37,-1 1 34,-8 1 17,-5-2 4,-5 2 7,-5 2 3,-5 1-61,-3 6-17,3 4-41,0 5-29,7 0-37,7 8-33,9-3-17,5 3-3,6 3-3,6-5 6,6-1 11,6 0 9,3-3 1,8-3 2,4 0 0,4 2-1,-1 0 1,1-3 1,-3 3-3,-4 0-9,-6 2-12,-3-2-9,-8-3 7,-7 1 30,-3-6 22,-6 2 12,-3-2 7,-8 0 9,-6-2 2,-11-2 3,-12 0 4,-4-4 12,-8-3 5,1 0-27,7 0-14,13 0-14,10 0-5,13 0-10,10 0 3,1 0-4,0 0-2,0 0-9,0 0-16,0 0-6,0 0-8,0 0 1,0 0-6,0 0-18,0 0-45,0 0-72,0 0-118,0 0-93,21-3-243,-16 3-320,2-2 0,2 2 0,-1-2 0</inkml:trace>
  <inkml:trace contextRef="#ctx0" brushRef="#br0" timeOffset="958310.8097">10587 17094 1943,'0'-5'146,"0"2"23,-1 1 11,-4-3 14,-6 3 7,-8 2 5,-11 4 7,-9 4 4,-6 7 2,-1 4-108,2 6-35,2 4-22,10 3-10,11 0-15,8 2-5,10 1-4,6-1-6,7-4-8,7-3 0,7-5 1,12-1 2,6-6-13,8-5-39,1-5-59,-4-2-113,-7-6-121,-13-17-341,-13 17 0,-8-3 0,-3 1 0</inkml:trace>
  <inkml:trace contextRef="#ctx0" brushRef="#br0" timeOffset="958619.982">10374 17316 1894,'0'0'110,"0"0"6,0-1 6,0 1 30,0-2 27,3 2 17,3 0 8,10 2 10,9-1 10,13 2-99,11 1-5,10-3-6,-2 1-4,0-2-30,-15-2-26,-10 2-17,-11 0-10,-9 0-13,-8 0-23,-2 0-54,-1 0-51,-1-3-50,-1-2-70,1 2-79,12-8-326,-14 7 0,-2 1 0</inkml:trace>
  <inkml:trace contextRef="#ctx0" brushRef="#br0" timeOffset="960868.4278">10546 18049 1058,'0'0'75,"0"0"14,0 0 18,0 0 24,0 0 20,0 0 10,0 0 11,0 0 14,0 0 12,0 0-58,0 0-15,0-3-10,0 3-15,0-3-8,0 0-2,0 0-1,0-1 2,0 1-11,0 2-14,0 0-4,0-1-5,0 2-4,0 0-4,0-1-14,0 1-16,0 0-11,0 0-5,0 1 10,0 6 12,0 9 17,1 11 3,2 14 2,3 9 1,1 5-3,3 0 0,0-5 0,-1-4-6,-4-10 8,1-10 57,-6-8 40,0-8 28,0-7-2,0-6 3,-3-7 1,0-5 0,-7-8 1,-3-9 0,2-11-25,-1-6-64,2-3-54,7 0-32,1 5-4,2 13-4,3 9-1,8 13-1,2 8 2,7 11-2,7 8 2,2 6 0,4 4 3,-3 6 3,-4-3 2,-5-4 1,-2-4 4,-8-4 1,-5-8 1,0-6 2,0-2 1,0-8-4,4-8 1,4-9-2,2-7 3,5-2-1,0 2-4,-5 6-3,-6 8-6,0 8-2,-3 6 2,2 4 1,-1 5-2,5 6 2,-3 8 2,5 6-1,-4 5 0,-2 4 5,1 0 0,-1 3 1,-5-7 1,2-4-3,-2-3 1,-1-9 2,-3-5 3,3-3-1,-3-2 2,0-4 1,1 2 3,-2-2 1,1-2-3,1 2 4,-1 0 0,0 0-5,0 0-5,0 0 2,0 0-1,0 0-1,0 0-3,0 0-3,0 0 1,0 0-4,0-1-2,0 1 2,0 0-3,0 0-12,0-1-13,0 1-7,0 0-5,0 0-2,0 0-1,0 0 2,0 0 1,0 0 0,0 0 4,0 0 11,0 0 14,0 0 7,0 0 2,0 0 6,0 0-2,0 0 0,0 0 2,0 0 0,0 0-2,0 0-6,0 0-6,0 0-7,0 0-6,0 0-9,0 0-9,0 0-14,0 0-13,0 0-11,0 0-4,0 0-3,0 0 6,0 0 5,0 0 4,0 0 10,0-2 10,0 2 14,0 0 14,-1-1 13,1 1 6,0 0 7,0 0 1,0 0-2,0 0 4,0 0 0,0 0 0,0 0 0,0 0 0,0 0-3,0-2 0,0 1-4,0 1-11,0 0-4,0-2-5,0 2 0,0 0 1,0 0 0,0 0 0,0 0 2,0 0 0,0 0 4,0 0 8,0 0 7,0 0 0,0 0-8,0 0-14,0 0-7,0 0 0,0 0-4,0 0 0,0 0 2,0 0 2,0 0-1,0 0 5,0 0 9,0 0 13,0 0 6,0 0-2,0 0-3,0 0-2,0 0-3,0 0 0,0 0 2,0 0-1,0 0 1,0 0-1,0 0 2,0 0 1,0 0-1,0 0-11,0 0-17,0 0-15,0 0-21,0 0-40,0-2-59,0-1-51,0-1-94,0 4-187,0-5 0,0 5 0,0 0 0</inkml:trace>
  <inkml:trace contextRef="#ctx0" brushRef="#br0" timeOffset="963318.3011">12931 14953 547,'0'-1'45,"0"-1"10,1-1 4,-1 1 6,2 1 10,-1 1 10,1-3 16,-1 3 15,1 3 12,-2-6-28,0 3-4,0 0-6,0 0 0,1 0 4,-1 0 6,0 0 8,2 0-3,-2 0-6,0 0 2,0 0 2,0 0-1,1 0 4,-1 0 10,2-2 1,0 2-7,-2 0-17,3-2-11,1 2-10,-3-1-11,5-2-8,2 0-2,4 0 5,3-3 6,9-2-2,4-1-4,15-1 1,3-3 0,4 1 2,0 1 0,-10 1-3,-2 1-2,-11 4-13,-7 3-20,-4 8-9,-4 8-3,0 4-2,-1 8-1,-1 8-2,0-2-1,-3-3 6,-6-1 8,-2-7 17,-13-3 8,-10-2 3,-12 0 1,-12 2 0,-3-3 1,4 0-1,11-3 2,12-5-2,15-3-8,7-2-13,1 0-4,4-2 0,6 0-1,6 0 4,12 0-2,11 0 2,10 3-2,6 4-3,3 5 1,-1 3-6,-1 3-1,-5 5-4,-12-3-3,-11 1-3,-12-1 7,-8-1 15,-5-2 20,-8 1 13,-6-3 12,-14 3 15,-8 0 15,-13 2 19,-16-5 28,0-1 44,-5-2 12,0 0-11,5-3-18,10 4-11,11-5-9,12 0-14,11-2-9,11-2-8,3-1-14,4-3-40,1 0-18,-2 0 0,2 0-1,-1 0-7,1 0-23,1 0-61,-1 0-61,0 0-50,0 0-75,0 0-100,0 0-128,0 0-202,2 1-401,-2 3 0,-2 3 0,1 3 0</inkml:trace>
  <inkml:trace contextRef="#ctx0" brushRef="#br0" timeOffset="964216.7566">12887 16458 1013,'0'0'134,"-4"0"38,4 0 34,0 2 18,0-4 5,0 2 4,7-3 6,0-2 10,13-2 14,7-5-90,14 0-22,4-3-33,6 6-26,2 4-18,-5 5-3,-5 10 0,-5 9-3,-12 9-9,-13 6-10,-6 9-3,-14 2-6,-18 2-1,-11-1-3,-10 0 9,-11-6 14,3-5 23,3-7 14,12-7 17,12-10 18,8-8 12,9-2 1,7-2 0,5-5-3,9-1-8,12-1-17,9-2-23,11 1-18,9 1-18,3 4-23,1 4-19,1-3-8,-4 3-1,-8 3-2,-9-6-1,-6 3-11,-13 0-28,-10 0-52,-2 0-67,-5 0-74,0 0-98,0 0-99,0-9-458,-3 9 0,-6-3 0,-8 6 0</inkml:trace>
  <inkml:trace contextRef="#ctx0" brushRef="#br0" timeOffset="964624.8742">13147 17229 1510,'0'0'116,"0"2"35,0 2 25,-1 5 27,-5 5 17,0 8 10,-8 5 4,1 8 1,-2 2 4,4-1-87,2-4-16,3-8 2,5-7-16,1-7-14,5-8-8,9-2-7,12-3-4,10-8-1,15-2-3,4-3-7,6-1-38,-11 2-88,-9 1-94,-7 4-147,12-3-523,-32 11 0,-8-3 0,-3 3 0</inkml:trace>
  <inkml:trace contextRef="#ctx0" brushRef="#br0" timeOffset="964936.0474">13373 17273 2658,'0'-7'116,"0"-1"-2,-3 3 5,3 0 14,-1 10 12,1 9 20,0 11 9,1 16 14,2 12 18,-3 10-99,0 8-9,1 1 4,-1-1 1,0-7-5,0-5-11,0-8-19,0-11-7,0-9-14,0-10-31,0-9-36,0-3-72,0-7-111,16-3-247,-13 1-358,1-3 0,2-2 0</inkml:trace>
  <inkml:trace contextRef="#ctx0" brushRef="#br0" timeOffset="965703.5019">13289 18160 3481,'0'3'47,"0"4"14,-2 8 15,2 11 14,-3 13 7,1 11 7,-2 10 0,3 7 6,1 5 2,-2-2-19,1-5-14,-2-9 7,0-7 0,3-14-5,-2-8 1,2-9 0,0-6 7,0-9 2,0 1 2,0-4-1,0 0-10,0 0-20,0 0-16,0 0-8,0 0-8,0 0-6,0 0-7,0 0-8,0 0-3,0 0-2,0 0-1,0 0-1,0 0-1,0 0 1,0 0-1,0 0-1,0 0-3,0 0 0,0 0-2,0 0 0,0 0 0,0 0-1,0 0 1,0 0-2,0-3 4,0 2 0,0 1 1,0 0 0,0 0 1,0 0-1,0 0-2,0 0-1,0 0-2,0 0-4,0 0-3,0 0 0,0 0 1,0 0 2,0 0-1,0 0 1,0 0 1,0 0 3,0 0-1,0 0 5,0 0-4,0 0-11,0 0-19,0 0-20,0 0-20,0 0-22,0 0-18,0 0-21,0 0-17,0 0-30,0-3-42,0 3-76,5-8-108,-2 1-299,0-2 0,2-1 0</inkml:trace>
  <inkml:trace contextRef="#ctx0" brushRef="#br0" timeOffset="967043.2669">14696 15161 772,'0'0'81,"0"0"20,0-3 23,0 3 35,0 3 27,0 4 22,0 2 19,0 5 13,-3 4 8,3 1-52,0 3-14,-2 3-10,-1 0-10,0 4-20,-3 1-22,-1-1-16,1 2-18,0-6-10,3-6-2,-1-5 2,8-7-8,11-4-8,9-4-13,14-5-14,9-4-9,11 1-20,-3-4-62,-6 2-153,-12-10-529,-10 12 0,-13-1 0,-11-1 0</inkml:trace>
  <inkml:trace contextRef="#ctx0" brushRef="#br0" timeOffset="967294.5919">14959 15232 2285,'0'-4'153,"0"-1"14,-3 2 26,3 3 19,-2 8 10,2 14 5,2 11 2,1 13 3,2 12 2,-4 10-146,2 6-6,-1 1-14,-1-3-36,-2-4-51,1-12-82,1-8-142,-1-21-569,2-2 0,-2-10 0,0-7 0</inkml:trace>
  <inkml:trace contextRef="#ctx0" brushRef="#br0" timeOffset="968009.2873">14696 16286 1305,'-3'0'166,"-2"0"25,1 0 15,-1 0 14,1-3 24,4 3 8,0-2 4,1 0 14,7-3 14,5 0-106,11-3-32,13 1-18,10 1-16,8 3-13,-2 3-23,-5 6-8,-12 5-4,-12 4-11,-12 5-12,-9 6-16,-8 4-11,-8 3-7,-11 4-6,-6 0-1,-5-2 0,5-5 1,6-6 0,10-7 1,7-9 6,5-1 2,5-7 8,6 0 5,6 0 11,9 2 6,10 1 0,9 6 1,1 3 1,1 5-5,-1 0-4,-8 5-5,-9 3-4,-9 3 8,-9-3 13,-12 4 5,-14-1 8,-7 3 4,-13-3 0,-9-2 1,-6-1-1,-4-4 2,1-9-8,3-6-33,6-3-39,9-4-45,12-2-76,13-2-113,5 0-132,14-16-521,0 13 0,1 1 0,0 0 0</inkml:trace>
  <inkml:trace contextRef="#ctx0" brushRef="#br0" timeOffset="968648.1707">14690 17434 2731,'-2'-1'63,"2"0"2,0-3 0,0 1 1,0 3 0,2-3 3,1-1 3,7 1 9,8-4 8,8 0-51,7-2 11,6 1 6,8 0 5,0 4-1,-1 1 1,-5 4 1,-10 6-3,-8 6-7,-14 3-6,-4 3-4,-10 8-5,-10 0-8,-6 1-2,-5-1 0,-2-3-1,1-2 0,11-5 0,3-7 14,10-2 11,3-7-2,0 2-4,2-2 2,5-1 3,5 0 2,6 0 0,5 4-2,5 0-3,1 4-15,-4 3-11,-1 4-5,-1 3 2,-9 1 3,-5 6 11,-6 0 11,-5-1 8,-5 1 7,-9-1 6,-5-2 0,-7-4-1,-2-3 0,-3-6-4,0-5-39,4-3-60,0-4-94,8 0-49,6-3-139,27-5-584,-13 5 0,4 0 0</inkml:trace>
  <inkml:trace contextRef="#ctx0" brushRef="#br0" timeOffset="971859.8384">16211 15274 832,'2'0'94,"-2"0"35,0 0 50,1 0 45,-1-2 16,0 2 4,-1 0 9,-4 0 10,-6 2 15,-3-1-40,-10 3-16,-5 4-18,-9 3-26,-6 2-32,-2 5-12,2 4-1,5 3-7,13 6-9,13-1-15,9 3-22,5-1-15,8-2-16,4-3-21,6 0-14,6-5-2,9 0-2,-1-2-2,5-4 0,-4 1 2,-1-5-1,-5 2 1,-5-2-1,-9 0-1,-5-1 2,-6 3 7,-3 1 7,-11 2 5,-3 0 4,-7 2 3,-9 0 8,-4-2 10,-3-2-1,-4-4 2,1-5-4,7-3-21,5 0-56,8 0-77,11 2-88,7 1-166,2-45-526,4 46 0,3 2 0</inkml:trace>
  <inkml:trace contextRef="#ctx0" brushRef="#br0" timeOffset="972480.1804">16021 16400 819,'-1'-5'64,"-2"0"29,-4-2 34,4 1 61,-5 2 31,2 1 13,-2 1 18,3-1 18,-2 1 11,4 0-31,0 2-11,3 0-19,0-3-32,6 1-51,5-1-24,10-5-8,8 3-16,5 2-16,1 0-14,1 6-9,-8 5-9,-6 5-9,-3 6-3,-10 8-4,-3 7 5,-9 5 5,-6 2 5,-10 3 2,-3-3 4,-5 0 2,0-6 5,8-6 14,7-11 30,2-6 3,5-7-11,3-7-9,2-6-8,2-5-3,7-3 0,3-1-7,4-2-5,6 0-15,8 7-29,0 2-10,4 7-2,4-1-31,1 8-34,0 5-40,0 3-36,-6 4-6,2 3-60,-5-2-83,-9-3-123,21-6-351,-31 4 0,-5 5 0</inkml:trace>
  <inkml:trace contextRef="#ctx0" brushRef="#br0" timeOffset="972988.4061">16095 17542 1276,'-3'-1'159,"2"-1"45,-8 0 34,-5 1 30,-3 1 21,-2 5 13,-3 3 13,0 11 12,1 4 5,9 6-94,5 1-56,4 6-42,15-4-30,8-1-26,7-7-4,9-6 0,15-8-11,-3-6-9,-1-10-3,-1-5-3,-8-4-2,-11-4-4,-9-5-2,-11 0-7,-8 0-24,-12 2-19,-7 0-20,-7 3-42,-7 4-45,-4 6-51,8 4-72,3 5-107,20 4-483,-3 13 0,4 3 0,7 9 0</inkml:trace>
  <inkml:trace contextRef="#ctx0" brushRef="#br0" timeOffset="973244.1996">16207 18117 2391,'0'15'150,"0"11"6,0 12 5,0 11 5,-2 6 3,-1 5 2,-3 4 2,-1-3 1,1 1 1,-1-10-135,3-7-12,1-8-8,1-8-7,2-9-18,-1-8-44,1-6-72,0-5-126,3-13-466,-3 1 0,1-5 0</inkml:trace>
  <inkml:trace contextRef="#ctx0" brushRef="#br0" timeOffset="974230.6026">17334 15676 1527,'0'-1'61,"1"1"5,-1 0 7,0 0 50,0-2 60,2 2 2,1-4 7,3-3 6,7-5 8,3-8-39,4-5 5,6 0 2,1 2-2,-2-1-47,9 3-55,-3 6-3,5 2-4,1 5-6,3 5-8,-1 6-19,-3 13-8,-2 10-9,-9 13-3,-11 8-3,-7 3 1,-13 4 9,-10-1 7,-21-4 4,-4-3 1,-11-6 5,3-5 6,9-10 17,13-6 18,14-8 1,10-6-4,3-5-8,6-3-9,7-2-4,11-3-1,11-1-3,10 2-6,9 0-17,4 1-28,-1 3-21,-2 3-32,-5 0-37,-3 2-54,-13 1-89,-8-1-112,-12-3-429,-10 12 0,-8 2 0</inkml:trace>
  <inkml:trace contextRef="#ctx0" brushRef="#br0" timeOffset="974780.6131">17483 16547 1624,'0'2'78,"-2"1"26,2-1 23,0 0 15,-1 1 21,-1-1 18,2-2 6,0 0 2,2 0 5,7-2-42,9-3-15,10-5-17,8 1-12,13-6-11,3 1-16,1 7-18,-4 6-4,-5 9-1,-11 9-2,-9 15-9,-13 8-8,-8 9-9,-10 4-8,-14 4 1,-8-3 2,-6-5 11,-2-8 22,-3-7 18,9-13 15,5-6 7,8-10 0,6-5-1,8-3-3,0-5-5,11-3-6,6 1-13,11-2-22,5 0-30,12 5-45,5 4-40,0 1-57,0 2-55,-4 2-62,-3 1-80,-9 2-86,12-3-332,-32 14 0,-10 5 0,-10 6 0</inkml:trace>
  <inkml:trace contextRef="#ctx0" brushRef="#br0" timeOffset="975320.458">17378 17531 2804,'-3'0'66,"3"0"2,-2-2 1,9 2 0,12 0 1,6 0 2,11-2 0,8-2 0,4 0 1,1 0-64,-2 2-2,-6 1-2,-10 4-1,-11 4 1,-7 3 1,-6 3 1,-14 10 1,-10-1 0,-7 4-1,-5 1 0,-9-1 3,10-1 2,9-7 2,8-4 2,8-4 15,4-4 7,6 1 3,4-2 0,4 3 6,6-1-2,2 5 0,1 0-3,-4 6 3,-4-2-4,-5 1-14,-7 4 2,-4 0 1,-9-3 2,-9 0-5,-6 0-2,-6-3-7,-9-2-25,3-4-49,4-4-88,8-5-125,10-3-115,4 1-276,5 2 0,10 2 0,4-2 0</inkml:trace>
  <inkml:trace contextRef="#ctx0" brushRef="#br0" timeOffset="975550.8414">17624 18320 2208,'-4'20'155,"2"13"4,-2 9 2,-2 12 4,-2 1 1,-4-2 0,2 2-9,-4-2-9,-1-4-16,3-6-174,-2-4-74,5-11-119,5-17-409,1 4 0,3-11 0,0-4 0</inkml:trace>
  <inkml:trace contextRef="#ctx0" brushRef="#br0" timeOffset="979970.2005">18154 15079 2063,'0'0'135,"0"1"12,0 2 6,0 0 31,3-3 11,3 1 8,4 3 8,7 5 6,6 3 8,5 13-82,4 8-19,5 13 26,8 15 15,10 17-16,4 24 2,6 20-3,-1 24-7,-11 17-5,-13 24-7,-11 4-13,-16 6-19,-8 2-38,-10-4-18,-4-14-17,-9-9-14,-3-8-23,-13-9-26,-9-10-79,-12-7-141,26-19-758,-52-6 0,-7-24 0,-7-20 0</inkml:trace>
  <inkml:trace contextRef="#ctx0" brushRef="#br0" timeOffset="980888.7317">12762 14630 2519,'-7'0'98,"-4"0"30,-9 6 28,-10 8 26,-6 3 23,-13 17 25,-10 19 26,-10 16 24,-8 15 25,-4 24-38,-1 17-30,9 26-20,11 20-27,18 25-25,26 25-24,21 16-25,32 12-28,20 13-20,27-3-31,17-5-26,13-4-31,0-17-56,-5-16-86,-12-14-133,-5-24-265,-22-20-396,-8-24 0,-1-32 0,-5-32 0</inkml:trace>
  <inkml:trace contextRef="#ctx0" brushRef="#br0" timeOffset="982184.1902">19240 15172 942,'9'-18'127,"1"0"39,0-3 43,1-1 23,-8 9 20,-3 12 18,3-4 12,-3 4 3,0 1 21,-3 0-80,0 6-22,-2 6-26,-7 9-25,-8 19-1,-4 16 0,-1 23-6,-7 27 7,4 29 6,8 23-18,7 23-12,8 21-10,13-1-12,8-1-18,2 0-19,8-16-19,5-16-11,3-16-22,0-19-20,-3-22-29,-2-21-48,-8-24-45,-1-20-71,-10-22-128,7-20-195,-11-11-299,0-10 0,-1-8 0,-2-5 0</inkml:trace>
  <inkml:trace contextRef="#ctx0" brushRef="#br0" timeOffset="982762.8642">19523 15330 2089,'0'0'10,"0"2"14,0 7 28,0 5 19,0 13 20,0 11 15,0 7 9,0 6 3,3-2 3,-3-1-4,0-6-8,0-7-43,7-9-171,3-17-491,3-2 0,4-6 0,11-5 0</inkml:trace>
  <inkml:trace contextRef="#ctx0" brushRef="#br0" timeOffset="983097.968">19799 15444 2222,'-9'9'194,"-1"3"18,-1 7 14,0 8 3,8 0 1,9 3 5,6-4 5,6-2 0,5-8 2,8-9-162,-4-5-28,0-8-17,-4-6-12,-5-5-16,-9-5-19,-3-2-30,-3-2-23,-9 2-11,-4 4-10,-5 3-53,-1 7-101,4 4-191,-6 13-244,1 10 0,1 8 0,1 10 0</inkml:trace>
  <inkml:trace contextRef="#ctx0" brushRef="#br0" timeOffset="983762.8912">19749 16174 1776,'0'0'138,"0"0"22,0-1 24,0-2 18,0-1 14,-6-3 14,-1-2 16,-7 3 19,-7-2 14,-8 0-100,1 4-6,-4 3-11,0 4-21,1 7-14,4 4-16,1 8-14,13 5-16,6 4-18,6 1-13,10-1-20,6-7-14,6 2-10,2-6-2,4-1-6,1-4 1,-8-1-3,3-2-6,-4 1-3,-1 1-7,-4 5 4,-4 3-2,-4 3 0,-6 4 1,-10 4 1,-10 1 4,-10-2 5,-3-6 3,-5-5 6,4-10 13,4-7-2,6-6 3,7-11-4,11-8-1,6-8 0,9-13-6,6 0 0,9 0 4,2 4-4,1 4-5,-3 6-5,0 5-8,-4 8-18,-10 6-61,2 2-25,-1 2-72,-4 2-106,3-2-116,0-4-334,-6 6 0,-1-2 0,-3 3 0</inkml:trace>
  <inkml:trace contextRef="#ctx0" brushRef="#br0" timeOffset="984244.7346">19839 16751 2212,'0'0'151,"-4"0"21,-2 0 25,-6-1 30,-5 2 15,-10 5 19,1 2 23,-2 6 14,-4 5 11,3 9-130,1 3-13,2 7-24,9-1-22,9 4-30,8-8-14,12-1-14,15-8-23,9-7-13,12-8-11,5-6-3,-2-9 0,-6-5 4,-8-4-3,-15-2 0,-10-1-3,-9 2-6,-6 4-3,-14 6-4,-11 3-12,-10 3-18,-10 5-17,2 0-43,9 5-50,7 2-87,17 0-137,13-7-516,-2 4 0,4 2 0</inkml:trace>
  <inkml:trace contextRef="#ctx0" brushRef="#br0" timeOffset="984712.3764">20067 17355 3178,'-13'0'93,"-6"-5"25,-8 5 27,-8-2 15,-3 4 3,4 7 2,5 6 1,5 3 1,9 5-1,9-1-77,5 2-14,5-8-24,8-3-24,2-1-13,7-5-4,4-1 1,5-2-5,0-3 1,-1-1 1,-6 3-3,-4 3 3,-8 4-1,-6 4-4,-5 3 1,-6 8 0,-10 3 1,-6 2 3,-8 3-1,-6-6 1,-4-2 4,0-8-4,7-10-10,6-3-74,4-14-137,17-9-192,3-9-435,5-7 0,5-11 0,13-9 0</inkml:trace>
  <inkml:trace contextRef="#ctx0" brushRef="#br0" timeOffset="985244.4862">20157 15162 909,'0'-5'143,"1"0"29,2 1 32,4 0 28,3 5 16,3 11 14,8 11 11,2 13 8,4 17 6,9 22-90,8 25-7,8 22-9,10 27-20,3 24-27,-6 23-13,-8 14-16,-23 16-7,-13 9-6,-24 2-8,-21 3-23,-19-1-80,-11-15-219,-13-36-597,-13 5 0,-1-24 0,-8-31 0</inkml:trace>
  <inkml:trace contextRef="#ctx0" brushRef="#br0" timeOffset="1.00503E6">9527 13957 474,'0'-5'-40,"3"5"2,-3 0 5,0-2 17,0-2 19,0 1 25,0-2 14,0 1 2,0-1 1,-3 5 16,3-3 45,-2 3 33,-1 0 45,1 0 16,-2 0-9,1 0-19,-3 0 0,-1 0 6,-3-1 5,0-2 4,2 0-10,1 0-30,2-1-49,0 4-32,2 0-10,1 0-8,2 0-13,-1 0-5,-3 0-4,-2 7 0,-4 5-5,-5 7-4,0 11 2,-3 8 2,-3 8 1,2 5 6,2 7 7,-4 3 12,7 6 10,-2-1 4,5 6 4,8 3 7,3 10 6,7 11-2,8 11 7,4 12 2,9 11-7,7 11-14,2 8-6,5 1-8,-1 2-4,-2 1 1,-3-4 4,-4 0 5,-5 2 3,-10 1-4,-1 3-1,-8-3 1,1 1-2,-1-6-1,5-9-5,-3-5-8,1-10-13,1-14-8,-2-9-9,-5-9 1,-1-10 0,-2-9 0,-2-7-5,0-7 0,0-2 0,0-7-3,0-4-28,0-9-39,0-9-33,0-12-61,0-7-173,-2-78-480,-4 47 0,-7-22 0,-10-19 0</inkml:trace>
  <inkml:trace contextRef="#ctx0" brushRef="#br0" timeOffset="1.00626E6">9689 13868 1316,'3'-3'-13,"2"-2"18,4-1 6,9-3 8,6-5 15,8-1 22,7-3 24,9-6 12,6 0 4,6-1 2,8-2 22,13-1-14,11-1 1,15-3-2,10 1-11,13-7-16,14 1-17,16-2-3,14 0 3,11-2 2,14 5 3,11 0 6,9-1-2,14 1-3,14 2-5,9 0-6,11-7-6,12 7-9,5-7-8,2-2-6,7-1-6,3 1-11,-3-3-3,3 2-2,1 3 1,-8 1 0,-6 2 0,-4 2 0,-3 1 0,-13 2-2,-13-3-2,-10 3 2,-7 1-1,-20-1-1,-13 4 0,-7 1-2,-12 4 1,-17 1-3,-8 3 2,-10 0-2,-12 1 1,-11 4-5,-8-2 0,-11 3 1,-9 5-1,-14 0 2,-10 5-2,-10 2-1,-2 2-4,-7 2-6,-1 2-3,-4 5-1,-6 4 0,0 10 1,-13 7 1,-1 12 1,-5 5 3,2 10 2,1 14 7,7 8 7,2 11 14,6 7 15,3 7 12,2 8 6,6 3 2,3 6 0,4 5-1,0 2 2,2 3-1,4-1 2,2 2-8,-1 1-9,3-1-14,0-1-6,3-1-3,2-6-3,3-6-2,-3-3-3,-1-5 0,-9-7-2,-9-1 1,-6 1-5,-8-4 2,-7 2 0,-2 1 2,1-1 2,1-4 2,-2-2-2,-1-8 0,2-3-5,-3-6-16,-5 0-50,-11-1-76,1 1-66,12-11-437,-22 4 0,2-4 0,-2-6 0</inkml:trace>
  <inkml:trace contextRef="#ctx0" brushRef="#br2" timeOffset="1.20041E6">22029 3488 898,'3'-3'92,"0"1"37,1-2 44,-1-1 26,-1 5 26,-1-1 22,1 1 13,-2-2 10,2 4 6,-4-4-52,4 2-35,-2 0-31,-2 0-39,2 0-19,-5 6-16,1 2-5,-5 4 7,-5 4 10,-1 5 6,-6 2 9,-1 2 5,-1 5 4,-3-1-1,-1 2-5,0 4-7,2 0-12,2 4-18,2 4-14,1 1-10,3 4-9,4 2-5,1 1-5,-3 3-1,3 5 4,-6 3 9,1 2 2,-5 3 8,1-1 2,0 3-3,4-1 2,-1 2-5,6 2-1,2 1-4,-1 5-1,5 3-11,3 1-3,-3 2-10,4-1 5,-1 0 7,2 2 11,-5 0 16,6 4 20,-3 6 26,2-3 23,1 4 14,0 4 2,3-1 8,7 0 0,2 7-11,5-4 6,2 2-2,7-2-19,-1 2-16,2-3-4,0 2-14,1 4-5,-2 1-10,1-2-12,0 3 5,-2-2-21,7-5-14,-2-3-2,1 0-11,0-2-24,0-3 0,2 0 0,0-4 0,6-6 0,-3-1 0,1-8 0,-3-1 0,3-7 0,-6-5 0,-1-3 0,0-8 0,-4-6 0,-1-5 0,-4-4 0,-4-7 0,-1-4 0,-5 0 0,-2-4 0,1-4 0,-5-1 0,0-2 0,-4-5-6,2-1-200,-3-4-113,6-4-136,12-7-223,6-8-627,17-12 0,16-14 0,26-21 0</inkml:trace>
  <inkml:trace contextRef="#ctx0" brushRef="#br2" timeOffset="1.20234E6">31503 3589 943,'0'-5'161,"2"1"48,-2-3 35,0 0 15,0 1 3,0 4-1,0 1 1,0 1 0,0 0 0,0 3-106,1 3-53,1 3-47,1 3-32,0 5-12,3 4 2,6 1 13,6 9 9,8 4 4,10 6 7,7 5 3,7 5 0,4 7 3,2 10 0,-2 5 3,-9 11 8,0 5-7,-6 5 0,-7 6 1,-5 4 1,0-2-3,-8 14 7,-2-2 1,-2 4 6,-4 3 3,-5 1-2,-3 0 5,-3 5 10,-6-4 3,-2-2 0,-7 4 6,0-3-5,-6 0-2,-1 2 5,-1 0-5,-6-1-6,4-3-6,-2-2-16,-2-4-5,-1 0 6,-3-2 7,-2-1 14,-5-4 26,5-5 8,-4-2 12,1-5 5,2-2-1,2-2 6,2-8-1,6-5-13,2-6-11,8-14-19,1-8-29,4-11-21,5-10-9,3-9-9,3-8 5,0-5 48,0-3 15,0-3-1,0-1-3,0 0 3,0 0-1,0-1 0,-3 1-7,6 0-1,-6 0-11,3 0-53,0 0-20,0 0 0,0 0 0,0 0 0,0-1 0,0 1 0,0 0 0,0 0 0,0 0 0,0 0 0,0 0 0,0 0 0,0 0 0,0 0 0,0 0 0,0 0 0,0 0 0,0 0 0,0 0 0,0 0 0,0 0 0,0 0 0,0 0 0,0 0 0,0 0 0,0 0 0,0 0 0,0-2 0,0 2 0,0-1 0,0-1 0,0 2 0,0 0 0,0 0 0,0 0 0,0 0 0,0 0 0,0 0 0,0 0 0,0 0 0,0 0 0,0 0 0,0 0 0,0 0 0,0 0 0,0 0 0,0 0 0,0 2 0,-3-1 0,3 1 0,0-1 0,-1 2 0,1 0 0,0 1 0,-2 0 0,1 0-15,-1 1-43,0-3-38,1 1-63,-1 0-67,2-2-58,0 2-102,0 0-187,0-60-705,0 53 0,0-5 0,0-5 0</inkml:trace>
  <inkml:trace contextRef="#ctx0" brushRef="#br2" timeOffset="1.20485E6">23317 8676 1318,'0'0'133,"0"-3"35,0-1 24,0-1 21,0 0 25,0-2 18,0 4 13,0-4 10,0 0 7,0 2-90,0 0-38,0 0-30,0 3-19,0-1-18,0 2-17,0-2-8,0 0 1,0 1-2,0 2-5,0 0-2,0 0-4,0 0-3,0-2-5,0 2-6,0 0-8,0-1-10,0 2-15,0-1-7,0 6-2,2 2 6,1 7 4,1 8 7,0 6 4,2 6 9,1 6 7,-4 2 4,1 6 4,1-1 4,0 3 5,0 0-2,-5 2 0,1 2-3,-1 0-4,2 1-3,-2 0-5,0 0-3,0-5-2,0-3-3,0-5-5,0-5-3,0-5-4,0-4-2,0 1 3,-2-4-2,2-2-1,-1 3 2,-2 0 1,-1-4 1,2 0 1,-1-5 0,0-2 0,3-3-3,0-5-1,0-2 1,0-3-1,0-3-1,0 2-4,0-2-3,0 0 1,0 0-5,-1 0-8,-1 0-20,1 1-35,-2 1-50,-4-2-72,7 2-119,-3-7-685,3 3 0,-3 2 0,3-2 0</inkml:trace>
  <inkml:trace contextRef="#ctx0" brushRef="#br2" timeOffset="1.20538E6">23163 9643 2111,'-3'-4'166,"3"1"23,0-1 4,0 1 1,0 1 6,0 2 11,0 4 19,7 1 18,0 9 18,8 8-113,2 7-38,5 6-15,2 6 3,2 4 6,-1-1-3,-5 2-5,0-7-9,-7-4-12,-4-10 7,-3-10 9,0-6 0,3-8-4,3-9-7,3-9-4,6-12-1,2-14-9,2-11-8,1-4-6,0-2-24,-5 7-19,-9 12-7,-5 11-12,-7 11-31,0 9-33,0 4-64,0 5-67,0 0-83,0 1-184,0-9-460,0 6 0,0 1 0,0-2 0</inkml:trace>
  <inkml:trace contextRef="#ctx0" brushRef="#br2" timeOffset="1.20925E6">25768 8439 2210,'0'-3'85,"0"3"27,0 0 16,0 0 7,2-1 16,-1 1 36,1 1 27,2 7 23,1 15 14,2 16-45,2 17-22,2 19-22,1 12-12,-3 7-4,0 3-12,-1-5-36,-4-5-22,-3-9-18,1-10-6,-2-8-6,-2-7-8,4-7-5,-2-5-4,0-5-4,0-4-12,0-9-47,0-7-64,0-3-112,0-9-189,0-12-484,0 3 0,-2-2 0,-1-5 0</inkml:trace>
  <inkml:trace contextRef="#ctx0" brushRef="#br2" timeOffset="1.20958E6">25779 9486 2338,'0'0'109,"0"0"41,0 0 26,0 3 27,0 9 24,3 5 33,4 14 2,2 5 8,2 3 6,5 2-85,1-4 14,1-8-9,-1-10-12,-1-8-13,2-8-24,-1-9-31,-2-7 0,3-9-8,-2-9-7,1-15-20,6-8-32,5-6-53,-4 4-64,-1 11-134,-7 8-86,4 16-273,-19 13-401,-4 5 0,2 3 0,2-4 0</inkml:trace>
  <inkml:trace contextRef="#ctx0" brushRef="#br2" timeOffset="1.21018E6">28161 8248 2688,'0'-3'95,"0"3"7,0-2 3,-2 2 29,2 2 29,0 7 50,5 16 15,4 19 22,10 23 16,4 25-70,10 14-14,-10 14-5,-1 1-3,-9-3-28,-5-9-31,-6-13-48,-1-10-14,1-12-14,0-13-19,-2-3-9,1-13 1,-4-7-2,0-3 0,1-10-5,-2-6-12,0-5-49,2-6-103,2-5-98,0-4-195,0-38-454,0 29 0,-1-9 0</inkml:trace>
  <inkml:trace contextRef="#ctx0" brushRef="#br2" timeOffset="1.21052E6">28196 9489 2628,'0'0'116,"0"0"32,0 0 20,1 4 36,4 4 34,2 8 28,8 6 6,5 7 8,2 0 14,7 3-86,0-3-9,2-5-16,-4-9 5,-3-10-8,-4-5-29,-1-6-27,-1-13 2,2-12-10,4-12-14,3-17-31,-7-12-27,-4-3-40,2 5-48,-10 16-111,-8 14-110,6 21-213,-6 12-595,-3 7 0,3 0 0,3 0 0</inkml:trace>
  <inkml:trace contextRef="#ctx0" brushRef="#br2" timeOffset="1.21131E6">30597 8087 2921,'0'-6'146,"0"0"11,-3 1 3,3 0 7,0 1 16,-3 12 19,3 4 20,3 17 21,0 12 19,7 23-94,7 22-13,2 20 5,3 13 7,-2 11 0,-8 1-5,-8 0 3,-2-15-9,-2-10 1,-2-11 3,2-15-8,2-15-13,-2-12-12,0-7-10,0-13-2,0-5-13,0-7-35,0-10-64,0-2-111,0-7-101,0-2-132,0-5-167,0-16-679,-3 1 0,-2-3 0,1-5 0</inkml:trace>
  <inkml:trace contextRef="#ctx0" brushRef="#br2" timeOffset="1.21158E6">30651 9411 2729,'-4'8'149,"-2"4"39,5 4 37,-2 8 27,6 4 20,7 4 3,8 1 19,12-2 11,9-2 12,3-9-98,1-8-24,-6-7-33,-8-6-33,-5-9-28,-2-8-33,-4-10-57,-7-8-113,-2-14-89,-4 6-149,-3-8-711,-9 20 0,-13 12 0,-17 12 0</inkml:trace>
  <inkml:trace contextRef="#ctx0" brushRef="#br2" timeOffset="1.21873E6">19313 9707 567,'-3'0'38,"0"0"10,-4 0 10,0 0 23,0 0 17,1 0 18,-1 0 16,1 0 17,2 0 15,-2 0-10,5 0 9,-2 3 5,-1-3 2,1 1-10,3 2-8,-3-3-8,3 0-8,-3 1-8,0 0-9,0 1-10,0-2-10,1 1-9,2 1-2,0 0 1,0-2 1,0 0-1,0 0-3,0 0 5,0 0 10,0 0 8,0 0 11,0 0 13,0 0 0,0 0-8,4 0-10,0 0-5,8-2-3,9 2-11,8 0-11,10-2-11,11 1-12,13 1-9,15-2-8,17 1 0,24 0 4,16 1 1,14 0-5,9 0 2,7-4-7,-2 1-2,-2-2-11,-7-1-6,-13-3-3,-19 3-6,-22-5-6,-21 6-2,-20-2 1,-18 0-3,-11 0 1,-8-1-3,-6-1 2,-5 1-5,-5 1-13,-1 3-23,-4 0-51,-1 3-72,0 1-55,0 0-66,0 0-133,0-6-470,0 6 0,-1-2 0,-1 1 0</inkml:trace>
  <inkml:trace contextRef="#ctx0" brushRef="#br2" timeOffset="1.21952E6">21033 9401 1911,'-14'0'69,"4"-2"40,-3 2 24,2 0 22,8 0 11,3 0 20,0 0 28,3 2 29,5 4 17,11 1-18,12 5-20,17 1-32,15 2-13,11 0-22,11 2-6,-1-2-19,-6 2-27,-7 0-27,-20-3-19,-11-2-15,-17-4-17,-12 1-2,-8 1-10,-2-5 1,-1 0 1,0 1 8,-3 0 11,-5 2 9,-8 0 10,-8 5 7,-9 4 2,-8 5 0,0 1 3,-3 5 4,0 4-3,-3 0 2,3 3-1,-4-1-2,5 1 41,-4 2 11,2-3 2,6-5 1,6 0-1,4-5 2,9-5 0,6-2-7,4-5 1,7-6 13,2-1-22,-1-4-26,1-1-4,1 0-3,-3 0 2,0-1-9,3 1-2,0 0-4,0 0-17,0 0-22,0 0-21,0 0 4,0 0 1,0 0 0,-3 0 1,3 0-1,-1 0-2,1 0-1,0 0-3,0 0-27,-2 0-51,1 0-79,-3 0-45,0 0-69,-1 0-101,1 0-109,16-3-736,-12 3 0,0-5 0,1-6 0</inkml:trace>
  <inkml:trace contextRef="#ctx0" brushRef="#br2" timeOffset="1.22399E6">23336 8406 1004,'0'0'90,"0"0"10,0 0 4,3 1 7,-3-2 14,0 1 20,0 0 17,4 0 17,-4 0 20,0 0-54,0 0-7,0 0 0,0 0 2,0 0 1,0 0-14,0 0-17,0 0-17,0 0-20,0 0-23,0 0-14,0 0-12,3 1-10,-2 4-8,4 7-3,-1 3 0,5 10 6,-3 7 10,-3 5 13,3 6 10,-1 4 13,0 4 13,0 3 18,1 4 4,0 5 2,3 1 1,2-1-6,-4 0-7,-1 1-9,1-1-5,-6-2-6,-1 0-7,3-1-11,-7-4 5,4-3-2,-3 1 4,-1-4-2,0-3-2,1-8-3,1-5-1,2-8-7,0-7-5,0-6-7,0-7-10,0-1-53,0-5-84,0 0-135,36-7-638,-37 3 0,-1-4 0,-2-2 0</inkml:trace>
  <inkml:trace contextRef="#ctx0" brushRef="#br2" timeOffset="1.22443E6">23189 9497 2665,'0'0'67,"0"0"20,0 0 32,0 6 27,6 9 22,3 13 6,6 7 3,4 11 2,4 6 10,0 0-56,-1-6 5,-3-4-1,-5-9-14,-4-7-5,-4-11 10,-3-6-2,2-6-1,0-10-1,3-6-11,6-10-11,3-8-38,7-13-66,6-5-100,8-4-117,13 0-296,-9 2-397,3 10 0,-7 4 0,-2 8 0</inkml:trace>
  <inkml:trace contextRef="#ctx0" brushRef="#br2" timeOffset="1.22528E6">25622 8222 1782,'0'-3'198,"0"-1"28,2 0 5,-2 1 1,0 0-2,0 3 3,1 0 2,-1 0 5,4 3 15,4 8-131,1 10-46,5 13-20,2 12 9,0 17 38,2 17 21,-2 10 14,4 8 7,-2 9-3,-3 4-11,1-1-17,-3 2-3,-2-6-9,2-8-12,0-11-37,-1-9-20,0-15-18,-2-11-8,-6-12-6,-3-11-26,-2-8-57,-3-7-91,0-10-103,1-2-169,-3-19-464,-3 7 0,1-5 0,0 1 0</inkml:trace>
  <inkml:trace contextRef="#ctx0" brushRef="#br2" timeOffset="1.22558E6">25765 9489 2491,'0'0'103,"0"0"35,2 8 16,-2 3 17,4 6 13,7 7 3,2 2 4,9 5 4,3-1 14,5-2-50,0-5-20,2-3-13,-2-11-3,-3-2-14,-4-12-14,-4-6-1,-1-11-8,-3-10-27,0-11-44,3-16-101,5-10-117,31-16-744,-22 6 0,5 5 0,2 10 0</inkml:trace>
  <inkml:trace contextRef="#ctx0" brushRef="#br2" timeOffset="1.22619E6">28293 8161 1912,'0'-4'103,"0"0"23,0-1 4,4 1 6,2 4 13,7 12 13,2 14 5,6 23 14,5 26 27,1 26-54,0 18-26,-3 12-21,2 4-4,-8-2-7,-6-9-13,-8-11-15,-2-11-9,-2-15-33,-2-16-86,4-14-194,-2-47-502,4 16 0,-8-12 0,2-12 0</inkml:trace>
  <inkml:trace contextRef="#ctx0" brushRef="#br2" timeOffset="1.22657E6">28122 9382 2765,'0'3'110,"6"-1"33,3 7 17,12 6 35,3 9 10,14 9 11,2 5 10,3 5 6,-3 0 2,-2-4-66,-4-6-30,-4-8-10,-4-8 4,-2-12-25,-1-5-11,2-10-7,5-10-9,9-15-6,4-11-4,2-19-23,6-17-54,2-15-97,-2-10-136,5-2-246,-7 11-469,-2 15 0,-8 19 0,-3 15 0</inkml:trace>
  <inkml:trace contextRef="#ctx0" brushRef="#br2" timeOffset="1.22707E6">30194 8090 805,'0'-4'190,"3"-1"44,-3-1 15,6 1 2,-3 2 18,3 8 20,6 7 10,-3 15 12,5 18 18,7 18-107,9 21-50,8 17-39,8 5-12,5 7 0,-9-4-18,-10-3-16,-13-9-10,-11-8-12,-9-10-15,-13-2-27,1-8-9,-4-3-2,0-6-5,0-7-4,7-10-12,1-11-30,6-7-47,3-11-126,23-14-606,-18 0 0,0-7 0</inkml:trace>
  <inkml:trace contextRef="#ctx0" brushRef="#br2" timeOffset="1.22957E6">19182 9799 233,'0'-1'0,"0"-1"-1,-3-1 2,-4 0 4,-1 3 11,-3-3 20,0 1 19,0-1 9,0-2 11,-2 2 13,2-2 30,-1 0 20,-2 1 4,2 0 5,-4 1-6,-1 2-16,-5 1-14,2-2-1,-3 4 2,1-1 12,4 1 12,3 0 8,1-1 12,5 2 9,3 0 20,-2-3 12,3 1 3,2-1-5,3 0-13,0 0-26,0 2-39,1-2-22,-1 0-13,0 0 40,6 2 8,8-4 3,14 2 16,19 0 19,27 0 16,17-3 12,19-1 6,17 0 3,14-4 9,20 2-39,14-3-24,11 1-18,5-3-22,1-1-20,-15 2-12,-13-4-9,-15 0-7,-20 1-7,-22 2-25,-22 3-20,-27 3-19,-18 4-29,-16-1-9,-17 2-10,-4 0-19,-3 0-31,0 0-48,0 0-66,0 0-64,0 0-99,-6 0-117,-2-9-431,-8 4 0,-8-3 0</inkml:trace>
  <inkml:trace contextRef="#ctx0" brushRef="#br2" timeOffset="1.23066E6">20772 9347 1842,'-9'0'57,"-1"0"29,-1 1 9,5-1 16,3 0 39,6 0 33,3 0 27,6 3 12,9-1 12,15 3-31,13 2-8,12 3-26,7 2-5,6 0-15,-3 3-36,3 4-32,-9-2-25,-3 1-10,-9-1-11,-10-3-10,-8-1-7,-8 0-4,-6-3-1,-6-1-2,0-1-3,-6 0-2,0-4 0,-5 1-2,0-2 2,-3 0-3,-1-3 2,0 1-2,0-1 3,0 0 6,0 2 2,0 1 5,0 1 0,0 0-3,0 0-2,0-2 3,0 1-1,0-1 1,0-2-4,0 0-4,0 2 0,0-2-5,0 1 0,0-1-1,0 3 3,0-2 0,0 2 0,-1 1-2,1 0 7,-4 2-6,0 1 2,-2 1 2,-4 4 3,-4 6 3,2 2-2,-4 5 2,-3 3 2,-3 6 4,0 1-7,-5 5 11,4 3-2,-1-1 1,1-7 4,1-3 4,3-6 6,2-2-3,4-8-1,0 1-2,5-7 2,2-2-7,2-1 0,1 0-3,0-4-9,-3 1-3,0 3-8,1-1 0,1 0 1,-6 2-2,6-3 1,1-1 2,0-1-2,3-3 0,0 0 4,0 0-5,0 0 4,0 2 0,0-2 0,0 0 1,0 0 0,0 1-2,0-1-9,0 0-5,0 0-5,0 0-4,0 0-16,0-1-9,0-1-8,0 2-15,-3-3-40,3 2-35,0 1-15,-1 0-14,1-1-18,0-2-12,0-1-3,0-1-14,0-3-24,0 1-45,1-1-22,12-6-280,-6 3 0,-3 2 0,7-3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3:59:17.576"/>
    </inkml:context>
    <inkml:brush xml:id="br0">
      <inkml:brushProperty name="width" value="0.05292" units="cm"/>
      <inkml:brushProperty name="height" value="0.05292" units="cm"/>
      <inkml:brushProperty name="color" value="#0070C0"/>
    </inkml:brush>
    <inkml:brush xml:id="br1">
      <inkml:brushProperty name="width" value="0.05292" units="cm"/>
      <inkml:brushProperty name="height" value="0.05292" units="cm"/>
      <inkml:brushProperty name="color" value="#FF0000"/>
    </inkml:brush>
    <inkml:brush xml:id="br2">
      <inkml:brushProperty name="width" value="0.05292" units="cm"/>
      <inkml:brushProperty name="height" value="0.05292" units="cm"/>
      <inkml:brushProperty name="color" value="#7030A0"/>
    </inkml:brush>
    <inkml:brush xml:id="br3">
      <inkml:brushProperty name="width" value="0.05292" units="cm"/>
      <inkml:brushProperty name="height" value="0.05292" units="cm"/>
      <inkml:brushProperty name="color" value="#00B0F0"/>
    </inkml:brush>
    <inkml:brush xml:id="br4">
      <inkml:brushProperty name="width" value="0.05292" units="cm"/>
      <inkml:brushProperty name="height" value="0.05292" units="cm"/>
      <inkml:brushProperty name="color" value="#FFC000"/>
    </inkml:brush>
    <inkml:brush xml:id="br5">
      <inkml:brushProperty name="width" value="0.05292" units="cm"/>
      <inkml:brushProperty name="height" value="0.05292" units="cm"/>
      <inkml:brushProperty name="color" value="#00B050"/>
    </inkml:brush>
  </inkml:definitions>
  <inkml:trace contextRef="#ctx0" brushRef="#br0">1452 8090 1040,'1'-2'96,"-1"1"26,0-2 21,0 0 24,2-3 15,-1 1 16,1 0 13,-2 1 12,3-2 12,-3 2-62,0 2-15,0 2-18,0-2-18,0 0-20,-5 1-8,-4-2 3,-9-1 0,-6 2-7,-11 2-6,-4 2-4,-4 3-10,-4 7-6,-1 4-4,7 7-2,2 3-8,9 6-20,7 2-12,9 3 0,9 2-10,2 3 1,13 1 3,10-1-3,4 1 4,8-6-1,7-4-1,3-5-1,-3-9 2,-3-5-19,-4-6-57,-5-7-132,6-10-614,-15 3 0,-1-5 0,-1-5 0</inkml:trace>
  <inkml:trace contextRef="#ctx0" brushRef="#br0" timeOffset="547.7718">1840 8211 1182,'-9'-4'138,"-3"2"22,-8 1 12,-5 1 7,-1 4 6,-6 10 7,2 3 6,0 6 3,9 5 8,5 2-90,8 1-42,5-4-23,3 1-10,5-7-4,4-4-2,4-4 0,3-6 1,6-4 1,3-9-6,-1-4-1,2-5 4,-8-1 0,-3-7-1,-4 0-4,-5 1-5,-3-1-10,-3 8-10,0 2-37,0 5-5,0 5-5,2 3-2,2 8-1,-1 6-1,3 6 0,0 8 2,3 4-2,3 0-26,0 0-67,4-9-107,0-13-306,0 2 0,-2-11 0</inkml:trace>
  <inkml:trace contextRef="#ctx0" brushRef="#br0" timeOffset="841.9844">2073 7949 2409,'0'-3'33,"0"6"27,2 5 23,3 9 10,3 15 4,0 13 3,1 14 1,1 6 1,-8 3 0,-1-3-17,-1-4-18,-1-6-34,-1-11-43,4-10-52,-2-12-78,6-15-166,-5-2-263,2-12 0,4-8 0,-3-12 0</inkml:trace>
  <inkml:trace contextRef="#ctx0" brushRef="#br0" timeOffset="1079.9742">2327 8110 1342,'3'8'140,"0"10"12,-1 8 12,-8 16 11,-9 2 3,-5 14 1,-4 0 2,-1-7 3,7-6 0,10-9-117,5-13-16,0-9-7,11-7-23,7-5-96,9-11-190,6 0-279,13-4 0,10-3 0,3-7 0</inkml:trace>
  <inkml:trace contextRef="#ctx0" brushRef="#br0" timeOffset="1489.9961">2585 8297 1653,'0'0'39,"1"0"38,1 4 34,4-2 16,4 7 9,7 1 4,4 0 5,1 0 12,-3-6 9,-1-1-24,-6-3-5,0-5-40,-3-2-32,-6-2-19,0-4-22,-3-1-5,-8-1-5,-4-2-10,-7 2-8,-5 6-5,-5 3-2,-4 1 0,0 11 1,1 8 5,4 8 15,4 5-1,10 7 0,8 4-1,9-1-6,9-2-25,15-1-54,11-8-152,11-14-362,15-3 0,5-8 0,9-12 0</inkml:trace>
  <inkml:trace contextRef="#ctx0" brushRef="#br0" timeOffset="1818.2202">2931 8257 1705,'-6'0'14,"0"3"33,0 2 22,1 4 22,5 3 7,3 5 8,8 3 4,1 1 1,6-4 3,5 0-6,2-2-7,-1-2-34,-3-2-21,-1 1-19,-8-1-3,-3 6-8,-6-1 7,-3 3 2,-13 3-1,-7 0 0,-12-1-1,-8-2-4,-9-7-46,3-7-162,4-9-366,0-4 0,6-11 0,7-5 0</inkml:trace>
  <inkml:trace contextRef="#ctx0" brushRef="#br0" timeOffset="2614.107">4197 7829 993,'0'-1'29,"3"1"4,-3 5 8,0 12 19,0 11 17,3 14 19,2 15 4,1 8 1,-1 5 1,0 3-26,-4-7-4,-1-7-6,0-12-6,0-11-16,0-12-14,0-10-22,-3-9-5,-3-5-2,-3-10 1,-6-5-3,-6-8 3,1-4 4,-2-2 26,5 4 44,5 4 4,8 9 6,4 6 15,7 3 21,13 2 15,7-1 11,12 1 5,12 0-2,0-2-26,-3 3-48,-8 0-4,-7 4-5,-11 4-10,-11 5-18,-4 3-13,-4 8-8,-3 3-7,-1-4-1,2-2 2,-1-4 2,0-6 22,2-3 19,1-5 3,4-3 2,4-5-2,4-4 1,-3-5-3,1-5-5,-8-5-20,-2-5-15,-3 3-34,-11-1-28,-5 2-16,1 8-40,-5 6-82,5 4-169,0 6-319,6 5 0,6 5 0,0-1 0</inkml:trace>
  <inkml:trace contextRef="#ctx0" brushRef="#br0" timeOffset="3411.5108">5268 7931 878,'0'-3'76,"0"0"20,0 2 43,0 5 42,3 6 31,1 15 21,2 15 5,1 8 2,0 13 1,2 2-64,-6 1-11,0-6-21,0-11-37,-3-9-27,0-10-1,0-12 22,0-6 2,0-6 0,0-8 1,0-5 1,3-7-4,9-5-2,2-1-5,7 0-16,2 5-30,-1 5-49,2 6-18,-3 6-11,-6 4-15,-3 10-3,-6 6 6,-6 3 1,-10 8-2,-7 2-2,-4-5-2,-1 0-3,3-6 9,8-10-23,6-7-20,5-5-35,6-10-97,12-15-127,-3 1-253,5-9 0,10-9 0,1 2 0,-8 11 2605,4-5-2297,-10 12 62,-6 7 35,-5 11 70,-1-2 76,3 6 55,5 3 51,1 0 105,8-2 136,2-1 32,-1 0-80,0 0-57,-4-4-23,-4-3-69,-5-3-45,-7-1-26,-1-4-19,-7 1-14,-8-2-7,-2 4-6,-8 4 1,-4 4 0,-1 7 0,5 4 0,0 12 4,6 6 3,9 4 6,5 7-3,9-2-53,10-3-143,13-11-399</inkml:trace>
  <inkml:trace contextRef="#ctx0" brushRef="#br0" timeOffset="3996.3703">6618 7928 1023,'0'-5'151,"-3"-1"54,0 0 36,3-2-5,0 4 3,-2 5 9,7 10 11,1 13 3,5 15 2,2 14-96,-1 15-59,0 0-54,-6 1-39,-5-8 11,1-12 5,-2-13 6,-2-10 7,4-9 23,-2-7 6,-2-9 4,-1-2 5,0-9 3,2-8 1,-1-4-8,7-7-8,9-3-22,2 5-19,4 5-27,7 5-7,-2 13-8,-2 5-10,-2 10-12,-6 6 0,-2 5 0,-8 2 1,-4 3 8,-5-1 3,-9 0 0,-3-3 3,-3-4 4,-5-2 7,6-8 4,1-4-25,8-7-53,6-8-101,6-12-180,5-3-313,13-8 0,18-6 0,12-1 0</inkml:trace>
  <inkml:trace contextRef="#ctx0" brushRef="#br0" timeOffset="4356.5489">7110 8173 2109,'-14'0'125,"-4"6"13,-7 5 6,-7 6 8,11 2 4,0 8 2,12 0 2,5-1 5,8-4 2,2-4-93,6-7-20,4-3-8,4-5-1,3-6-6,-2-1-1,-3-6-3,-3-4-7,-6-3-15,-4-5-17,-1 4-20,-1 0-38,-6 6-40,6 5-4,-6 4-3,6 6-2,-3 5 0,0 7 2,1 4-2,4 3 4,9 3-47,5-1-78,10-12-268,-2 3 0,6-5 0,-2-8 0</inkml:trace>
  <inkml:trace contextRef="#ctx0" brushRef="#br0" timeOffset="4629.8171">7385 7960 1998,'0'-3'105,"0"0"16,0 9 19,2 6 12,4 14 3,3 14 3,0 12 0,-1 6-2,0 5-3,-6-5-91,-1-5-28,-1-7-29,0-10-68,0-11-99,11-11-184,-6-11-219,5-2 0,7-9 0,7-11 0</inkml:trace>
  <inkml:trace contextRef="#ctx0" brushRef="#br0" timeOffset="5084.1665">7638 8101 1760,'0'9'110,"-9"8"10,-3 12 8,-7 6 12,-4 2 8,0 6 20,4-8 16,7-5 6,3-9 14,9-6-82,-3-9-6,6-1 1,1-3-8,8-2-6,9 0-8,11-3-17,7-1-16,7-2-7,1-2-10,0-5-16,-6-2-6,-5-1-9,-6-3-2,-11 0-11,-8 1-6,-6 1-5,-5 2-1,-10 2-2,-6 8-4,-5-1 1,-14 6-1,-8 6-1,-1 6 0,2 7 7,7 4 4,11 6 1,12 2 1,6-2-1,12-3-13,5-2-30,14 0-59,16-12-148,25-8-452,2-4 0,7-8 0,3-10 0</inkml:trace>
  <inkml:trace contextRef="#ctx0" brushRef="#br0" timeOffset="5462.201">8168 7868 1363,'-2'-12'131,"2"2"20,0 6 36,0 5 32,2 19 12,1 20 5,3 14 1,0 11 0,3 3 0,-3 0-136,-2-7 7,-2-8-20,-2-11-34,0-10-15,0-10 14,0-7 23,0-8 2,-5-4 0,-5-8 2,-10-5 0,-8-7 0,-8-2-2,-5-1-4,0 8-17,2 5-25,6 14-33,4 9-15,7 9-40,8 6-73,10 7-152,5-31-499,13 31 0,7-7 0,9-4 0</inkml:trace>
  <inkml:trace contextRef="#ctx0" brushRef="#br0" timeOffset="5991.9669">9273 8257 2748,'0'0'97,"-2"0"3,2 0 15,0 0 35,0 0 37,0 5 9,6 1 9,3 2 6,10 2 2,13-2-87,15-4-9,7-1-8,8-1-27,-5-4-59,-13-1-72,-10 2-42,-13 1-54,-12 0-81,-2-3-139,-7-1-395,2 3 0,-4-2 0,-1 3 0</inkml:trace>
  <inkml:trace contextRef="#ctx0" brushRef="#br0" timeOffset="6245.3151">9263 8473 2400,'0'5'119,"0"-1"5,0 0 10,5-1 11,4-2 2,6-1 2,13-1 0,15 1-4,5-2-10,6 1-130,1-2-54,-5-2-81,-6-1-136,-11-8-375,-8 9 0,-12 1 0,-7 1 0</inkml:trace>
  <inkml:trace contextRef="#ctx0" brushRef="#br0" timeOffset="10387.6696">10100 7450 656,'0'-1'64,"0"1"19,0 0 11,0-3 8,0 2 11,0 1 9,0-3 14,0 3 7,0 0 10,0 0-34,0 0-16,0 0-9,0 0-2,0 0-1,0 0-5,0 0-7,0 0-14,0 0-5,0 0-4,0 0-5,-2 3-3,1 1-11,-1 0-6,1 4-6,-3-3-4,2 3-1,1-1 5,-1-2 0,1 1 0,1-1 0,-4 0-3,4-1 0,-1-2 0,-2 2-2,0 4-1,3-4-1,-3 3 0,3 1 2,-3 3 0,3 2-1,0 1 0,0-1 2,0 3 0,0 1 2,0 3 2,0-1 8,0 8 1,0 4 0,-3 5-1,0 7 6,-2 3 2,1 3 4,-1 3 2,1 1 5,1 2 0,0-2-7,0 1-3,-2 0-1,5-1-4,-1-1-6,-1 3-4,4 5-6,-5-3-5,-2 3-6,1-2-1,-6-2-1,-1 0-1,2 0 1,-4-2-1,2 0 1,-2-4 2,3-1 1,-1-4 2,4-4-3,-1-3 0,1-7 0,1-6-2,3-6-2,0-5 3,3-6 6,0-5 14,0 1 1,0-4 1,0 0 2,6 0-1,-2-1 2,7-2-1,-1 0-1,3 0-3,3-1-9,1-1-16,5-3-4,8 2 0,8-2-2,7-1-1,9 1 0,9 2 0,8 0-3,10-2 6,6 4-2,11-1 1,10 2 2,12 0-1,17 2 4,10-1 0,10 1-1,10 1-1,9 0 3,6 0 1,6 0 3,6 0 2,-1 0 2,4 4 0,-3 2-1,6 2 1,3 1 0,5 5 1,0-2-3,2 3-3,8 2-2,-1-3 1,0 0-3,5-2 0,3 2 4,-7-3 5,1-1 2,-2-5 10,-5 2 5,-13-2 8,-6-3 7,-14-2 1,-9 6-3,-17-5 0,-10 2-4,-12 2-9,-15 1-7,-15-3-17,-12 2-12,-10-3-16,-15-1-18,-19-1-18,-16 0-43,-16 0-52,-13-3-202,-23-6-465,-10-5 0,-18-6 0,-21-10 0</inkml:trace>
  <inkml:trace contextRef="#ctx0" brushRef="#br0" timeOffset="12398.1114">10172 7420 1042,'0'0'83,"0"0"23,0 0 25,2 0 23,-2 0 22,0 0 13,0 0 23,0 0 9,0 0 3,0 0-64,0 0-20,0 0-21,3 0-23,7 0-20,7 0-20,10 0-10,11-3-22,10 3-5,9 0-1,6 0 2,8 0 4,8 0 3,12-3 1,7 2 3,16-4 2,6 1 0,13 0 2,7-1 0,0 0-1,12 0 0,9 1-4,6 1-4,9-4-3,10 0-5,6-1-4,-2-1-4,3 0-1,-3 2-4,-2 3 2,-6 1-2,-1 0 1,-4 2-1,2-3-1,7 1 1,-4 1 1,0 1 1,0-2-4,-9 3 3,-8 0-1,-5 0 0,-7 0-2,-2 0 1,-3 0 2,4 0-1,4 0-2,-4 0-1,1 0 3,-3-4-2,-5 0-2,-2 1 0,-2-1 1,-5-3 1,-2 0-2,-8-1-1,1 3 3,-5 1-1,-4 1-1,-3 1 0,-5-1 0,0 0-1,-6 0 0,-2-1 0,-11-1 1,-11-1 0,-14-2-1,-16 5 1,-14 0 0,-12-1 0,-9 2-2,-6 2 0,-4-1 3,-2 1-2,0 0 0,-3 0-3,2 1 3,-2 1 1,0 1 4,0 1 0,0 4 6,0 1-1,-3 6 1,-2 11 1,-1 5 1,-2 8 3,0 7-2,1 5-3,4 6-3,0 3 0,3 5-1,-3 6 4,3 5 0,-1 5 4,-2-2 2,1 4 0,2-3 1,2 1 1,-2 5 1,0-2-4,0-1 0,0 0-1,0 0 3,0-5-1,0-3 2,0-3 0,1-6 3,-1-6 1,3-2 2,0-9 5,3-6 2,1-4 0,0-5-4,-4-8-1,0-4-4,0-7-1,-2-6 0,1-1 11,-2-4 4,0-2-3,1-4-3,-2-2 3,-5-1 5,0-4 21,-8 0-1,-2 0 2,-5-2-4,-9 5-12,-10-2-6,-11 4 2,-9 2 7,-11 2 3,-11 3-6,-9 4-21,-5 3 4,-9 5-2,-4 3 4,0-1-1,-6 0 0,8-3 5,-5-2-2,4-1-2,3 0 8,7-5 7,7-3 0,14-2 3,15-1-2,15-1 0,14 0-1,12-1-2,9-1-5,3 0-7,3-2-18,3 5-32,3-1-36,0 1-54,0-2-80,0 4-61,0-2-165,0-21-568,-6 17 0,-10-1 0,-11 1 0</inkml:trace>
  <inkml:trace contextRef="#ctx0" brushRef="#br0" timeOffset="13483.8355">12408 7539 1251,'0'0'118,"0"0"33,0 0 20,0 0 6,0 0-3,0 0 1,0 0 8,0 2 14,0 7 22,2 9-57,-1 13-20,1 16-21,-1 15-8,2 15 2,1 16 5,-3 6 2,2 8-7,-1 2-17,-2-1-18,1-2-12,-1-6-7,0-9-6,0-6-6,0-8-8,0-11-2,0-10 0,0-8-1,0-14 3,0-8-4,0-9-8,0-7-15,0-3-17,0-6-20,0 1-27,0-2-26,0 0-36,0-2-56,2 4-93,32-5-503,-26 3 0,4 0 0,1-7 0</inkml:trace>
  <inkml:trace contextRef="#ctx0" brushRef="#br0" timeOffset="14101.9536">14559 7468 348,'0'-11'77,"0"0"52,0 0 57,1 0 37,1 4 1,-2 7 11,1 3 28,2 9 21,2 8 8,-1 13-37,3 14-25,3 11-45,-6 14-34,-1 12-31,0 12 3,-3 7-10,-1 6-30,1 0-20,-2 4-7,-2-4-8,-2-2-7,-5-10-5,1-5-23,1-10-6,1-12-5,5-8-6,3-10-20,0-9-33,0-14-67,0-6-97,12-12-450,-9-8 0,3-3 0,2 0 0</inkml:trace>
  <inkml:trace contextRef="#ctx0" brushRef="#br0" timeOffset="15207.2202">16308 7452 1206,'0'-2'10,"0"2"17,0 0 34,0 7 39,1 7 25,1 15 16,2 14 25,2 21 22,-2 18 22,-1 14-2,1 8 3,-4 10-12,0 3-31,0 0-36,-4 3-20,1-7-14,0-2-20,2-10-22,-1-10-17,2-9-4,2-12 2,-2-7 3,-2-8 4,-5-1 1,-1-8-4,-1 0-2,-5-8-6,3-4-7,2-8-11,6-11-32,-2-7-38,2-8-67,3-8-143,3-21-421,-3 8 0,5-7 0,-2-2 0</inkml:trace>
  <inkml:trace contextRef="#ctx0" brushRef="#br0" timeOffset="17417.8611">10155 7474 931,'0'-6'103,"0"-2"34,0-3 38,0-6 25,0-7 10,0-6 13,0-10 9,0-8 2,0-10 4,2-5-86,-1-3-14,1-5-33,4-5-38,0 4-23,-1 1-13,-2 3-10,3 5-1,-3 12 10,-3 8 9,1 9 7,1 12-2,-2 7-2,0 5-3,0 3 0,1 5 2,2 2-2,2-2-8,1 4-12,3 2-11,-2-2-7,4 2 0,-3 1 2,5 0 3,8-2 1,5-3 0,9 1 0,9 2 1,9-6-2,2 3 0,6 0-1,10-1 0,6-2-2,10-3 0,15-2-1,8 0-1,9-2-2,6-2 0,8 4 0,6-4 2,9 1-2,7 3 1,3 0 1,4-3-2,1 3 2,2 0 2,1 3 1,0 1 1,0-1-1,6 1-1,-1 0 0,4-2 1,-1 2 1,1 1-1,0-4-2,-5 2 0,-3 0 2,-2-2-3,1 1 2,1-1 0,-2 0 1,2-2-1,0 1 0,0-1 0,-10 1 1,-5 0-2,-5 3-2,-7 2 2,-1 3-2,-4-1 0,7 2 0,-4 2-1,1-2 0,-3 3 0,-5 0 0,-9-2 3,-4 0-2,-7-1 2,-7-1-1,-8-1 0,-6 1 1,-8 0-1,-13 0 2,-12 0-3,-7 0 1,-13 0-1,-11 1 1,-9 0-1,-4-1 2,-7 2 0,0-2-1,0 0 0,1 0 0,3 0 1,-3 0 3,-1 0-1,1 0 0,-7 0-3,0 0-4,0 0 1,0 0-3,0 0 0,0 0 0,4 0 2,-4 0-1,3 0 1,0 0 2,3 0 3,1 0 4,5 0 1,-7 0 2,1 0-1,-2 0 1,1 0-1,2 0-3,5 0 0,6 0-1,4 0-2,-1 0-2,-2 0 0,-5 1-1,-7 0 3,1 1-1,-5-2-1,0 2 1,0 0-3,0-1 0,0 1 2,1 0 2,1 0 0,1-1-1,1-1-1,1 2 0,1-2 1,1-2 1,-7 4 1,4-4-1,-6 2-1,-1 0-1,0 0 0,2 0-1,1 0 0,0 2 0,4-2 0,0 2 0,3-1 0,-1 3-1,1 0 0,-2 0-1,-4 1-1,-1 2 2,-1 6-1,-2 8 2,1 6 0,2 8 2,3 5 0,0 9 2,0 0 2,4 2 7,-7 7 10,1 3 12,-8 5 6,-6 8 0,-3 8 0,-7 4 2,-4 2 2,6 0-1,-1-5 0,6-8-7,3-3-10,2-6-15,1-4-39,4-9-71,3-7-203,-6-9-475,3-8 0,-6-11 0,-3-5 0</inkml:trace>
  <inkml:trace contextRef="#ctx0" brushRef="#br0" timeOffset="18427.6673">12195 6631 1077,'0'-9'106,"0"-2"40,0 0 35,0 1 19,0 2 6,0 7-1,0-1 2,0 2 2,0 2 2,0 5-74,0 5-26,0 5-37,3 8-32,-3 4-20,6 0-4,-3 5 6,3 2 11,3 9 10,-3 13 8,-3 17 14,0 11 3,-2 16 2,-2 11-4,-4 5 0,4 1-2,-5 2-2,-2-3-12,5-10-12,2-3-12,-2-14-16,6-9-10,-3-11-7,0-13-12,0-8-37,0-11-105,6-16-225,-8-7-275,-1-12 0,2-8 0,-5-13 0</inkml:trace>
  <inkml:trace contextRef="#ctx0" brushRef="#br0" timeOffset="21601.9848">12883 6774 892,'7'0'92,"3"0"41,7 0 32,3 0 24,-1 0 26,1 0 25,-8 0 29,-3 0 25,-6 0 23,-2 0-32,-2 0-30,2 0-22,-5 0-27,-2 0-20,-7 0-17,-3 0-10,-3 0-19,-1 0-19,-1 0-20,-1 0-10,-1 3-13,0 1-19,1 6-3,4 4-4,1 4-4,8 5-16,3 4-8,5 2 0,6 3-4,4-1-4,10 0 0,5-2 2,3-2-1,1-5 0,1-6-3,-7-6 1,-2-2 0,-2-4-6,-2-2-4,4-4-23,1-2-21,-1-1-24,0-1-47,-3-1-34,-4-1-32,-2 3-29,-4-1-28,-4 3-34,0-3-99,6-4-367,-8 8 0,2-3 0,1-3 0</inkml:trace>
  <inkml:trace contextRef="#ctx0" brushRef="#br0" timeOffset="22433.9553">14524 6421 1381,'0'0'129,"0"0"8,0 0-5,3 0 3,-3-1 3,0 4 9,0 4 12,3 6 9,0 11 13,2 13-100,-1 9-15,2 11 0,1 7 11,0 5 8,-1 11 13,-2 2-4,-1 12-4,-3 4-5,0 5-11,0-1-8,0 3-5,0-3-6,0-5-6,-1 2-4,-5-5-11,-3-1-2,-2-1-6,-2 0-5,1-2-1,3-2-1,4-4-1,1-7 0,2-4-2,2-8-5,0-5-4,2-7-5,2-4-1,-1-4-6,-1-1-9,1-5-19,-2-5-33,-1-4-63,0-6-108,9-13-471,-13-1 0,-2-7 0</inkml:trace>
  <inkml:trace contextRef="#ctx0" brushRef="#br0" timeOffset="24505.2641">13164 6590 1116,'0'-8'152,"0"-4"34,0 1 10,3-2 1,-3 8 4,0 5 10,0 9 14,0 8 8,0 12 9,3 13-104,0 11-40,0 5-33,1 2-7,-2-4 2,0-6-3,-1-9-3,-2-6-11,1-11-2,0-6 2,1-9 32,-1-1 37,0-7-1,0-2 1,0-9-2,0-5-4,2-5-3,-1-6-4,6-3-8,-2 6-11,4-3-38,3 9-44,-2 5-5,3 5-8,0 3-10,1 8-9,-1 4-6,-1 4-2,-3 5-8,-1 5-7,-5 2-9,-2 1-1,1-3-4,-2-2-24,1-2-61,1-6-112,8-7-141,-6-3-241,-1-2 0,7-4 0,2-5 0</inkml:trace>
  <inkml:trace contextRef="#ctx0" brushRef="#br0" timeOffset="24808.326">13394 6872 1971,'-4'0'56,"2"3"11,-3 6 7,2 2 9,2 1 14,1 5 16,3 0 13,5-2 1,2-6 9,4-1-33,2-5-12,1-2-8,1-2-7,-6-5-6,-1-2-20,-4-4-31,-3-2-18,-2-3-10,-2-3-21,-6 2-23,-1 4-20,-6 3-27,-2 7-66,2 1-118,-1 7-241,1 4 0,7 1 0,2-1 0</inkml:trace>
  <inkml:trace contextRef="#ctx0" brushRef="#br0" timeOffset="25559.2745">14804 6813 2027,'0'0'46,"0"-3"27,0 6 21,0 4 28,5 7 7,-1 13 3,5 4 1,1 10-2,3-2 4,-3 0-35,-1-10 0,-3-1-14,-1-10 18,-5-7 30,3-8 2,3 0-1,3-8 0,1-3 0,1-8-1,2-7-8,3-6-37,0-9-43,1-2-75,2-2-87,1 1-97,-4 6-161,-4-14-376,-4 32 0,-5 11 0</inkml:trace>
  <inkml:trace contextRef="#ctx0" brushRef="#br0" timeOffset="25963.2742">15230 6917 2605,'-17'4'97,"-6"2"9,-8 3 5,-3 3 5,8 3 1,6 1 1,3 7 3,9-3 1,5-2-2,3 4-67,3-5-20,3-3-1,5-4 3,3-6-1,4-3 3,1-2-3,2-6-4,-3-3-5,-2-1-2,-3-6-20,-3 0-12,-6-3-16,-1 6-55,-1 2-27,-2 7-4,0 4 0,0 4-12,0 10-53,1-3-119,2 4-31,5 5 12,5-3-6,14-2-75,-3 2 0,-2-2 0</inkml:trace>
  <inkml:trace contextRef="#ctx0" brushRef="#br0" timeOffset="26374.1669">15353 6961 929,'0'-5'126,"0"-3"6,2 4 19,-2 1 7,1 9 4,5 5 2,1 8 1,0 6 0,0 4 1,-2-3-115,-2 1 3,-1-5 15,-2-6 17,1-4 26,-2-4 8,1-8 0,1 0 1,-1-10 2,0-5 0,2-5-4,2-6-21,5-5-33,2 6-44,1 3-37,3 5-19,-8 11-5,1 1-8,-3 7-9,2 7-8,-4 5-9,-3 3 0,3 7-11,-3 2-23,0 3-70,3-7-80,-3-8-254,3 6 0,0-8 0,3-3 0</inkml:trace>
  <inkml:trace contextRef="#ctx0" brushRef="#br0" timeOffset="26585.877">15612 6975 960,'0'4'96,"-3"5"5,3 8 3,-1 6-1,1 1 0,0 8-2,0-1-21,1 0-72,5-9-339,-6 2 0,4-9 0,0-4 0</inkml:trace>
  <inkml:trace contextRef="#ctx0" brushRef="#br0" timeOffset="26872.1109">15704 6706 1574,'0'0'96,"2"5"26,-2 8 13,1 6 7,-2 12 0,2 12 2,3 10-2,1 4-1,-4 0-1,2-1-62,1-3-48,-4-6-43,0-9-68,3-10-129,0-24-306,0 7 0,0-8 0,0-6 0</inkml:trace>
  <inkml:trace contextRef="#ctx0" brushRef="#br0" timeOffset="27895.1142">16181 6328 474,'2'5'32,"-2"0"10,6 5 8,-3 4 8,1 3 23,-1 7 26,1 5 35,1 6 31,0 6 27,-1 9 7,8 8 40,2 8 10,4 11 0,2 13-7,-1 11-19,0 8-25,-6 1-33,-6 3-31,-4-7-33,-1-6-45,-1-9-105,2-9-162,-3-28-448,1 10 0,-2-12 0,-2-13 0</inkml:trace>
  <inkml:trace contextRef="#ctx0" brushRef="#br0" timeOffset="28928.2834">16740 6754 1854,'0'-4'78,"-2"3"-3,0-2 2,-1 2 6,2 5 14,-1 7 8,2 13 2,0 9 0,0 13 1,2 7-75,-4 1-4,2-2 3,0-8 3,0-10 5,0-8 29,-1-8 32,1-8 3,0-7 2,-2-6 1,2-8 3,0-7 1,0-9-1,0-7-3,0-8-10,0-7-44,5-5-42,5-4-3,2 2-7,4 5 0,1 8-5,1 11-1,-2 16 2,-6 9-1,5 7-1,-3 9 3,-1 8 2,-2 9-3,-3 1 3,-5 8 0,1-2 4,-8-4 2,-3-3 0,-5-4 2,-1-5 0,-3-3 0,1-6 4,3-3 8,7-5 0,4-4-5,3-5-1,3-1-6,10-1 0,5-1-1,1 7-2,5 2 0,0 6-5,-1 8-7,-2 6-12,-3 6-5,1 1-19,-3 4-24,-1-5-52,-5-3-95,4-11-159,-7-1-270,-1-4 0,0-4 0,2-3 0</inkml:trace>
  <inkml:trace contextRef="#ctx0" brushRef="#br0" timeOffset="29279.8416">17063 6884 1461,'0'0'57,"1"0"23,2 0 28,2 0 9,4 0 4,0-4 3,5 2-4,-3-3-12,0-2-40,-5-3-52,-3-1-31,-4 0-22,-5-3-25,-4 3 6,-4 1 1,-6 3 13,-1 4 20,-2 6 21,8 10 51,-1 3 26,8 9 7,5 7 1,2-1-1,4 1-16,4-3-25,7 0-58,9-6-49,14-11-92,14-6-84,0-13-178,3 5 0,-8-11 0,-8-3 0</inkml:trace>
  <inkml:trace contextRef="#ctx0" brushRef="#br0" timeOffset="29713.8191">17344 6532 1712,'0'0'84,"0"0"30,0 9 17,0 9 10,0 11 6,5 14 3,-2 10 4,3 5-1,0 3 0,1-5-46,0-2-36,-2-8-27,-2-3-17,-3-12-7,0-7 20,0-7 16,0-8 0,-1-6 4,-9-10 1,-3-3-1,-5-8 0,-9-2 0,1-2 3,1 6 1,-1 5-24,-1 8-15,6 10-2,3 6 0,0 6 1,11 2-2,0 6 2,7 0-3,7-5 0,5 5-6,3-6-27,5-3-45,7-4-72,3-5-175,0-6-400,-2 0 0,2-7 0,0-5 0</inkml:trace>
  <inkml:trace contextRef="#ctx0" brushRef="#br0" timeOffset="30477.8196">18208 7203 1324,'1'0'116,"-1"0"-2,0 0 4,10 0 10,-4 0 21,10 4 24,11 0 19,12 2 22,15-2 24,19 3-96,23-6-2,19-1 7,27 0 0,24 0-5,16 0-15,14 0-25,10 0-17,0 0-21,-9 0-25,-13 3-13,-22-3-17,-23 4-35,-38-2-71,-26-2-131,-36-20-489,-24 17 0,-29-5 0</inkml:trace>
  <inkml:trace contextRef="#ctx0" brushRef="#br0" timeOffset="31397.385">18534 6159 1273,'0'3'102,"0"2"41,3 6 40,10-1 30,14 1 21,18-2 17,25-1 16,28-7 8,27-1 4,21 0-84,17 0-16,14-1-40,12-1-39,-3-2-29,-4-3-22,-6 2-16,-19-2-15,-20 4-8,-23 1-4,-25 2-4,-25 2-1,-20 3 0,-20 2 1,-12 3 0,-4 7 0,-8 2-2,0 9 2,0 9 0,-8 10 4,-2 16 2,-6 16 7,-8 14 2,-3 19-2,0 15 7,5 11 7,8 4 7,2 7 0,9 1 5,2-3 8,7 1 19,4-1 6,6-6 5,1-4 4,7-6-5,-5-5-4,-1-12-4,-8-5 1,-4-12-3,-4-13-11,0-11-18,-6-17-12,-2-10 3,-3-14 4,-9-12 17,-5-8 11,-11-7 3,-7-2 1,-16-3-1,-11 0 1,-16 0 1,-17 3-2,-18 8-11,-12 1-4,-12 10-22,-9 7-13,-6 4-7,-5 4-5,-8 3-1,-5 3-4,-4-2-8,-2 0-19,0-7-37,4-5-85,8-6-111,11-10-163,15-49-551,27 27 0,27-19 0,26-17 0</inkml:trace>
  <inkml:trace contextRef="#ctx0" brushRef="#br0" timeOffset="32057.0602">18861 6716 1866,'0'-7'94,"0"-3"28,0-3 38,2 1 32,-2 1-6,0 7 12,0 5 15,0 13 8,0 15 3,0 17-55,0 11-33,-2 12-19,-2 4-37,-1-6-22,1-8 11,-3-11 4,6-13 18,-1-14 24,4-9 5,4-7 0,6-8-7,8-2-13,5-4-17,8-4-57,2 1-76,0-4-95,4-1-180,0-6-560,-9 12 0,-9-4 0,-6 1 0</inkml:trace>
  <inkml:trace contextRef="#ctx0" brushRef="#br0" timeOffset="33041.9397">19150 7033 1348,'0'0'80,"0"0"14,0 0 27,3 1 20,3-2 13,3 1 6,8 0 6,2 0 4,2 0 1,0-2-69,0-6-10,-5 3-16,-2-5-29,-4-3-24,-3 0-20,-7-4-5,3 0-6,-6-1-2,-3-1 3,-5-5 12,0 3 23,-3 1 13,-2 6 3,0 5 4,5 6 18,-2 6 9,4 6 11,3 8 2,3 7 2,2 7-11,2 5-23,10 0-13,1-1 1,4-1 0,6-8-11,2-7-6,0-6-12,-4-6-4,3-6-5,1-4-5,-3-5-8,-1-2 0,-10-6-2,-2-7-4,-5-5 0,-3 0-4,0 0 5,0 5 5,0 3-2,0 7 1,0 6 8,0 5 4,0 4 2,2 7 5,1 5 1,4 3 0,0 4-4,4 1-4,2-1 0,-3-7 4,-6-2 8,-1-4 9,-3-3 16,0-4-1,0-1 5,0-3 0,0-2-3,0-7 4,0-5-4,3-6 1,-3-3-10,7 0-15,1 2-16,1 7-12,5 2-5,-5 7-2,0 5 3,-1 3-4,-1 6 2,0 6 0,-4 5 0,1 6 2,-3-2 2,-1 1 9,0-2 2,0-5 13,0-5 39,0-6 12,0-4 7,2-1-1,2-6 2,3-8 2,7-2-3,5-6 1,1-6-5,-2 3-24,-4 5-44,-4 7-18,-5 7-4,-4 7-1,1 7-8,-2 8-11,0 6-12,0 6-15,0 0-9,0 1 3,1-1-34,5-5-70,6-3-141,8-12-421,-4 0 0,1-5 0,1-6 0</inkml:trace>
  <inkml:trace contextRef="#ctx0" brushRef="#br0" timeOffset="33566.0991">19817 6915 1701,'-3'1'151,"-2"7"18,1 2 17,-2 4 7,4 1 5,2 4 6,0-2 7,2-1 8,5-3 11,7-5-118,1-4-27,4-2-15,-1-4-16,-2-5-7,-5-4-11,0-2-26,-3-6-25,-4-1-10,-1 6-17,-1-1-16,-1 8-2,-1 4-2,0 6 2,0 6 2,4 4 9,1 4 21,-2 5 19,2 2 6,-4-3 12,2 3 23,-3-5 10,0-8 29,3-2 67,-3-2 15,0-7 3,0-7 0,0-3 0,0-6-3,3-10-6,4-3-19,1-3-30,4 4-34,3 7-74,-1 9-16,-1 7-7,-1 12-11,-2 10-31,-2 8-37,-5 9-39,0 6-94,0 3-108,-3-13-419,0 15 0,-3-3 0,-4 1 0</inkml:trace>
  <inkml:trace contextRef="#ctx0" brushRef="#br0" timeOffset="34729.2234">13247 8120 441,'0'-5'24,"0"-3"1,0 2 5,0-2 4,0 2 5,0 3 4,0 0 11,0 3 22,0-3 31,0 3 14,0 0 34,0 0 29,0 0 23,0 0 25,0-3 6,0 1-1,1-2-10,2-1-19,1-3-30,-2 3-27,1 3-25,-1-3-17,1 2-17,-5 2-16,4-1-2,-1 2 1,-1-1 4,0 1-3,0 0-2,0-2 15,2 8 16,1 8 5,0 12-7,0 15-10,2 10-10,-3 9 4,0 4 2,-2 0 6,-6-7 11,-3-5-15,4-4-24,-4-10-15,0-13-4,5-7 8,4-6 1,-3-9-18,6-4-51,0-4-86,7-4-99,8-9-225,5-6-464,2-2 0,7-6 0,1-4 0</inkml:trace>
  <inkml:trace contextRef="#ctx0" brushRef="#br0" timeOffset="35294.3524">13602 8165 2136,'0'0'106,"0"0"21,-3 3 22,-3 4 18,-5 0 18,7 12 11,1 6 5,1 3 6,5 8 3,3 0-80,8-1-3,-2-7 2,6-5-4,-1-6-8,3-10-14,3-3-10,1-8-5,-1-3-4,-1-10-4,-5-2-11,-4-6-20,-6-3-25,-4-4-20,-6-2-8,-7 0 2,0 2 29,-8 6 4,-6 3 5,-6 12 11,1 4 18,-4 5 12,0-1 9,3 7 6,3-1 0,10-2-7,4 3-29,5-1-6,6-3-3,2 2-10,0-2-15,0 3-10,0-3-6,0 0-7,0 0 0,0 0-3,0 0-6,0 0-7,0 0-12,0 0-11,0 0-15,0 0-8,0 0-13,0 1-50,2 1-58,-1 2-84,6 1-161,3-8-464,-3 3 0,6 0 0</inkml:trace>
  <inkml:trace contextRef="#ctx0" brushRef="#br0" timeOffset="36664.4737">15412 8124 1512,'0'0'83,"0"0"26,0-2 26,0-1 20,0-1 17,0-4 22,0 3 17,0-2 15,0 0 13,-5 3-52,-2-2-18,-7 0-16,-3 0-8,-9-2-9,2 5-13,-2-1-20,4 2-14,4 2-16,4 2-12,5 2-3,-3 2 3,1 5-1,1 3-8,-7 4-10,5 4-3,0 0 2,5 5 0,2 0 0,2 2 4,5-6-2,2 5-8,5-7-7,5-1-6,2-6 5,15-5 3,0-6-5,6-3 0,1 0-2,1 0-6,-4 0-2,-5 2-3,-6 4-6,-4 5-5,-8 6-7,-5 4-5,-3 2 0,-4 1-2,-7 1 3,-6 3 2,-7-3-1,-5 1 3,-7-2 8,0-7 15,5-9 27,8-3 12,1-6 6,9-11 3,4-10-3,3-4 2,5-10 1,7-6 1,-1 1-5,7-1-13,3 2-27,1 5-11,0 4-5,-3 2-6,-3 6 2,-1 3-1,-2 4-2,-4 6-4,-1 1-3,-2 3 2,-1 4-1,-1-1 0,-1 1 2,-1 1 2,0 1-6,0 0-2,0 0-6,0 0-6,0 0-8,0 0-13,0 0-9,0 0-26,0 0-40,0 0-51,2 0-66,-1 0-142,10-5-165,-8 4-228,0 1 0,1-3 0,6 1 0</inkml:trace>
  <inkml:trace contextRef="#ctx0" brushRef="#br0" timeOffset="38126.8972">17574 7785 1710,'0'0'151,"0"0"24,0-3 15,0 2 2,-9-1 20,-4 2 18,-7 3 10,-11 5 6,-7 2 3,2 11-90,-2 7-41,5 8-13,2 4-4,7 5 11,3 5-14,1 8-15,10 0-7,0 1-3,7 0 0,2-2-11,5-7-7,4-1-10,4-12-6,6-3-8,9-9-5,8-10-1,3-8-1,6-4-3,3-6 0,0-7-3,-5-6-5,0 1 1,-13-5 0,-10-1-3,-7 1-1,-7 1-4,-10 1-6,-10-2 4,-6 3-3,-13 2 4,-12 6 5,-5 1 0,0 6 0,1 2-2,13 0 0,7 0 4,13 2 2,7-2-2,6 0 2,4 0-2,0 0 2,0 0-5,0 0-8,0 0 2,0 0-3,0 0-4,0 0-1,0 0-9,0 0-9,0 0-18,0 0-21,0 0-12,0 0-45,7 0-54,2 0-89,6 0-146,0-8-390,4 7 0,-2-4 0</inkml:trace>
  <inkml:trace contextRef="#ctx0" brushRef="#br0" timeOffset="39393.8246">19996 7906 1933,'0'0'86,"0"-1"13,-8 1 19,-5-2 11,-7 2 14,-8-1 19,-8 1 16,-7 1 10,-3 1 5,-3-1-67,4 4-13,9-2-13,6 2-20,9-3-10,11 2-12,3-4-19,4 3-14,3-3-5,0 0-4,0 3-2,0-3-4,0 0 0,0 0 2,0 3 2,0-2 0,0 2 1,0 4-4,0 0-3,0 4 1,0 3 15,0 1 9,0 3 6,-7 7 4,1-2 2,-3 0-2,0 3 0,0-4 2,4-3 1,4-6-2,1-1-15,0-3-6,5-4 7,5-1-3,11-2 3,9-1 3,12-1-3,3-1 2,-1 1-6,-3 2 2,-8 4 2,-5 4-5,-5 5-14,-3 4-5,-2 2-4,-2 3-4,-5 0 2,-4-1-2,-1 1 2,-6 1 2,0-1 10,-3-2 17,-4 2 10,-6-2 11,-8-4 8,-6 2 16,-6 0 20,-4-1 12,-4-4 18,-1-4 9,-4-3 21,-1-1 7,0-2 11,2 0-7,9-3-1,4 1-15,13-1-4,6-1-10,6-1-18,6 0-13,-1 0-27,1-1-23,-2 1-20,3-3 3,-4-1-16,4 2-26,-3-2-78,0 2-48,-3 0-62,5 0-62,-3 1-102,4 1-225,0-2-530,0 0 0,0-2 0</inkml:trace>
  <inkml:trace contextRef="#ctx0" brushRef="#br0" timeOffset="67277.8646">3697 10648 935,'0'3'82,"0"0"29,0 0 41,0 4 33,-3-3 26,0-1 19,-1 0 20,2-3 9,1 0 8,-1 2-65,4-2-20,-2 0-18,0 1-31,8 5-19,9 0-12,10 2-6,14-2-11,13-1 1,8-5-6,4 0 2,0-5 6,-10 1-10,-8 2-13,-12-1-12,-15 2-16,-7 1-17,-7 0-39,-4 1-51,-2 2-64,1-1-76,-2-2-170,0 2-327,-2-4 0,-1 0 0,-2-1 0</inkml:trace>
  <inkml:trace contextRef="#ctx0" brushRef="#br0" timeOffset="67671.8095">3755 10922 1386,'0'4'140,"0"0"8,0 1 42,0 2 33,0-2 24,3 1 21,5-1 15,10 1 20,9-2 9,12-3-114,15-1-17,7 0-8,2 0-41,-3-1-35,-7 1-21,-8 0-30,-13 0-35,-13 0-57,-2 1-67,-8-1-135,3-1-180,-9 1-287,1 0 0,-2-1 0,-1-4 0</inkml:trace>
  <inkml:trace contextRef="#ctx0" brushRef="#br0" timeOffset="71027.7829">5855 10099 968,'0'-1'66,"0"1"19,1 0 29,-1-2 39,2 2 31,-1 0 12,1 0 19,-1 0 13,1 0 13,-2 0-47,1 0 0,-1 0-19,0 0-23,0 0-38,0 0-29,0 0-17,0 0-12,0 0-11,0 3-10,-4 2-7,-2 2-6,-3 3 4,-6 4 5,3 0 6,-6 4 6,-2 1 9,2 5 5,-3 0 10,-3 1 6,3 1 9,-2 0 11,2 1 6,1 2-2,4 2 6,1 1 0,3 2 4,-2 3 2,-2 5-11,4 2-3,-3 2-8,4 4-4,4-1-5,3 5-2,2-1-6,2 1 2,2 1-4,5 0-6,2-2 0,6-8 0,3-2-2,3-7-6,-4-5-4,-1-4-6,-2-5-8,-1-10-6,-5 1-9,-5-5-4,0-4-1,-3-3-4,0 2-4,0-3-9,3 3-26,-3-3-37,0 2-99,0-2-107,4 0-272,-4 0-456,0-8 0,0-1 0,0-5 0</inkml:trace>
  <inkml:trace contextRef="#ctx0" brushRef="#br0" timeOffset="71493.5216">6761 10507 1553,'0'0'124,"0"0"0,0-2 21,0 7 27,0 4 25,0 11 13,3 11 7,0 17 5,-2 5 3,4 4-122,-2 4 3,0-2 1,0-5-19,-3-3-27,0-8-25,0-6-15,0-9-22,2-7-45,0-7-58,6-9-197,-5-23-350,6 13 0,6-13 0,3-9 0</inkml:trace>
  <inkml:trace contextRef="#ctx0" brushRef="#br0" timeOffset="71935.2438">7311 10622 1440,'-3'4'140,"-1"3"39,0 3 34,-5 11 19,7 1 13,-1 7 9,1 5 6,2 5 7,0-1 2,5-3-106,3 0-27,5-6-23,4-4-19,4-7-10,3-5-1,0-9-2,3-2-1,-4-4-6,7-9-3,-3-6 1,-3-9-7,-3-4-16,-3-6-17,-9-5-12,-6-2-16,-6 2-11,-6-2-2,-5 3-2,-4 9-4,-4 7-3,2 4-4,-2 13-36,1 4-33,5 6-56,3 4-106,8 1-180,2 6-298,3 1 0,2-1 0,7-4 0</inkml:trace>
  <inkml:trace contextRef="#ctx0" brushRef="#br0" timeOffset="72926.1444">10603 10524 1208,'-3'-2'72,"-2"2"19,-6-3 26,-3 2 23,-6-1 22,-3 2 8,-5-1 6,-1 1 2,2 1 8,-1 2-43,0 0-18,3 5-12,5 4-21,1 1-15,3 0-11,2 9-2,4-1-1,7 3 0,0 3-3,5 0-4,2 1-4,6-1-6,4-2-6,5-2-5,5-5-9,4 1-5,-1-5-5,3-3-2,1 0-2,-4 2-3,-3 1-2,-3 1-1,-3 3 1,-7 3-3,-4 1-3,-4 0-3,0 3 0,-9 2 0,-5 0-3,-8 1 3,-1-3 1,-8-1 9,1-7 12,1-6 8,4-7 2,-1-2 3,-3-10 1,2-3-2,-1-4 0,-2-9-1,8-5-2,5-3-7,6 1-11,5 4-7,6 1-1,8 9 0,9-3 0,14 4 2,10-1 1,10-3 0,1-2 0,1 3 1,-9-3-3,-4 1 1,-8-2-1,-8 4 2,-9 1 0,-6 3-4,-6 2-15,-4 1-25,-1 6-24,-1-2-61,0 0-102,5-6-499,-5 9 0,1 3 0,1-1 0</inkml:trace>
  <inkml:trace contextRef="#ctx0" brushRef="#br0" timeOffset="73637.4784">12565 10526 758,'0'0'70,"0"0"28,0 0 23,-3 1 26,-3 4 28,-5 2 26,-2 2 23,-8 7 32,-5 5 8,-8 8-40,-4 7-2,-4 7-15,-2 7-12,8 3-18,10 1-20,13-3-22,7 1-21,10-4-27,7-5-5,3-1-5,8-3-10,4-7-11,4-4-4,-3-7-7,0-6-1,-4-5 1,-2-6 2,0-1-4,-3-5-3,3-5-8,0-2-2,-3-7-1,-3-5-5,-3-4 1,-5-1-10,-5 1-2,-4 0-2,-8 3 1,-5 2-5,-3 3 0,-5 5-2,-5 2-5,5 3 0,0 5-12,0 2-20,6 0-29,2 0-28,6 1-49,4-1-83,4 1-122,7 1-405,-6 3 0,3-1 0,3-1 0</inkml:trace>
  <inkml:trace contextRef="#ctx0" brushRef="#br0" timeOffset="74485.5058">14854 10430 1241,'0'0'27,"0"0"3,-2 0 2,-2 0 8,-5 0 17,-5 0 20,-2 0 16,-5 0 13,-6 2 7,-4 3-18,-6 2 3,-3 3 2,-3 2-1,5 0-7,5 0-17,11-1-18,6-2-4,9-3 16,4-3 19,3 0 4,2-3 1,-2 0-8,0 0 3,0 2 1,0 3 4,1 2 1,2 5-9,-3 8-28,1 3-28,-1 5-10,0 1-6,-4 2 3,3-5-4,-1-2-5,1-6 1,1-8 6,4-3 5,11-3 4,4-3 11,12-2 0,2-3 5,6 4 2,-1 0-1,-4 0 2,0 4-3,-4 6-8,-5 5-8,-5 4-5,-8 5-7,-8-2-2,0 2-3,-8-4 1,-2 4 2,-9-2-1,-7 1 0,-7-4-1,-6 1 0,-6-2-7,-3-3-27,0-5-55,0-3-59,8-6-110,15-9-447,8 4 0,9-9 0</inkml:trace>
  <inkml:trace contextRef="#ctx0" brushRef="#br0" timeOffset="75291.6196">15525 9974 914,'-1'-3'57,"-4"0"32,0 0 17,-1 1 9,3 0 22,0 2 10,2 4 9,1-4 20,0 4 20,1 5-28,5 3-2,8 4-22,9 7-10,13 5-5,9 7-17,5 8-3,7 7-1,1 7-16,-2 9-15,-7 6-8,-6 7-4,-15 6-2,-11 8-1,-11-1 1,-5 1 5,-7-4 3,-2-6 9,-2-5 11,0-7 1,-2-8-1,4-9 2,-1-13-2,2-10 5,2-4 9,2-13 5,2-2 6,-2-4-7,0-8-4,0 0 2,-4 0 0,3 0-3,0 0-8,2 0-11,1 0-12,1 0-14,1 0-17,-1 0-11,-1 0-9,1 0-9,0 0-5,-2 0-7,2 0 1,0 0 0,0 0-2,-1 0 0,1 0 0,0 0 1,0 0 1,0 0-1,0 0 3,0 0-3,0-3 2,0 3-1,0-1 1,0 1 3,0-1-3,0 1-10,0-1-26,0 1-63,0 0-95,0 0-141,3-6-217,-3 5-359,1 0 0,-7-2 0,-8-3 0</inkml:trace>
  <inkml:trace contextRef="#ctx0" brushRef="#br0" timeOffset="78113.5947">4264 9972 1494,'0'3'44,"0"0"21,0-1 27,0 0 20,0-1 22,0 2 22,0-2 17,0 2 9,0 1 3,0-4-9,0 0 18,6 0-2,5 3-16,10 1-13,15-4-17,13 0-20,12 0-14,6-4-6,6 1-2,2-4-27,-1 6-26,1-2-20,-6 3-14,-10 3-4,-9 1-7,-10 0-3,-13-4-6,-10 7-4,-8-5 1,-6-2-10,0 1-22,-3-1-54,3 0-65,-3-3-99,3-4-106,-3-5-316,0 4 0,-3-1 0,-7-2 0</inkml:trace>
  <inkml:trace contextRef="#ctx0" brushRef="#br0" timeOffset="78631.9695">4922 9820 1554,'-2'0'62,"2"-1"-3,0 1 8,0 0 13,0-1 13,2 2 29,2 3 24,7 1 17,4 0 21,7 2-52,10 2 8,7-2 3,5-2-5,3 2-15,-4 3-11,-5 0-28,-10 0-24,-9 4-16,-8 0-14,-5 4-2,-4 3 4,-4 4 18,-5 2 20,-8 2 28,-9 2 35,-6 3 31,-9-1 28,1-1 10,-1-3-3,3-2-6,6-2-11,7-4-19,5-2-21,4-5-26,4-2-36,7-4-31,0-2-25,3-5-7,0 4-5,0-5-9,0 0-25,0 0-54,0 0-84,0 0-101,3 0-267,-3 0-399,0 0 0,0 0 0,3 0 0</inkml:trace>
  <inkml:trace contextRef="#ctx0" brushRef="#br0" timeOffset="84433.638">7319 9281 2549,'0'0'31,"0"-3"24,0 3 9,0 3 3,0 9 9,0 8 13,3 11 11,2 12 3,2 10 2,-1 10-33,3 6 2,-1-1-25,-1-1-8,-2-10-4,-5-7-7,1-8-16,-1-12-27,0-8-64,0-8-90,12-8-492,-9-3 0,-1-6 0,-2-3 0</inkml:trace>
  <inkml:trace contextRef="#ctx0" brushRef="#br0" timeOffset="84735.3807">7313 9814 1818,'0'1'129,"0"3"28,0 4 16,0 2 10,3 4 6,3 4 5,6 3 3,0 0 10,7-4 10,-2-2-82,3-4-10,-5-5-7,3-3-10,0-6-4,-1-4-5,-1-6-1,1-3 0,-4-6-10,-5-4-19,-2-3-44,-3 0-62,-3 1-68,0 7-192,28-1-521,-25 13 0,0 4 0,-1 3 0</inkml:trace>
  <inkml:trace contextRef="#ctx0" brushRef="#br0" timeOffset="85245.6603">11019 9576 2186,'0'-4'119,"0"0"2,0 0 3,0 8 0,0 9 1,3 14 1,1 14 1,2 11-1,-2 9 0,3 4-125,0 0 2,-4-4-15,-3-5-35,1-8-64,-1-7-97,0-11-82,0-20-238,-3 11 0,0-12 0</inkml:trace>
  <inkml:trace contextRef="#ctx0" brushRef="#br0" timeOffset="85541.909">10967 10006 1874,'0'0'82,"1"5"22,-1 5 10,3 7 4,5 2 8,2 10 4,4 3 7,5-6 9,2-2 8,2-4-41,-2-8-5,-1-2-13,1-8-6,-3-2-3,4-5-7,-2-6-8,0-4-24,-3-6-41,-3-7-75,-4-6-118,1-3-139,-3 2-293,-4 3 0,4 7 0,1 5 0</inkml:trace>
  <inkml:trace contextRef="#ctx0" brushRef="#br0" timeOffset="85995.2708">12586 9592 1256,'0'-6'85,"0"1"-5,1 0 10,-1 1 17,0 8 14,2 14 6,2 14-1,3 11 0,2 14-2,2 10-82,2 5-49,-10-3-12,3-6-18,-9-5-20,-6-10-47,-1-15-78,6-8-193,-11-5 0,1-8 0,0-9 0</inkml:trace>
  <inkml:trace contextRef="#ctx0" brushRef="#br0" timeOffset="86233.7721">12529 10099 1642,'0'2'109,"0"4"8,0 8 6,4 6 1,7 3 5,4 3 11,3-4 34,5-6 32,1-9 19,-2-3-75,-2-12-27,2-4-9,-2-4-23,-2-3-48,-3-9-71,-3-3-126,1-5-152,-10 0-298,0 1 0,0 3 0,1 14 0</inkml:trace>
  <inkml:trace contextRef="#ctx0" brushRef="#br0" timeOffset="86666.1621">13984 9636 1687,'0'0'61,"0"7"7,3 6 9,-3 10 4,0 8 3,-3 14 0,-4 3 0,-1 0 0,-1 1-2,0-6-48,1-8-3,8-9 13,0-6 2,11-6 0,4-7-1,14-3-9,10-3-17,10-1-35,4-5-79,2-5-111,-12-7-269,-12 10 0,-8-3 0,-16 3 0</inkml:trace>
  <inkml:trace contextRef="#ctx0" brushRef="#br0" timeOffset="87301.0401">13876 9960 1570,'0'5'32,"6"1"14,4 5 10,4 4 16,1 3 10,1 7 8,4 0 4,-6 0 4,-1 3 4,-6-7-12,3-1-1,-4-6 20,-1-3 12,1-7-11,2-4-9,4-6-7,5-5-10,4-7-3,-2-5-16,-1-9-16,2-5-20,-11 0-33,-3-4-24,-4 11-5,-2 5-6,-2 8-1,-3 8-3,-1 7-6,-2 0 8,-2 7 2,1 0 0,2-1-5,1 3-5,4-4-1,1 1-2,1-4-12,1 2-8,-1-2-7,0 0-6,0 0-13,0-2-51,0 2-80,0-2-158,0 2 0,0-2 0,0 2 0</inkml:trace>
  <inkml:trace contextRef="#ctx0" brushRef="#br0" timeOffset="95809.7101">9435 13346 629,'0'0'48,"3"0"13,-3 0 5,1 0 9,1 0 11,-2 0 11,0 0 6,1 0 2,-1 0 5,2 0-26,-2 0-9,0 0-13,0 0-4,1 0-13,-1 0-12,4 0-29,6 0-78,14-2-259,-7 1 0,6 1 0,8 0 0</inkml:trace>
  <inkml:trace contextRef="#ctx0" brushRef="#br0" timeOffset="110009.6226">28695 1567 1234,'0'0'124,"2"0"39,-2 0 27,0 2 17,0-4 7,0 2 5,3 0 1,-3 0-1,0 0 4,0 0-64,-3 2-31,-3 6-21,-6 3-6,-8 8 1,-10 6 14,-3 6 17,-8 7 22,-5 2 17,-3 8 0,3 6-10,5 9-10,6 9 0,11 10-12,8 2-12,8 5-11,5 4-17,6 2-11,4 1-13,4 8 12,3 3 0,5 4-7,3 1-12,0 4-7,4-8-6,1 1-5,-2-1 21,5-5-7,2-1-2,-2-7-4,3-9-10,2-8-2,-3-9 7,-4-10-4,-4-13 3,-4-8-15,-8-10-48,-5-10-30,-7-7-31,3-5-62,-4-2-54,2 0-61,1 0-62,0-1-102,8-3-210,-9-1-275,2-3 0,2-7 0,4-7 0</inkml:trace>
  <inkml:trace contextRef="#ctx0" brushRef="#br0" timeOffset="110553.7288">29348 1605 1891,'0'-4'93,"0"1"2,0 3 8,0 3 12,0 9 12,0 17 9,3 9 1,-3 15 3,5 6 1,-2 4-90,0-1-2,-1-5-2,-1-7-6,-1-8-14,0-6-30,2-10-81,3-10-121,0-29-375,1 12 0,6-8 0,12-8 0</inkml:trace>
  <inkml:trace contextRef="#ctx0" brushRef="#br0" timeOffset="110928.0278">29675 1745 1498,'-3'0'76,"3"3"28,0 5 25,0 9 22,0 4 15,4 11 3,1 6 6,2 6 14,7-5 42,7 1-11,3-8-32,6-8-19,0-9-23,0-9-11,-3-4-13,-3-8-1,-1-6-3,-5-6-12,-7-6-43,-1-8-21,-7-3-12,-9-3-7,-6 0-6,-5 5-13,-2 5-12,-5 11-15,0 9-24,0 8-45,4 8-78,2 8-146,6-9-431,0 11 0,5 6 0,4-3 0</inkml:trace>
  <inkml:trace contextRef="#ctx0" brushRef="#br0" timeOffset="111643.8093">29884 2539 1744,'0'0'67,"0"0"23,0 0 32,0 0 28,0-2 19,-3 0 15,-3-1 10,-5-2 9,-5 3 5,-8 2-40,0 0-21,-5 5-23,-1 2-32,1 6-27,2 5-20,5 6-14,4 1-10,1 3-6,13-1-5,1 0-4,6-3 2,7-1 5,11 0 5,5-3 0,5-2 1,4-4 0,-2-1-1,-6-3-2,-4 1-1,-8-2 3,0 7-3,-4 3-4,-7 3-5,-1 7-1,-7 6 2,-9 0 3,-6-2 5,0-2 41,-6-10 48,1-12 23,3-7 8,6-15 7,3-10 2,3-9 1,4-11-3,4-11-6,-1 1-5,4-1-44,1 2-50,2 12-35,4 11-24,4 8-28,7 7-20,4 3-41,1 5-48,4 2-79,-5 0-109,1-5-548,-9 3 0,-3 0 0,-8-2 0</inkml:trace>
  <inkml:trace contextRef="#ctx0" brushRef="#br0" timeOffset="112212.0902">30039 3151 1536,'0'0'113,"-4"0"10,-1 0 21,-1 3 26,-5 0 19,-7 3 18,0 6 14,-3 4 8,-4 6 3,-2 6-74,4 6-32,2 3-7,3 6-20,9 3-28,4 0-14,4 1-17,1-2-4,4-9 7,4-6 9,1-7 7,4-10 7,4-6 1,1-5 2,-1-2 3,2-12-4,-4-1 3,-3-3-8,-6-6-17,-3 1-18,-4 5-22,-10 6-25,-8 7-25,-13 0-21,-9 6-29,-8 6-57,5-1-106,9 4-108,13-7-352,10 8 0,9-1 0</inkml:trace>
  <inkml:trace contextRef="#ctx0" brushRef="#br0" timeOffset="112659.8923">30119 3859 2332,'-23'4'76,"-10"4"19,-12 3 18,-8 6 13,6 0 4,7 4 2,7 1 2,11 3 2,6 0 1,12 3-43,1-3-29,6 2-17,6-2-15,10-2-10,7-2-2,7-2-2,5-4-2,-4 2 0,-7-1 0,-4 2-4,-11 2 0,-6 2 1,-6 2-2,-9 2-1,-10 3-1,-8-2 1,-8 0 0,-11 1 0,-3-10 0,1-2 1,1-7-28,8-3-106,19-17-257,7-4-296,7-16 0,10-14 0,10-20 0</inkml:trace>
  <inkml:trace contextRef="#ctx0" brushRef="#br0" timeOffset="113480.288">30431 1434 1321,'0'0'36,"0"0"24,-2 0 13,2 8 17,-2 1 16,6 14 7,6 9 8,7 14 28,11 12 22,14 10-21,9 10 8,7 16-13,0 10 4,-4 12-3,-4 10-6,-11 16 8,-9 9 10,-7 6-20,-8 4-14,-6 2-11,-2-5-5,-4-6 5,-1-12 3,-2-10 8,-5-16 7,-2-8 2,-2-17-1,-5-6 3,-5-7-3,-4-3 3,-4-5 1,3-4-12,-5-2-17,2-5-24,2-10-12,4-9-18,5-6-17,6-10-12,1-7 0,6-2-5,3-6-3,0-2-3,0-5 0,0 0 2,0 0-2,0 0 5,0 0-1,0 0 0,0 0-14,0 0-22,0 0-36,0-5-48,0 2-80,0-1-87,0-6-144,12-8-551,-18 7 0,3-10 0,-3-8 0</inkml:trace>
  <inkml:trace contextRef="#ctx0" brushRef="#br0" timeOffset="114605.6566">27201 1860 1391,'0'0'16,"0"0"6,0 3 12,0 3 35,0 1 30,0 1 32,3-1 27,6-2 14,11 0 6,11-5-7,14 0 7,10 0-1,10-5-9,3 0-34,0-1-32,-5-2-31,-7 0-43,-8-1-63,-10 4-109,-8-5-156,-15 4-264,-3 1 0,-8-6 0</inkml:trace>
  <inkml:trace contextRef="#ctx0" brushRef="#br0" timeOffset="114873.9395">27720 1702 974,'-4'0'64,"-1"0"10,-1 3 31,0-1 8,3 1 8,5 1 18,6 3 9,5 3 4,9 1 4,8 5-54,6 2-2,-2 2-12,-4 4-27,-8 1-4,-14 1-3,-5 1-21,-8 2-19,-9-1-63,-3-2-156,-10 2-255,-7-1 0,-2-5 0,-3-5 0</inkml:trace>
  <inkml:trace contextRef="#ctx0" brushRef="#br0" timeOffset="115205.6473">27220 2892 1401,'0'5'117,"0"-2"28,0 2 18,0 0 10,3-3 3,5-2 3,13 0-3,12-2 3,9-6 0,14 3-63,4-5-52,3-2-30,2 0-28,4 4-66,-4-1-112,-8-3-403,-10 8 0,-17 1 0,-17 0 0</inkml:trace>
  <inkml:trace contextRef="#ctx0" brushRef="#br0" timeOffset="115482.2651">27696 2709 1841,'0'-3'10,"0"3"1,3-2 3,6 0 4,5 6 12,8-1 26,10 5 15,7 1 9,1 8 4,-5 2-3,-2 3-4,-12 4 0,-13 6 4,-7-1-1,-7 1-11,-9-3-27,-1 4-17,-5-8-82,6-1-123,-2-17-322,2 8 0,3-5 0</inkml:trace>
  <inkml:trace contextRef="#ctx0" brushRef="#br0" timeOffset="115836.8349">27532 3609 1131,'-5'3'105,"1"-3"29,1 4 37,-1 1 23,4-5 13,0 0 1,8 3 5,6-6 4,10 0 2,15 3-75,18 0-29,13-2-30,11 2-34,8 0-26,-1-2-20,-5 0-37,-12-4-85,-12-2-116,-14-7-335,-26 7 0,-8-1 0,-11-5 0</inkml:trace>
  <inkml:trace contextRef="#ctx0" brushRef="#br0" timeOffset="116155.9735">28083 3390 2124,'1'0'7,"2"1"14,6 4 6,6 1 4,9 5 6,8-4 13,4 6 7,0-1 8,-1-3 0,-9 2 6,-5 1-6,-11 2-13,-5 6-5,-7 3-1,-7 0 0,-6 4-11,-8 1-5,-5-5-10,1 0-18,1-2-76,9-7-128,1-4-322,4 5 0,-3-1 0,3-1 0</inkml:trace>
  <inkml:trace contextRef="#ctx0" brushRef="#br0" timeOffset="116439.2166">27741 4285 1785,'0'3'5,"3"1"12,-3 2 26,6 0 17,14 1 18,11-5 6,16-1 4,15-1 1,13-3 2,6 0-6,-2-2-70,3-5-189,-17 3-279,-14 3 0,-28-3 0,-8 3 0</inkml:trace>
  <inkml:trace contextRef="#ctx0" brushRef="#br0" timeOffset="116786.8299">28308 4139 1674,'0'-1'33,"0"0"13,0-1 15,2 1 26,4 1 13,5 1 8,5 2 0,5 5 1,3 4 3,3 5-27,-7 1-6,-5 6-9,-5 1-3,-4 0-11,-9 4-7,-4-5-1,-7 1 3,-2-2 6,-4-3 7,-4-5 8,-3-1 6,3-7-4,4-2-12,-1-2-16,9-3-24,5 0-98,4 0-109,1-5-446,1 7 0,-2-4 0,0 0 0</inkml:trace>
  <inkml:trace contextRef="#ctx0" brushRef="#br0" timeOffset="118158.3624">28733 4695 735,'0'-1'105,"0"-2"9,0 3 2,0 0 5,0-3 5,0 3 7,0 0 39,0 3 38,0 0 13,-3 8-78,-2 10-15,-2 7-6,-7 10-2,-1 2-3,-2 0-4,1-2-2,2-6-34,0-3-32,4-9-9,3-4 11,3-6 1,2-7 1,11-1 3,5-4-2,10-1-2,7-3-5,10 0-3,2-3-9,-2-1-7,0 2-60,2 0-110,-5-3-157,-6 8-311,-7 0 0,-10 2 0</inkml:trace>
  <inkml:trace contextRef="#ctx0" brushRef="#br0" timeOffset="118622.8268">28909 4740 459,'0'-3'57,"0"0"10,0 1 28,0 0 25,0 2 16,0 0 14,0 0 8,0 0 6,0 0 4,0 0-38,0 0-12,0 0-5,0 0-27,0 0-22,0 0-15,0 0-11,0 0-7,0 0-6,0 0-7,0 0-3,0 0-8,0 0-7,0 0-9,0 0-16,0 0-7,0 0-19,0 0-25,0 0-25,0-1-41,0-1-37,0 0-10,0 0-15,6-1-48,-5 3 0,-1 0 0</inkml:trace>
  <inkml:trace contextRef="#ctx0" brushRef="#br0" timeOffset="120615.8367">28915 4630 950,'1'0'57,"-1"0"6,0 0 2,2-2 10,-1-1 13,-1 3 14,0 0 11,0-2 5,3 2 0,-3 0-45,0 0-7,0 0 2,0 0 20,0 0 2,0 0-6,0 2 2,0 4 2,3 3 1,-1 5 6,1 6 3,2 3 4,2 7 7,0 9-16,1 6-1,-2 2-2,-1 6-8,-2 1-7,-3-3-1,0-6-2,0 0-2,0-10-5,-2-1-13,1-5-7,-2-4-7,1-4-9,1-5-5,1-7-4,0-1-4,0-5 0,0 0 1,0-1 2,0-2 0,0 0 1,0 0 0,0 0 1,0 0-3,0 0-2,0 0-1,0 0-5,0 0-9,0 0-18,0 0-26,0 0-40,0 0-79,0-2-121,0-8-402,0 6 0,1-2 0,2-6 0</inkml:trace>
  <inkml:trace contextRef="#ctx0" brushRef="#br0" timeOffset="120930.6447">29237 4797 1759,'-3'0'41,"3"-1"-5,0 1 20,0 0 27,3 2 12,3 9 3,6 9 0,5 6-1,8 6 2,5 1-42,7 3 1,1-7 5,-3 2-26,-5-5-62,-3-7-64,-9-7-140,-10-12-237,2 6 0,-7-6 0,-1-1 0</inkml:trace>
  <inkml:trace contextRef="#ctx0" brushRef="#br0" timeOffset="121142.7499">29516 4846 1577,'-7'4'50,"-2"10"2,-7 9 3,-10 12 2,-1 8 1,-6 8 1,2 1 0,6 0-4,6-5-22,8-4-101,4-10-329,7-3 0,0-8 0,10-13 0</inkml:trace>
  <inkml:trace contextRef="#ctx0" brushRef="#br0" timeOffset="121425.9371">29722 4828 1396,'0'-4'78,"1"1"28,1 1 30,1 8 11,-2 12 2,5 17-1,-3 8 6,-3 15 0,0 8 2,0-2-80,-3-3 4,-4-3-27,-1-7-30,-1-5-22,0-8-64,6-9-112,6-17-348,1 0 0,1-11 0,4-5 0</inkml:trace>
  <inkml:trace contextRef="#ctx0" brushRef="#br0" timeOffset="122389.7457">29982 4625 770,'0'-9'116,"0"-3"19,0 0 24,0 2 15,0 2 4,0 8 3,0 0 3,0 0 6,0 0 7,0-1-85,0 1-15,0 0-13,0 0-22,0 0-12,0-1-2,0 1-5,0 0-5,0 0-6,0 0-8,0 0-11,0 0-11,0 0-9,0 0-2,0 0-2,0 0-2,0 0 2,0 0 2,0 0 2,0 0 0,0 0 5,0 0 5,0 0 4,0 0-2,0 0 1,0 0 0,0 0-1,0 0 1,0 0-3,0 0-1,0 0-3,0 0-3,0 0 1,0 0-1,0 0 1,0 0 0,0 0 1,1 0 1,-1 0 1,0 0 1,0 1 5,2-1 1,-2 0 0,0 0 0,0 1-2,0-1-2,0 0-1,0 0-1,0 0-1,0 0 0,0 0 0,0 0-2,0 0-2,0 0 2,1 0 4,-1 2 1,3 1 1,0 2-1,0-2 1,2 2 0,0-1-2,-4 1 0,3-2 1,-1-1 1,-1 0-1,-2 1-3,3-3 2,-3 2 1,6 1 6,-3 0 5,3 6 1,3 5 2,2 3 3,1 10 4,6 7 2,4 7 7,5 10-2,-1 9 1,-2 6-6,0-1-4,-9 2-1,-7-3-1,-10-4-6,-11-4-27,-13-2-30,-10-5-59,-9-2-73,-5-9-404,-5 3 0,-4-9 0,10-8 0</inkml:trace>
  <inkml:trace contextRef="#ctx0" brushRef="#br0" timeOffset="122857.674">28721 4466 1066,'-24'7'98,"-11"7"24,-15 12 21,-11 11 19,0 6 11,3 14 10,11 8 0,17 12 0,9 10 5,15 8-72,8 1-29,11-2-51,5-11-60,6-9-58,8-13-136,0-18-265,-2-1 0,-3-7 0,-5-12 0</inkml:trace>
  <inkml:trace contextRef="#ctx0" brushRef="#br0" timeOffset="127773.391">25181 4567 719,'3'-2'63,"-3"2"32,3 0 30,-3-2 18,0 2 13,0 0 5,0 0 5,0 0 0,0 0 10,0 4-24,-6 3 2,-7 7-16,-4 9-6,-10 6-2,-1 10-1,-6 12-2,1 11-2,3 10 5,9 9-7,12 8-18,5 1-20,8-4-16,7-10-24,4-6-15,1-13-12,2-10-2,-2-9-6,0-8-10,-4-10-34,-3-5-46,-3-7-75,6-4-109,-3-12-367,5 5 0,2-4 0</inkml:trace>
  <inkml:trace contextRef="#ctx0" brushRef="#br0" timeOffset="128448.1822">25697 4792 436,'0'-2'25,"0"1"20,0-1 39,0 1 38,0 1 11,0 0 8,0 0 16,0 0 12,0 0 7,0 0-21,0 0-6,0 0-26,0 0-37,0 0-32,0 0-9,0 1-4,0 2-11,0 2-7,0-2-1,0 0 4,0 1 2,0 0 8,0-4-2,0 2-5,0-2 0,0 0-5,0 0-5,0 1-6,0-1-8,0 0-3,0 0-1,0 0-1,0 0 2,0 0 0,0 0 0,0 0 0,0 0-4,0 0-42,2 0-29,1 0-79,2-1-287,-4 2 0,2-1 0,0 0 0</inkml:trace>
  <inkml:trace contextRef="#ctx0" brushRef="#br0" timeOffset="129360.0803">25287 6842 167,'1'-1'16,"-1"-3"37,0 1 76,3 1 13,-3-1 5,0 3 28,0 5 24,0 6 18,-6 7 16,-4 7 13,-7 16-4,-7 2-34,-1 7-74,3-1-10,6-6 2,7-11-16,4-6-10,13-11-14,11-10-15,11-2-15,14-9-9,21-5-7,10-2-37,5-6-102,9-4-144,-10-10-302,-14 17 0,-14-1 0,-18 5 0</inkml:trace>
  <inkml:trace contextRef="#ctx0" brushRef="#br0" timeOffset="129620.978">25695 6853 1714,'0'-4'54,"0"4"11,0 0 18,0 10 9,-2 15 10,-2 18 6,-4 16 5,-3 9 5,-3 10 0,4-3-50,7-5-3,0-9-17,3-10-45,2-8-67,2-15-159,-1-14-269,5-5 0,7-6 0,2-11 0</inkml:trace>
  <inkml:trace contextRef="#ctx0" brushRef="#br0" timeOffset="129832.427">26009 7052 2314,'2'0'45,"4"5"5,1 12 0,2 6 3,3 12 1,9 7-5,2 2-22,10-5-53,8-4-58,4-11-119,1-8-262,-14-3 0,-11-6 0,-12-6 0</inkml:trace>
  <inkml:trace contextRef="#ctx0" brushRef="#br0" timeOffset="130036.8796">26305 7032 1616,'-8'0'96,"-2"5"12,-12 15 5,-13 16 6,-9 13 1,-8 15 0,-7 8 2,7-5-2,9-2-20,15-10-130,12-8-92,32-18-374,-13-2 0,9-16 0,8-7 0</inkml:trace>
  <inkml:trace contextRef="#ctx0" brushRef="#br0" timeOffset="130418.3139">26601 6590 543,'0'-2'21,"0"-1"3,0 1 5,0 1 24,0 0 33,0 1 18,0 0 8,0 0 14,0 0 10,0 0-12,0 0 3,0 0 0,0 0-5,0 0-14,0 0-18,0 0-7,0 0-5,0 0-14,0 0-13,0 0-27,0 0-36,1 0-148,-1 2-252,0 3 0,0-3 0</inkml:trace>
  <inkml:trace contextRef="#ctx0" brushRef="#br0" timeOffset="130790.2422">26719 7139 1780,'-1'-24'96,"1"-3"17,0-7 39,-2-1 31,4 10-1,-2 8-4,0 10 13,0 4 22,0 13 13,1 15-74,3 12-15,0 14-15,2 12-39,-2 2-30,-1-1 1,0-4 7,-3-7-19,0-6-45,0-11-64,0-8-77,2-12-116,1-18-448,3 3 0,3-10 0,9-13 0</inkml:trace>
  <inkml:trace contextRef="#ctx0" brushRef="#br0" timeOffset="131062.0319">26998 6649 1618,'0'-6'67,"3"5"30,3 2 24,3 10 17,6 10 31,14 20 12,11 12 8,8 19 0,11 14 2,1 10-35,-6 9-25,-16-1-28,-19 0-25,-25-4-31,-27-5-80,-21-2-110,-11-9-202,-20-2-245,-9-7 0,-5-15 0,-3-16 0</inkml:trace>
  <inkml:trace contextRef="#ctx0" brushRef="#br0" timeOffset="131380.3294">24913 6628 1874,'-10'8'11,"-10"12"19,-11 24 14,-14 26 3,-4 23 1,1 21-1,14 9-13,17 1-28,28-9-45,26-12-72,28-14-85,19-9-163,22-16 0,20-14 0</inkml:trace>
  <inkml:trace contextRef="#ctx0" brushRef="#br0" timeOffset="131851.1195">28072 6653 482,'-6'7'134,"-9"12"22,-9 10 12,-6 13 11,-6 11 8,-2 17 6,-1 15 7,7 8 4,14 9 1,11-2-90,13 4-44,19-12-39,10-10-53,14-11-62,13-16-79,6-12-250,-2-11 0,-2-11 0</inkml:trace>
  <inkml:trace contextRef="#ctx0" brushRef="#br0" timeOffset="132241.2334">28572 6865 1659,'0'-2'52,"1"2"25,-1 4 22,-1 9 8,-7 14 3,1 10 0,-10 13 2,2 4 3,-4-2 0,6-3-52,2-11 2,5-10-24,2-7-8,11-11-7,12-7-6,14-3-3,20-4-25,15-5-63,10-8-108,-3-7-333,-9 4 0,-15-2 0,-19-2 0</inkml:trace>
  <inkml:trace contextRef="#ctx0" brushRef="#br0" timeOffset="132445.2619">28827 6907 2001,'0'0'24,"0"6"1,0 17 3,0 13-1,0 15 6,0 19-1,0 2-16,4 1-53,3-7-96,5-9-270,2-5 0,-2-13 0,4-10 0</inkml:trace>
  <inkml:trace contextRef="#ctx0" brushRef="#br0" timeOffset="132672.454">29160 7050 1462,'0'-5'60,"2"2"30,2 6 16,2 6 2,2 14 6,13 8 2,7 7 3,16 2 2,15-2-9,6-5-119,5-8-103,-10-22-348,-14 8 0,-21-8 0,-16-3 0</inkml:trace>
  <inkml:trace contextRef="#ctx0" brushRef="#br0" timeOffset="132850.5684">29446 6943 1482,'-4'13'41,"-4"15"2,-10 16 2,-7 14 1,-6 2-7,-2 9-50,-1-5-79,8-7-229,2-8 0,15-9 0</inkml:trace>
  <inkml:trace contextRef="#ctx0" brushRef="#br0" timeOffset="133135.883">29842 6986 1722,'0'4'68,"0"8"7,-5 9 16,-5 13 13,-5 3 12,-2 8 1,-4-6 2,6-5 2,9-8 6,5-6-45,14-8-19,14-5-8,17-6-31,11-5-65,16-9-110,12-8-387,-20 9 0,-14-10 0,-12 1 0</inkml:trace>
  <inkml:trace contextRef="#ctx0" brushRef="#br0" timeOffset="133315.0263">30060 7007 1549,'-3'24'63,"0"14"4,-3 13 1,1 14-1,1-3-12,0-2-39,8-5-89,11-10-289,-4-3 0,7-12 0,4-10 0</inkml:trace>
  <inkml:trace contextRef="#ctx0" brushRef="#br0" timeOffset="133656.9908">30325 6668 1759,'-2'-12'105,"2"2"5,0 2 16,0 1 12,7 12 4,3 19 5,8 11 21,14 15 12,11 14 6,7 14-110,1 12 17,-2 4 21,-14-2-4,-19-2-6,-16-3-5,-19-7-2,-18-8-20,-12-6-12,-3-3-4,-1-9-12,11-8-35,6-6-46,12-13-80,13-15-178,4-24-427,1 9 0,3-4 0,-5-7 0</inkml:trace>
  <inkml:trace contextRef="#ctx0" brushRef="#br0" timeOffset="135795.8317">26865 7767 352,'0'0'84,"0"0"6,0 0 10,0-2 15,0 2 16,3 2 14,-3 1 14,3 2 6,4 4 4,6 2-43,2 4-24,9 0 3,9 3 2,5-1 0,12-3 2,8-3-2,4-2-8,6-3 2,2 0-3,-1-1-2,-1 3-9,-1-2-9,-3-3-10,2 0-14,2 0-18,3-3-10,2 0-7,1 0-6,1-3-1,-7 0-4,-3-2-2,-5-1-1,-3-3-1,-1 0 0,-5-3 1,3-1 0,2-5 0,4 1-1,2-2 1,-2-1 1,3-1 1,-4 0 0,-5 1 0,-1 0-1,0 1-3,-5-1 0,-3-1 3,-2 3 0,-8-4 0,-8-1 0,-9-4 2,-6-3 0,-6-5-2,-3-4 2,0-5 0,2-5-2,5-9-3,4-2-2,8-3 3,2 1-3,-1 0 0,0 5-1,-7 4 2,-10 4 0,-6-2 2,-13 1 1,-12-4 1,-12-2-1,-10-1-3,-16-1-2,-9-2 0,1 8 0,-7 6 0,1 7-4,1 7 2,0 11 0,-2 6-5,-2 5 3,-7 1 1,-10 4 4,-6 2-1,-9 1 1,-4 0-1,5 2 1,9-2 1,8 2-2,12 2 5,11 4-2,7 0 0,3 6-1,5 1-2,2 6 0,2 0 0,2 3 0,2 0 4,-3 4 0,2 1 4,4 5 4,0 0 1,3 1 2,4 3 2,2 2 2,0-1 2,-3 1 1,0-1-3,0-3 2,0-2-2,4-6-1,5-3-3,12-5-2,3-3-1,7-2 1,5-3 0,0-1 2,2 2-1,1 5-1,-2-2 1,2 7-2,2 2 3,-2 0 0,0-1 1,1-1-5,1-4-2,-1-7 1,1-1 4,-1-4 1,-1-3-3,0-1 1,0-1 1,0 0 0,0 2 3,0-2 1,0 0-1,0 3-2,0-3-6,0 0 0,0 0 0,0 0-2,0 0-2,0 0-3,2 0-4,-2 0 0,0 0 0,1 0 0,-1 0 0,0 0-2,0 0 1,0 0-2,0 0-1,0 0-5,0 0-18,0 0-38,0 0-52,0 0-69,2 0-64,1-5-119,0 4-188,-3 1 0,3 0 0,-3 1 0</inkml:trace>
  <inkml:trace contextRef="#ctx0" brushRef="#br0" timeOffset="137933.6215">26468 8361 1417,'0'0'34,"0"0"8,0 0 13,0 3 26,0 1 20,-3 3 22,3 8 16,-3 6 14,-2 7 14,-2 6-13,-2 7-6,-2 0 3,0-2-4,-3-1-20,6-6-18,1-6-21,2-9-12,5-4-6,0-7 7,0-1 1,5-5-4,8-3-12,14-3-7,13-5-7,14-3-4,6-4-19,3 2-51,-7 2-147,-11-5-556,-12 12 0,-10 4 0,-11-3 0</inkml:trace>
  <inkml:trace contextRef="#ctx0" brushRef="#br0" timeOffset="138221.9529">26802 8352 1348,'0'-3'82,"0"3"40,0 2 15,2 4 18,-4 9 14,2 13 6,2 11 0,-2 11 2,0 6 2,0 5-66,0-3-16,0-5-37,0-5-17,0-10-19,0-6-21,1-10-70,1-7-133,4-15-358,1 2 0,1-2 0,2-7 0</inkml:trace>
  <inkml:trace contextRef="#ctx0" brushRef="#br0" timeOffset="138456.8599">27088 8502 1329,'0'0'53,"0"0"24,0 8 28,3 0 9,6 5 2,3 11 1,12 3 0,8 4 4,10 1 0,6-3-29,5-1-43,-5-6-96,-5-8-170,-16-1-212,-10-1 0,-9-7 0,-4-3 0</inkml:trace>
  <inkml:trace contextRef="#ctx0" brushRef="#br0" timeOffset="138692.5309">27422 8486 1411,'-1'-3'112,"-4"3"26,-2 7 26,-7 9 7,-6 9 4,-7 18 2,-7 14 2,-11 5-2,1 3-1,2-4-107,9-5-27,16-10-67,9-14-60,13-14-137,7-11-309,12-11 0,9-9 0,11-10 0</inkml:trace>
  <inkml:trace contextRef="#ctx0" brushRef="#br0" timeOffset="138951.3919">27782 8547 1905,'-2'8'87,"-2"7"16,-10 5 13,-4 10 4,-7 2 3,1 6-1,5-6 0,11-5 2,3-5 4,12-7-61,15-7-23,12-5-14,17-1-27,16-7-84,12-3-160,-8-3-313,-6-4 0,-19-4 0,-16 0 0</inkml:trace>
  <inkml:trace contextRef="#ctx0" brushRef="#br0" timeOffset="139140.8872">28102 8510 1803,'0'4'71,"0"7"12,0 14 1,0 10 1,0 7 1,0 10 1,3 7-10,0-3-53,3-6-108,6-12-379,-3 1 0,2-13 0,4-14 0</inkml:trace>
  <inkml:trace contextRef="#ctx0" brushRef="#br0" timeOffset="139440.0868">28310 8228 1960,'0'-24'90,"0"-1"5,4 2 13,3-2 8,5 16 10,7 20 5,10 13-1,5 12 0,11 11 2,4 16-67,6 15-25,-4 11-4,-11 8-8,-23 4-7,-19 4-11,-21-2-28,-19-1-61,-9-12-72,-5-12-88,-3-18-307,-2-2 0,-7-20 0,-6-14 0</inkml:trace>
  <inkml:trace contextRef="#ctx0" brushRef="#br0" timeOffset="139893.8457">26436 8372 215,'-9'-3'13,"-2"2"23,-5-2 40,-2 3 48,2 4 33,-1 10 20,-4 9 27,-6 7 12,-7 13 8,-7 11 5,-2 14 0,-3 13-21,5 12-40,10 7-54,11 9-82,14-8-137,20-33-358,14 16 0,22-17 0,13-23 0</inkml:trace>
  <inkml:trace contextRef="#ctx0" brushRef="#br0" timeOffset="140413.0742">29579 8186 1412,'-17'8'68,"-9"9"24,-11 11 16,-10 16 5,5 13-1,7 17-1,8 7 1,16 1-2,11 4-10,14-10-88,15-9-76,7-16-85,0-10-278,6-9 0,-3-15 0,-2-12 0</inkml:trace>
  <inkml:trace contextRef="#ctx0" brushRef="#br0" timeOffset="140705.3196">29890 8312 1436,'0'0'42,"-2"6"15,-2 5 8,1 9 9,-4 6 2,-3 11 3,3 1 1,-2 2-2,3-5-2,3-2-29,3-6-2,9-12-9,14-4-5,8-7-15,14-5-34,14-9-127,1-8-270,-1 9 0,-8-4 0</inkml:trace>
  <inkml:trace contextRef="#ctx0" brushRef="#br0" timeOffset="140945.0158">30147 8317 1674,'0'0'7,"2"8"2,0 11 5,1 11 0,4 13-2,-3 13 1,2 6-1,1-1-9,-3-1-27,1-8-42,2-11-80,-1-7-158,2-6 0,1-11 0,4-12 0</inkml:trace>
  <inkml:trace contextRef="#ctx0" brushRef="#br0" timeOffset="141164.2005">30412 8446 1436,'0'-7'102,"3"3"11,-3 0 17,6 0 11,0 6 4,8 12 2,3 3 3,11 5 2,14 6 0,8-2-114,9-1-17,1-5-102,-2-11-448,-21 4 0,-16-6 0,-11-6 0</inkml:trace>
  <inkml:trace contextRef="#ctx0" brushRef="#br0" timeOffset="141367.8316">30730 8343 1406,'-3'8'65,"-5"10"1,-4 16 0,-7 12-5,-7 7-11,-2 10-15,1-1-24,3-10-45,7-5-63,9-15-228,5-3 0,6-10 0,3-8 0</inkml:trace>
  <inkml:trace contextRef="#ctx0" brushRef="#br0" timeOffset="141594.2256">31085 8282 1736,'0'-3'68,"0"1"19,0 2 20,0 9 7,0 8 2,-3 19 0,-2 10-1,2 13-19,-1 4-53,1 1-171,6-13-366,-2 3 0,1-15 0</inkml:trace>
  <inkml:trace contextRef="#ctx0" brushRef="#br0" timeOffset="141927.6369">31458 7981 1652,'2'-4'80,"1"1"39,4 3 14,2 12 7,2 12 6,4 21 4,0 13 1,6 15 0,1 7 4,4 11-44,-5-2-13,-9 1-28,-9-3-8,-16-3-6,-17-9-4,-14-4-5,-7-6-16,-6-5-53,2-11-124,30-13-501,-16-7 0,17-12 0,9-12 0</inkml:trace>
  <inkml:trace contextRef="#ctx0" brushRef="#br0" timeOffset="143295.3123">27679 9586 1312,'-6'0'80,"3"0"31,-2 0 3,2 0-2,3 0 4,1 2 3,1-1 9,3 0 12,7 2 10,9-1-36,11 0-16,15-2-16,12 1 25,20-2 29,24-3 4,22-3-1,30-3-5,28-2-10,22-5-10,23-1-15,15-3-12,2 2-15,-4-5-31,-8-1-26,-15 4-7,-27 1-2,-31 3-4,-31 5-5,-40 7-18,-35 2-21,-31 3-10,-19 0-25,-13 6-46,-7-2-87,2-1-127,-1 2-270,0 5 0,-3-1 0</inkml:trace>
  <inkml:trace contextRef="#ctx0" brushRef="#br0" timeOffset="168597.4228">1942 12247 1006,'0'0'33,"0"0"26,0 0 22,0 0 20,0-2 19,0 2 12,0 0-3,0 2 11,0-1 41,0 8 11,2 7 16,2 14-2,2 9-17,3 14-11,0 7-14,2 6-6,-2 1 7,0-1-8,-3-8-41,2-5-28,-3-12-31,-3-13-19,-1-8-22,1-10-74,-2-12-150,3-13-521,-9-5 0,-4-10 0,-1-12 0</inkml:trace>
  <inkml:trace contextRef="#ctx0" brushRef="#br0" timeOffset="168941.0768">1735 12276 1410,'1'0'52,"-1"0"10,0 0 32,5 0 22,5 0 17,10 0 18,12 0-8,14-4 15,13-1-1,7-2-98,13-2-84,18-9-477,-22 13 0,-7 0 0</inkml:trace>
  <inkml:trace contextRef="#ctx0" brushRef="#br0" timeOffset="169327.8137">2386 12431 2245,'-10'15'54,"1"5"3,-2 7 6,1 10 0,5 3 4,10-2 8,5-4 11,8-5 11,5-6 10,4-11-36,0-6 0,-2-7 0,-5-10-6,0-6 1,-8-4-6,-2-8-14,-7-3-20,-1-2-27,-7 0-30,-8 2-35,-6 1-23,0 7-23,-5 4-37,2 8-28,8 7-60,9 3-268,2 7 0,5 3 0,1-2 0</inkml:trace>
  <inkml:trace contextRef="#ctx0" brushRef="#br0" timeOffset="170099.7337">2812 12138 1436,'0'-5'132,"-3"2"6,3 2 35,0 6 13,0 14 7,0 13 5,0 16 1,0 12 0,0 8-5,0 6-149,0-3-28,0-6-19,0-9-54,-4-12-43,4-15-31,4-15-57,-4-12-60,0-13-56,0-9-114,-4-2 0,-9-8 0,-4-7 1400,-6 0-1166,-1 3 79,3 4 19,7 7 21,9 15 41,1 5 39,4 8 65,3-1 68,6 1 59,9-1-20,14 1-57,16-5-38,14-5-10,10-2-1,-6-5-20,-13-5-12,-14 0-16,-21 3 0,-13 4 12,-7-2-7,-4 7-14,-3 3 10,-6-1 20,0 6 2,-5 4 16,5 7-2,-1 4 6,8 6-10,-1 2-14,6 0-2,-1-3-1,4-1-13,4-6-17,2-4 2,3-4 8,2-6 5,2-3 3,-1-6 2,2-7 2,1-4 3,-6-2-10,0-5 2,-3 1-5,-6 7-58,0 5-14,0 5-7,3 9-2,-3 6-4,3 6-4,0 4-10,3 5-12,1 4-23,4-2-12,0-2-12,10-6-162,1-9-129,4-4 0</inkml:trace>
  <inkml:trace contextRef="#ctx0" brushRef="#br0" timeOffset="170361.752">3330 12043 1908,'0'-4'95,"1"2"32,4 5 44,4 12 29,4 13 8,4 21 4,-1 15 1,0 16 1,-10 5-4,1 3-94,-4-4-41,-3-9-73,0-12-140,27-20-584,-24-5 0,0-13 0,0-13 0</inkml:trace>
  <inkml:trace contextRef="#ctx0" brushRef="#br0" timeOffset="171081.8253">4528 12335 1446,'-5'0'188,"-3"0"33,-8 0 13,-5 0 12,-8 0 4,2 4 2,-2 5 0,10 7 2,5 5 2,4 1-153,7 6-33,3-3-32,5-4-18,5-1-9,4-8 1,10-7 1,4-5 1,8-5-2,-1-7 0,-3-2-1,-8-5-1,-2 1 0,-11 3-1,-5 6 1,-3 5-3,1 14 1,-4 8 1,-4 14 3,-8 11 1,-11 14-1,-4 7-1,-9 4 3,-2-3 6,5-9 3,11-12 4,6-10 13,8-11 32,5-11 3,3-9 1,8-3-2,11-9 3,14-8-15,15-4-62,14-4-62,7-7-130,2 1-207,-7 4-387,-14 6 0,-15 2 0,-13 3 0</inkml:trace>
  <inkml:trace contextRef="#ctx0" brushRef="#br0" timeOffset="171409.3336">4789 12385 2444,'0'0'97,"0"5"24,0 7 24,0 7 11,2 3 12,5 3 13,4 2 17,9-4 19,7-4 11,6-9-63,6-5-25,0-7-20,0-5-22,-6-6-8,-6-7-9,-7-5-14,-7 0-25,-6-6-44,-4-1-48,-6 6-47,-1 1-131,0 7-95,4-2-488,-3 15 0,3 2 0,0 4 0</inkml:trace>
  <inkml:trace contextRef="#ctx0" brushRef="#br0" timeOffset="171796.2997">5427 12305 2500,'-16'3'104,"-5"3"11,-6 5 8,-2 3 17,8 5 5,6 1 7,5-1 3,8 4 4,1 0-1,4-2-88,7-3-11,-4-1-17,6-6 3,6-7-8,0 0-4,2-9-7,-2-7-9,0-2-17,-5-5-19,-5-6-24,-2 3-19,-4 4-38,-1 5-12,-1 9-7,0 7-7,0 5-19,0 9-52,0 1-28,2 8 22,11-3-62,2-9-227,6 5 0,3-5 0,5-7 0</inkml:trace>
  <inkml:trace contextRef="#ctx0" brushRef="#br0" timeOffset="172222.1902">5608 12339 2084,'0'0'57,"0"0"40,1 3 23,1 6 4,3 3 2,-2 8 4,6 4 1,-2 3 1,-2 0-1,-1-3-29,-2-4-20,-2-4-23,0-9-18,0-5-2,0-2-1,0-9 5,0-11 1,3-4 1,0-6-1,3-3-4,7-1-10,2 5-16,2 9-5,4 4-7,-3 9-9,1 4-15,-3 8-3,2 3-2,-6 5 1,-5 7 7,-1 5 1,-4 5-1,-1 5-16,-1-1-35,3-2-34,5-6-82,2-9-90,11-10-310,-3-4 0,1-11 0</inkml:trace>
  <inkml:trace contextRef="#ctx0" brushRef="#br0" timeOffset="172460.6981">5912 12066 2318,'0'0'67,"6"5"23,0 10 17,3 11 3,3 10 4,0 13 0,0 9-12,-1 2-20,-5-1-44,2-4-107,-3-7-90,-3-7-63,-1-18-57,-1-11-203,-3-6 0,-6-8 0,5-8 0</inkml:trace>
  <inkml:trace contextRef="#ctx0" brushRef="#br0" timeOffset="172713.053">5902 12421 1145,'0'-3'107,"0"2"50,4-1 30,2 1 16,6-1 5,9 2 9,14-3 8,7-3 3,3-2-4,-7 2-87,-8 2-10,-12 2-31,-12 5-23,-6 8-13,0 2-3,0 3-12,0 4-14,0 2-10,6-1-5,-2-3-7,5 0-39,0 0-67,2-4-114,5-7-436,-10 5 0,1-7 0</inkml:trace>
  <inkml:trace contextRef="#ctx0" brushRef="#br0" timeOffset="173493.1213">6403 12039 1782,'0'0'35,"0"1"48,0 10 26,0 11 20,3 12 5,0 14 5,-3 11-12,1 6-41,1 3-57,-2-1-34,0-9-37,0-9-51,0-14-23,0-12-20,0-14-5,0-9-4,0-9 12,-3-10 42,-3-6 58,-5-6 29,-4-5 32,3 7 54,2 7 6,2 7 23,5 10 13,4 3 23,-1 4 30,3 3 21,7-3 7,3 1 1,12 2-22,7-3-53,4-2-16,2 0-40,-3 0-48,-8-2-37,-9 2-42,-8 2-16,-7-1-6,-1 5 1,-2 2 2,0 6 10,1-2 18,1-1 31,-1-2 49,4-5 29,-2 1 18,3-4-4,-3-1-16,6 0-23,-2-3-8,2-4-8,-1 0-6,-2 0-14,-3 4-1,3 0-2,-3 8-1,3 5 6,0 11 23,2 9 37,2 13 6,1 9 13,-1 10 1,-4 6 11,0-1-13,-6 7-7,-10-7-1,-10 1 7,-9-10 1,-10-4-12,-13-9-1,-7-11-29,-3-10-98,4-18-226,-7-56-582,0 23 0,6-18 0,-2-16 0</inkml:trace>
  <inkml:trace contextRef="#ctx0" brushRef="#br0" timeOffset="174164.0604">7334 12368 2385,'-15'0'107,"-4"6"15,0 3 14,-3 5 13,8 6 8,5 9 20,8 0 6,1 1 7,9-2 3,3-4-79,6-2-14,5-8-7,4-5-10,1-6-11,-4-6-4,-1-8-21,-5-4-6,-3-9-19,-9-3-30,-1-5-24,-7 0-33,-7 0-32,-8-2-28,-2 7-45,-2 2-72,3 7-76,10 4-358,4 11 0,2 3 0,5 4 0</inkml:trace>
  <inkml:trace contextRef="#ctx0" brushRef="#br0" timeOffset="174557.1553">7721 12037 1496,'-12'0'158,"-3"0"28,0 3 20,-3 8 16,9 10 11,6 9 8,3 15 3,0 4 2,6 6 2,0 2-136,4-2-22,1-4-27,-2-5-14,-6-10-3,0-5 20,-3-8 9,0-7 19,-3-6 14,3-5 4,-3-5-1,0-7 1,-6-5-2,3-7-2,1 0-16,1-4-39,2 6-26,9 5-62,6 6-78,11 1-124,23-1-667,4 1 0,6-4 0,6-1 0</inkml:trace>
  <inkml:trace contextRef="#ctx0" brushRef="#br0" timeOffset="174943.1356">8138 12395 2172,'0'0'116,"1"0"23,2 2 9,5 1 5,2-3 1,7 2 2,2-4 2,4-3 2,-5-4-14,0 3-106,-7-6-55,-3-2-32,-5 0-11,-3 2-3,-8 2-2,-4 3 7,1 4 7,-7 0 7,-4 3 23,5 7 25,-1 1 32,4 6 14,4 6 6,7 2 0,1 4-4,4 1-26,4-1-24,10-4-60,4-3-91,10-8-148,6-8-291,5-2 0,-2-2 0,6-5 0</inkml:trace>
  <inkml:trace contextRef="#ctx0" brushRef="#br0" timeOffset="175313.4736">8526 12347 2281,'-9'-5'149,"-6"2"16,-5-1 10,-2 3 6,-2 6 6,1 4 1,5 9 2,1-1 2,7 4-1,7 4-118,-1-5-31,8-1-10,2-2-12,5-4 0,2-6 1,4-3 8,4-4-3,-3-4 1,0-6 2,-6-6-2,1 1 0,-5-6-15,-5-4-8,0 7-26,-3 3-24,0 6-9,0 7 0,0 8 1,0 4-8,0 10-40,2 2-74,2 4-106,6-12-404,3 15 0,11-9 0,7-4 0</inkml:trace>
  <inkml:trace contextRef="#ctx0" brushRef="#br0" timeOffset="175559.3266">8806 12308 1907,'-20'-9'165,"-4"3"14,-6-1 3,-7 4 4,12 13 5,3 5 1,7 8 3,9 0 0,4 6-5,8 2-166,11-2-54,7-4-82,7-1-85,15-9-110,3-8-285,0 0 0,-8-7 0</inkml:trace>
  <inkml:trace contextRef="#ctx0" brushRef="#br0" timeOffset="175970.2317">8996 12325 688,'0'-36'107,"-3"-13"35,-5-9 47,-1-8 51,2 16 42,0 14-4,3 14 10,2 12 23,2 13 20,5 13-66,0 13-30,6 11-29,1 13-45,2 9-50,-2 4-41,-6-1 4,-3-2-7,-1-8-24,-2-7-18,0-11 1,0-12 53,0-9 7,0-7 4,1-9 0,2-6 0,3-11 1,3-6-1,12-3-1,3-3 1,9 0-10,5 9-61,-3 7-19,-2 9-9,-9 7-22,-2 10-21,-8 3-63,-5 6-38,-2 4-90,-1-3-186,-4 3-371,-10-4 0,-8-6 0,-8-5 0</inkml:trace>
  <inkml:trace contextRef="#ctx0" brushRef="#br0" timeOffset="176888.7829">4601 13000 1624,'0'0'125,"0"2"43,0 8 31,0 8 8,2 9 5,-1 10 2,1 9 2,1 2 2,0 1 1,-2-3-39,1-3-86,2-5-43,-2-6-58,4-9-81,0-5-104,9-10-164,-4-3-260,7-5 0,1-8 0,4-8 0</inkml:trace>
  <inkml:trace contextRef="#ctx0" brushRef="#br0" timeOffset="177223.5768">4770 13223 2298,'0'-3'99,"-3"3"15,3 0 7,0 5 6,3 7 1,-3 7 1,3 5-1,0 5 2,3 1 0,-2-4-96,-1-4 4,-1-5 14,-2-3 30,0-10 8,1-3 2,-1-5 1,2-7 1,1-6-2,5-7-11,8-7 0,4 2-5,5 2-39,4 8-53,-5 9-19,-3 6-7,-6 8-7,-3 8-17,-3 5-15,-1 1-17,-2 6-80,2-3-168,-1-17-341,-1 14 0,6-3 0</inkml:trace>
  <inkml:trace contextRef="#ctx0" brushRef="#br0" timeOffset="177667.3875">5223 13196 2768,'-24'0'82,"-8"4"15,-4 4 6,-6 5 4,16 3-2,11 3 5,8 1-1,8 0 2,8-4 1,8-2-61,7-6-18,6-1-11,8-5-6,-2-4-4,-3-3 0,-9-3-5,-6 1-10,-11 0-15,-2 2-4,-3 5 2,-1 7 2,1 7-3,-1 14 3,-1 10 0,2 16 3,-4 4 3,2 5 11,-4-5 21,-4-3 7,-7-11 5,-5-10 3,-2-6 1,-5-15-5,0-8-24,8-10-67,3-11-141,10-27-522,0 0 0,12-17 0,11-15 0</inkml:trace>
  <inkml:trace contextRef="#ctx0" brushRef="#br0" timeOffset="178160.2333">5414 13186 1629,'3'5'72,"6"4"21,0 6 14,2 9 12,-4 3 11,-4 9 6,-2 1 7,-1-3 7,0-2 16,0-4-29,0-10 7,-3-7-13,2-6-8,-6-10-3,4-7-9,0-13-6,3-7-6,6-6-5,13-1-15,8 3-17,8 3-33,11 11-8,-2 4-11,-3 5-18,-5 3-8,-12 5 2,-6-2 0,-10 2-2,-5 0 0,-3-3-1,-5 0 4,-4-1-2,-4 1 8,-3 2 8,-3 4 4,-1 0-1,2 8-1,-1 4 1,3 10-1,3 5 0,7 7-2,3 3-1,11 1-22,8-3-28,6-3-33,10-8-80,6-10-87,36-10-416,-31-4 0,-1-6 0</inkml:trace>
  <inkml:trace contextRef="#ctx0" brushRef="#br0" timeOffset="178579.212">5930 12916 1448,'-4'-18'160,"-1"-1"-8,-1 2 5,3 2 16,3 18 23,3 14 14,5 12 10,6 12 4,0 7 3,6 8-124,-4 4-35,-2 0 9,-5-4-3,-3-9-17,-3-4-22,-3-9-11,0-10-5,0-9-3,0-6-13,0-7-5,0-6-7,-6-5-5,-5-8-4,-5-3-1,-7 1 0,0 4 2,1 6-4,0 7 1,2 8 10,5 6 6,4 3 10,7 4 3,2 5 0,10-5-13,5 1-23,10-6-70,7-6-129,29-15-406,-14 6 0,-2-6 0</inkml:trace>
  <inkml:trace contextRef="#ctx0" brushRef="#br0" timeOffset="178761.4317">6173 13239 2161,'0'0'50,"0"4"5,0 6 3,0 5 0,0 4-8,0 8-42,3-3-74,10-7-408,-10 4 0,3-6 0,6-5 0</inkml:trace>
  <inkml:trace contextRef="#ctx0" brushRef="#br0" timeOffset="179457.5601">6350 13276 2030,'0'0'49,"2"0"31,1 0 1,5 0 30,3 0 2,4-3-3,5-2-46,-4-5-31,-2-1-31,-8-4-24,-6 1-29,-3-1-23,-8 1 12,-8 4-13,-1 6 11,-7 4 21,0 4 57,0 10 44,7 4 44,5 5 16,5 2 3,7 4-2,10-3-12,5-4-13,11-3-11,7-7-17,3-6-7,8-3-10,-8-7-13,-2-7-8,-8-4-10,-9-3-4,-7-5-2,-7 4-4,0 1-13,0 5-1,0 9-3,0 0-3,0 8 2,3 6-2,-2 4 4,6 4 0,-1 3-2,0 3 2,1-4 11,-4-5 7,0-1 29,-3-5 22,0-8 3,0 1 1,0-5 4,0-9 2,3-2 1,3-12-2,6-9-10,2-5-27,8 0-31,0 2-22,3 9-6,-4 12-4,-3 7-4,-6 13-1,-1 10 2,-1 7-1,-4 3 11,-1 8 19,-2 2-3,-3 2-36,1-2-49,2-4-111,11-12-464,-7-5 0,4-5 0</inkml:trace>
  <inkml:trace contextRef="#ctx0" brushRef="#br0" timeOffset="179639.0859">6896 12968 1822,'8'16'32,"7"8"3,0 11-24,4 11-41,7-2-344,-12 11 0,-3-2 0</inkml:trace>
  <inkml:trace contextRef="#ctx0" brushRef="#br0" timeOffset="180442.0051">9904 12491 3134,'0'0'78,"2"-2"19,-2 2 29,0 0 26,0 0 11,0 0 9,6 2 4,6 0 3,13 1 1,16 2-66,16-5-23,14 3-55,6-6-88,-6 0-120,-11-6-136,-8-5-525,-29 5 0,-11 3 0,-9 1 0</inkml:trace>
  <inkml:trace contextRef="#ctx0" brushRef="#br0" timeOffset="180673.2935">10067 12662 3380,'0'0'70,"3"3"4,3 0 2,5 0 1,9-3-8,20 0-41,15 0-75,15-3-119,11-14-546,0 8 0,-10-3 0,-13-2 0</inkml:trace>
  <inkml:trace contextRef="#ctx0" brushRef="#br0" timeOffset="181568.0033">11708 11904 1406,'0'0'136,"2"-3"34,-2 3 38,2-1 29,-2-2 14,0 3 3,0 0 4,0 0 10,-2 0 13,0 4-78,-2 4-16,-6 6-14,1 7-9,-2 7-5,-7 8 14,-1 7 30,-3 8 31,-5 9 46,-1 4 9,4 6-5,3 2 8,8 1-6,9 0-2,1 2 3,3-1-22,3-3-33,3-4-36,0-4-56,7-9-21,0-8-19,3-5-26,-2-7-15,2-5-25,-2-5-29,-4-7-5,4-1 0,-7-6 0,-4-2 0,1-4 0,-1-1 0,-3-1 0,0 0-130,0-1-138,0 3-146,0-4-220,0-48-715,-3 38 0,-1-8 0</inkml:trace>
  <inkml:trace contextRef="#ctx0" brushRef="#br0" timeOffset="182030.8966">12288 12291 1857,'0'-5'159,"0"1"15,0-2 20,0 3 32,0 6 28,0 4 25,0 10 19,0 9 11,0 11 6,0 7-115,0 7-40,-6-3-15,2 2-21,-5-3-39,4-4-53,2-6-95,1-6-101,8-8-256,4-8-412,0-12 0,4 2 0,7-13 0</inkml:trace>
  <inkml:trace contextRef="#ctx0" brushRef="#br0" timeOffset="182481.7799">12792 12303 1915,'-9'2'165,"-5"1"26,-2 7 20,-2 4 21,-2 5 24,6 10 11,0 5 14,5 5 13,1 1 16,7 2-110,-1-1-38,10-7-16,2-5-15,6-6-11,6-8-19,7-12-6,1-3-14,3-6-11,-2-9-18,3-5-11,-6-7-4,-7-4-9,-6-3-5,-8 1-11,-10-2-3,-14 2-5,-7 1-2,-7 1-1,-5 5 0,2 8-15,3 5-32,8 7-61,6 6-87,11 2-186,5-13-559,-1 20 0,7-3 0,5 0 0</inkml:trace>
  <inkml:trace contextRef="#ctx0" brushRef="#br0" timeOffset="183459.7186">14403 12216 1530,'4'-2'64,"-4"-3"22,0 1 11,0 0 9,0 0 11,0 3 13,-4 1 23,-4 0 32,-4 0 29,-6 0-25,-5 0 1,2 1-15,-5 3-5,-1 4-4,6 4-11,2 3-3,4 0-20,6 5-25,6 2-16,3 0-19,1 2-17,8 0-6,8-1-8,4-3-4,8-2-2,8-1-7,-1-5-2,2-4-5,1-1-15,-3 3-5,-6-1-11,-6 2-6,-4 4-7,-10 5-8,-3 0-9,-3 7-4,-3 1-2,-1 1-4,-1-3 9,-7-4 14,-1-3 19,-9-7 21,-5-8 15,-10-2 25,-2-7 16,-5-6 7,3-5 5,7-3 2,6-11-5,7 1-8,10 1-10,7 0-15,14 5-3,9 1-14,8 3-5,10 2-6,12 2-3,-3-6 0,1 3-3,-7 0 0,-6 1-1,-15 2 3,-3 1-5,-14 3-4,-3 2-8,-3 3-16,0 1-14,-2 4-21,4-2-30,-2 3-37,0 0-63,0 0-103,1-2-192,2 2-284,-3 0 0,1-5 0,10 0 0</inkml:trace>
  <inkml:trace contextRef="#ctx0" brushRef="#br0" timeOffset="183997.5813">15781 12096 1577,'-12'5'143,"0"4"43,-9 7 28,-4-1 18,1 4 19,-3 6 24,2 4 31,-1 5 26,1 6 19,5 4-86,4 7-40,5-2-40,5 4-27,4-1-17,8-2-14,7-7-21,6-5-29,5-9-22,11-7-18,-2-10-12,6-6-1,-1-7-4,1-11-2,-5-3 1,-5-7-2,-12-2-5,-9-5 0,-9 0-5,-13 3 0,-2 0-1,-11 6-6,-5 5-5,-8 6-20,2 6-36,2 2-49,3 3-50,7 2-101,11 1-159,11-8-453,2 8 0,5-5 0,4 0 0</inkml:trace>
  <inkml:trace contextRef="#ctx0" brushRef="#br0" timeOffset="184727.6957">16828 12121 2045,'0'0'106,"0"0"40,0 0 27,0 0 14,-3 0 8,-4 0 8,-10 0 6,-3 0 4,-10 5 0,-1 1-63,-10 1-39,7 4-38,1 0-29,5 0-11,9-3-8,2 5-8,10-2-5,0-4 2,4 1 2,2-2-1,1-1 1,1 1 0,-1 3 0,2-3 4,-2 7 2,0 2 5,1 3 0,-2 0-6,-2 2-3,3-1 2,-3-2-3,3-3 3,0-2 5,3 1-3,0-1 3,5-2 1,4-1 0,9-4 1,7-2 0,4-2-3,0 4 1,-2 0-6,-6 1-3,-2 3-3,-7 3-6,-2 2-4,-2 1-3,-5 2 1,-2 0 3,-4 2 3,-7 0 16,-6 1 20,-7 2 11,-8-1 8,-16-1 5,0 0-3,-7-2 3,1-1-1,3-6-33,6-2-79,8-9-161,45-5-785,-24-10 0,4-3 0,13-13 0</inkml:trace>
  <inkml:trace contextRef="#ctx0" brushRef="#br0" timeOffset="185378.9851">17040 11986 1849,'0'0'139,"0"0"8,0 0 30,0 2 23,4-1 20,3 4 15,0 5 14,7 3 16,7 5 7,6 5-116,8 7-12,8 4-5,6 8-23,-2 3-14,-7 6-1,-12 3 2,-19 3 1,-9 3-4,-16 1-6,-11 6-5,-10-1-5,2 0-6,-5-5-5,10-9-10,8-9-23,10-14-27,2-9-53,10-11-75,0-4-75,0-3-163,0-16-577,0 9 0,0-4 0,7-4 0</inkml:trace>
  <inkml:trace contextRef="#ctx0" brushRef="#br0" timeOffset="187059.8914">18048 11896 1626,'0'0'101,"0"0"30,0 0 26,0 1 24,-2 2 16,2 1 13,-2 5 13,-2 1 8,1 7 13,-4 2-48,3 1-30,-4 4-8,0 2-13,-2 1-17,3 7-4,-7 2 8,1 0-4,1 3 0,0 5-9,-4-1-8,2 1-7,3 2-21,2 0-14,5 0-3,1 2-10,1 1-14,2 0 2,0 6-1,0 0 3,-3 6 5,1 2 0,1 2 3,-2 3 4,0-1-2,3 2 2,0 3-5,-2 1-9,4 4-8,1 0-2,0 4-3,2 0 2,1 0 8,2 2 1,0-2 24,3-1 19,0 2 4,2 0 6,-1 0 15,3 0 7,0-1 2,4 0 9,-1-3 2,4 2 5,2-4-21,1 0-14,1-2 11,2 2 13,-2-1-10,4 3-12,1-6-6,-1 2-16,4-3-15,-3-5-9,-1-2-5,0-4-9,1 0-17,-1-3-19,0-2-6,-6-1 0,3 0 0,2-1 0,-2 1 0,0-5 0,1 0 0,-2-3 0,-4-1 0,-2-7 0,1 2 0,-6-5 0,2-3 0,-5-6 0,-2-4 0,-4-4 0,-3-5 0,0-6 0,-3-4 0,2 2 0,-2-5 0,2 0 0,-1 1 0,1-1 0,-2 0 0,0 0 0,0 0 0,0 0 0,0 0 0,0 0 0,0 0 0,0 0 0,0 2 0,0-2 0,0 0 0,0 1 0,0-1 0,0 2 0,0-1 0,0 2 0,0-1 0,0 0 0,0-1 0,0-1 0,0 0 0,0 0 0,0 0 0,0 0 0,0 0 0,0 0 0,0 0 0,0 0 0,0 0 0,0 2 0,0-2 0,0 1 0,0-1 0,0 0 0,0 0 0,0 0 0,0 0 0,0 0 0,0 0 0,0 2 0,0-1 0,0 0 0,0 3 0,0 2 0,0-2 0,0-1 0,0 1 0,0-3 0,1 4 0,-1-5 0,0 4 0,0 3 0,0-4 0,0 2 0,2 2 0,-2 0 0,1-2 0,2 0 0,-3-1 0,1-1-10,-1-3-49,0 0-73,0 2-68,0-1-27,0-1-22,0 2-35,0-2-43,0 0-44,0 0-55,0 0-58,0-2-60,3-5-77,-3-13-230,0 12 0,0-6 0,0 1 0</inkml:trace>
  <inkml:trace contextRef="#ctx0" brushRef="#br0" timeOffset="189497.3338">18486 12279 1633,'0'0'71,"-1"0"41,-2 0 46,-2 0 37,1 0 26,-3 0 21,3 0 12,1 0 20,0 0 25,3 0-30,0 0-4,0 0-31,3-3-47,4 3-34,7-5-25,5-2-20,5 0-11,3-2-21,-3 6-26,1 0-23,-5 1-16,-4 7-9,0 5-1,-9 2-1,-3 6-1,-5 5 1,-5 1-1,-11 2 2,-3 2 3,-6 0 0,-2-1 0,4-7 2,10-4-2,5-4 0,7-6 2,4-2 2,2-4-2,9 0-2,4 2-3,6-2 2,5 0-2,2 5 1,-6 2 1,-4 1-1,-2 8-4,-6-3-5,-6 1 3,-2-2 5,0 3 11,-12-3 11,-4 4 9,-10-1 9,-11 5 5,-16 0 2,-13 1 4,-6-2 1,0-2-2,7-5-19,18-3-47,19-6-115,14-3-160,12-9-724,7 4 0,14-5 0,7-7 0</inkml:trace>
  <inkml:trace contextRef="#ctx0" brushRef="#br0" timeOffset="190204.4011">19985 12300 1932,'-1'0'71,"-2"0"42,1 1 40,1-1 42,1-1 38,0 1 30,1 0 10,-1-1 1,6-4 3,5-1-43,5-3-26,8-2-41,7-2-41,-1 3-43,-2 4-38,2 3-27,-3 0-11,-3 7-3,-4 6-1,-7 5 3,-3 8-2,-9 7 1,-2 6 3,-17 3 7,-7 0 5,-9 2 4,-13-2 12,1-7 15,3-4 5,15-9 9,8-6 7,11-9-1,6-1-3,3-3-9,3-5-6,6-2-3,9-1-15,11-1-18,9-4-20,10 2-24,3 3-26,-3 4-25,0 4-32,-6 0-57,-5 7-115,-3-1-125,-5-5-446,-7 8 0,-1-1 0,-4-6 0</inkml:trace>
  <inkml:trace contextRef="#ctx0" brushRef="#br0" timeOffset="190570.1098">21353 12293 2306,'0'0'121,"0"0"32,-3 6 23,0 3 22,-4 5 16,-4 7 9,-2 7 3,-1-2 3,1 3 1,5-5-46,6-2-68,-1-2-28,6-6-19,4-4-24,6-5-45,5 1-46,9-3-49,9-3-96,6 0-159,-1-9-429,-5 6 0,-6-4 0,-6 2 0</inkml:trace>
  <inkml:trace contextRef="#ctx0" brushRef="#br0" timeOffset="190804.8712">21544 12308 2909,'-1'0'78,"-2"0"36,-3 4 21,3 6 6,0 7 2,1 10 1,2 4-2,0 11-11,2 0-28,-2 4-61,0-2-92,1-1-172,10-16-540,-7 3 0,5-10 0</inkml:trace>
  <inkml:trace contextRef="#ctx0" brushRef="#br0" timeOffset="191207.776">22226 12158 2486,'2'0'124,"-2"2"32,0 2 24,0 2 12,1 1 19,-1 12 6,3 4 6,0 6 5,1 11 3,-2 3-47,-1 6-62,-1 2-28,0 3-20,0 2-11,0-1-17,-1 0-7,-1-4-5,-2-7-6,1-6-21,0-9-64,3-8-86,3-9-264,-3-8-459,-3-7 0,2-4 0,-2-8 0</inkml:trace>
  <inkml:trace contextRef="#ctx0" brushRef="#br0" timeOffset="192625.1492">18206 13404 830,'0'0'85,"0"0"16,0 0 5,0-3 4,0 3 2,0-5 2,0 0 3,2 1 11,-2 1 42,1-1-17,-1 2-4,4-3 4,-1 4 4,-3 1 2,0-2 1,3 2 54,-3 0 34,0 3 12,3 8-29,-3 9-32,-9 9-21,-4 6-19,-8 7-4,-4-1-7,1-2 0,6-7-50,4-8-34,11-9-8,6-8-15,11-3-4,7-4-4,11-4-12,6 0-42,6-2-74,0 0-115,-1-7-209,-6-4-450,-7 9 0,-5-2 0,-2 3 0</inkml:trace>
  <inkml:trace contextRef="#ctx0" brushRef="#br0" timeOffset="192879.4736">18449 13418 2948,'-2'-5'102,"-5"3"23,1 4 42,-2 6 21,5 13 8,2 9 4,-1 12 2,5 7-1,0 4 3,5-1-88,2 1-16,-1-8-38,4-6-84,-3-7-87,-4-7-189,0-16-578,0 0 0,-1-6 0,3-6 0</inkml:trace>
  <inkml:trace contextRef="#ctx0" brushRef="#br0" timeOffset="193643.1146">19705 13511 2095,'-3'0'118,"-3"0"11,3 0 13,-1-1 29,11 1 15,2-2 13,15-5 9,6 0 10,10 1 4,5-3-104,-1 4-10,-7 2-11,-4 1-14,-9 4-37,-7 3-24,-7 5-12,-7 4-9,1 6-8,-11 2-5,-6 2 1,-10 0 0,-1 3 1,-3-5-1,6-3 10,8-5 15,6-5 5,7-6 4,13-3 7,1 0 4,5 0-2,9 0 11,8 0 8,-3 3 4,3 1 0,-1 6-5,-8 3-5,-4 6-6,-13 1-2,-5 3-1,-8 3 3,-9-3-11,-9-1-7,-9-3-1,-10-2-2,-6-6-2,-4-5-7,7-2-59,3-4-94,13-7-196,9-5-518,14-2 0,13-8 0</inkml:trace>
  <inkml:trace contextRef="#ctx0" brushRef="#br0" timeOffset="194536.2491">21165 13433 904,'-1'0'110,"-2"0"49,0 0 48,-1 0 35,4 0 22,0 0 21,0 0 12,0 0 10,0 0 5,0 0-59,2 0-20,3 0-40,4 0-37,9 0-30,6 0-21,4 0-20,5 0-12,-3 0-14,2 2-21,-7 2-24,-5 2-19,-8 4-11,-4 6-11,-10 4-4,-4-3 4,-9 3 4,-2 1 0,-5-2 11,-7-1 20,7-2 14,2-4 7,11-2 10,3-5 17,6-5 11,0 2-3,6-4-1,3 2-3,6 0-1,6 0-7,6 0-6,-1 5-1,1 2-9,-4 4-13,-1 3-16,-5 7 0,-4-1-2,-8 3 7,-2-3 3,-6 1 9,-5 1 5,-8-3 1,-5 0 4,-6-3 2,-11-4 4,-2-5 1,-3-2-2,-2-5-4,3-3-7,0-3-18,11-2-35,12-1-67,9-2-74,10 2-124,27-1-659,-8 5 0,8-2 0,10-5 0</inkml:trace>
  <inkml:trace contextRef="#ctx0" brushRef="#br0" timeOffset="195093.3639">22112 13513 3177,'-2'-3'95,"-1"3"34,2-2 47,-1-1 43,2-1 24,0 0 2,0-2-1,3-3 9,9-2 2,3-1-69,12-2-25,5 2-35,4 1-45,-6 7-45,3 2-24,-6 7-3,-3 9-5,-4 4-15,-6 10-5,-10 6 0,-4 5 0,-8 2 3,-12 3 6,-12-2 5,-9 2 4,-7-5 12,-2-4 14,10-9 11,14-6 18,10-11 32,9-3 12,7-4 3,3-2-5,7-4-7,9-3-1,11-2-15,9 0-9,11-2-12,4 4-54,-1 2-69,-2 5-35,-2 0-37,-9 6-56,-6 3-66,-7-3-89,-6 4-126,5-6-500,-17 2 0,-7-1 0,-9-1 0</inkml:trace>
  <inkml:trace contextRef="#ctx0" brushRef="#br0" timeOffset="196185.7713">18949 14342 1798,'1'0'122,"1"0"63,-2 0 39,1 0 23,-1 0 2,-4 0 7,-6 0 15,-4 1 13,-8 1 4,-3 1-73,-7 4-44,-4 2-56,0-1-42,3 2-23,4-1 0,9-5-8,9 2-13,8-2-12,1-2-6,1 0-2,-1 2 0,1 3-1,-4 0 7,0 5-4,2 3 2,-4 4 2,3 3-1,-3-3 1,1 3-1,3-3 0,2-2 0,1-5-3,0-4 2,1-3 6,8-1-2,1-1 0,8-3-1,4 1 0,7-1-2,-2 3-1,4 2 1,-1 1-1,-4 5-7,-2 4-6,-4 2-4,-13 3 1,2 2 2,-9 1 10,0 1 11,-6 0 13,-6 1 12,-9-4 7,-10 1 8,-6-3 6,-9-6 2,1-4 2,-3-3-5,5-5-24,6-5-56,9-3-101,12-7-124,12-2-188,10-10-519,8 6 0,10 2 0,1-2 0</inkml:trace>
  <inkml:trace contextRef="#ctx0" brushRef="#br0" timeOffset="196942.2829">19799 14500 1888,'-2'0'114,"1"0"30,1 0 26,-2-3 19,2-1 10,5-2 6,1-1 6,9-1 4,7-1 2,5 1-80,6 3-32,4 2-30,-4 2-25,1 2-19,-4 4-9,-3 7-7,-1 2-8,-9 5-2,-7 5-2,-5 2 5,-4 3 16,-10 0 22,-9 5 15,-14 1 8,-4-1 8,-13 0 6,3-2 7,13-9 8,11-4 28,10-6 19,11-10-15,6-1-19,7-4-15,11-4-8,7-3-6,15-2-2,9-4-6,5-1-10,1 5-27,0 4-24,-2 1-19,-8 6-23,-7 6-44,-8 3-53,-5 2-57,-8-2-111,4 0-234,-10 0-345,-5-4 0,2-2 0</inkml:trace>
  <inkml:trace contextRef="#ctx0" brushRef="#br0" timeOffset="197449.9234">21485 14516 3056,'0'0'80,"-4"0"20,-3 0 24,-4 5 18,3-1 13,-5 1 17,4 6 9,1 6 19,2 3 12,5 1-43,1 5-9,0 3-12,4 0-23,8-1-12,6-5-10,9 0-12,6-10-7,5-9-19,3-4-8,2-8-15,-6-7-14,-3-5-8,-7-3-2,-7-6-3,-13 0-7,-5-3-2,-14 1-2,-11-1-2,-8 6-4,-14 2-10,-12 8-17,-2 6-19,6 7-29,10 5-58,12 4-67,15 5-94,13-2-147,7-5-444,2 9 0,10-8 0,11-2 0</inkml:trace>
  <inkml:trace contextRef="#ctx0" brushRef="#br0" timeOffset="197929.3053">22394 14351 1810,'2'-1'191,"-1"-1"22,1 1 9,-1-1 45,3 2 31,0 2 25,-1 6 18,0 8 8,4 7 1,-1 12-140,-2 6-40,-3 7-20,1 4-6,-2 0-43,0 0-31,0-4-22,1-4-20,-1-4-5,0-7-3,0-3-17,0-8-49,2-6-78,-1-7-109,8-2-247,-5-7-409,3-5 0,-4-3 0,1-6 0</inkml:trace>
  <inkml:trace contextRef="#ctx0" brushRef="#br0" timeOffset="199441.7052">18780 15486 592,'0'0'127,"-2"0"21,2 1 25,0-1 20,0-1 21,0 3 42,-1 1 21,-2 0 20,0 0 15,-3 2-90,0-3-8,3 2 22,1-1 11,1-3-20,1 0-7,4-3-31,5-3-2,6-1-1,5-4-4,6 0-5,2 1-15,-1 1-42,0 0-38,-1 5-1,2 4-10,2-4-13,-7 8-22,-3 3-17,-2 4-9,-11 10-4,-4 4-2,-7 8-2,-7 6 3,-7-1 2,-7 1-2,-4-2 5,-4-6 3,6-5 0,1-4 1,13-9 14,2-4 7,8-8 0,2-1-3,2-3-1,-1-7-1,4 0-2,4-2-4,4-2 1,6 3-3,8 3-16,-2-1-9,13 8 2,1 1-1,4 0-14,2 3-15,3 4-17,-7-3-43,-4 4-30,-7-1-84,-5-3-124,-3-1-218,-4 0-352,-7-1 0,-1-2 0,-1 0 0</inkml:trace>
  <inkml:trace contextRef="#ctx0" brushRef="#br0" timeOffset="200207.662">20249 15511 1597,'-7'1'79,"1"3"26,-2-4 37,-1 3 42,2-2 42,4-1 16,3 2 14,5-5 18,7-4 24,14-1-45,4-5-4,12-2-23,5 1-37,0 6-41,-6 3-44,2 5-14,-8 8-16,-5 5-16,-10 5-25,-10 10-17,-6 4-11,-15 6-2,-9 5 2,-10 0-1,-7 0 4,-8-7 1,-2-3 1,7-4 1,8-6 5,9-9 4,11-8-1,9-4-2,6-6-1,9 0 0,8-3-2,5-3-15,10-1-20,4 0-37,6 4-50,-2 0-55,1 3-104,2 3-179,-8 1-344,-5-2 0,-2 2 0,1 0 0</inkml:trace>
  <inkml:trace contextRef="#ctx0" brushRef="#br0" timeOffset="200789.0277">21517 15455 1980,'-1'0'107,"-1"0"24,0 0 31,-1 0 28,3-1 22,0 1 26,7-1 12,3-3 12,11 3 4,14-2-88,7 2-16,5 1-28,-2 0-45,-2 0-35,-10 4-28,-12 3-25,-11 4-11,-6 3-12,-13 3-4,-12 5 2,-7 2-3,-9 1 4,-2 1 15,6-4 9,10-4 22,10-7 6,10-4 9,9-7 15,8 2 3,6-2 1,3-2 3,12 2-1,4 0-1,0 5-4,0 1-14,-5 7-7,-11 6-9,-11 4-13,-9 3-2,-13 0-2,-10 3-1,-10-4 0,-9-1 0,-6-5 5,-8-5-5,2-7-13,-2-4-44,5-6-65,9-4-94,12-12-215,13-21-403,10 11 0,21-6 0</inkml:trace>
  <inkml:trace contextRef="#ctx0" brushRef="#br0" timeOffset="201142.084">22731 15258 2542,'0'0'64,"-3"1"26,0 3 21,-2 5 17,2 2 9,0 9 7,0 9 3,-2 9 1,0 11 1,-4 8-51,-1 5-17,-1 3-22,2-6-25,0-3-24,3-9-32,3-10-66,2-11-105,8-15-200,-5-5-256,1-6 0,4-7 0,-1-10 0</inkml:trace>
  <inkml:trace contextRef="#ctx0" brushRef="#br0" timeOffset="202193.5868">22438 11792 777,'3'-3'111,"-3"1"38,0 0 26,3 0 1,-6 2-3,3 0 6,0 0 10,3 2 5,0 6 2,5 6-48,5 5-17,7 9-23,5 12-4,10 9 20,1 13 15,6 13 2,6 9-1,3 7-2,-2 11 1,6 5-17,-7 10-20,-2 4-11,-8 6-11,-3 3-3,-10 3 12,-3 2 18,-6 3 16,-8 2 16,-2 1 11,-4 0 6,-2-2-1,0 2-3,-5-3-8,-3-3-14,-11-3-20,-5-4-21,-7-1-11,-9-5-6,-1-5 7,1-4 39,1-12 13,4-9 10,4-6 5,4-8-5,1-10 0,5-7-7,1-8-6,5-9-11,5-8-16,2-12-46,2-8-20,6-4-13,0-4 1,0-5 6,0-2-12,0 2-18,0-1-72,0-2-66,0 1-53,0 4-79,0-3-112,0-2-264,0 1-482,5-1 0,-5-1 0,0-4 0</inkml:trace>
  <inkml:trace contextRef="#ctx0" brushRef="#br0" timeOffset="215085.9461">12035 11698 424,'0'-2'112,"0"2"29,0 0 18,0-3 14,0 3 10,0 3 6,5-6 8,-5 3 6,3-3 13,0 3-57,-2-3-37,1 3-26,1-3-19,0 3-12,1 0-7,5 0-1,6 0-2,8 0-4,4 0-8,8 0-9,4 0-4,7 0 1,9-1 6,11-2 2,8 2 1,13-2 0,11-1 0,10 0-3,5-3-1,6 4-2,0-4-2,7 0-1,2 6-3,-2-4-3,-2 2-1,-2 1-5,-8 1-1,-6-4-1,1 1 1,-5 2-2,-8-4 0,-7 4-4,-10-3 0,-9 2-4,-9-1-7,-5-3-16,-7-1-25,-9-1-33,-6-2-57,-7-4-59,-6-2-108,-8-3-245,-7 7 0,-6 2 0,-6 1 0</inkml:trace>
  <inkml:trace contextRef="#ctx0" brushRef="#br0" timeOffset="215471.8609">14666 11382 1368,'0'0'88,"0"0"3,0 0 3,0 2 16,3-1 19,8 3 15,5 3 8,8-3 5,4 3 4,2-2-87,-1 2 4,-4 2 1,-8 2 4,0 1-5,-8 2-10,-6 1-7,-2 6-4,-4 0-3,-4 3-2,-7-1 2,1 3-4,-7 0-2,2-4-8,2-1-12,2-5-8,4-6-8,4 0-11,2-3-25,4-4-57,0-3-120,4-14-424,2 11 0,1-3 0</inkml:trace>
  <inkml:trace contextRef="#ctx0" brushRef="#br0" timeOffset="216195.1509">18128 10843 992,'0'0'87,"0"0"9,0 0 11,0 7 11,0 4 12,3 14 12,5 10 10,1 12 9,6 4 5,1 6-82,-2 1 4,-4-2-10,-7 1-6,-1-7-8,-5-4-13,1-2-13,2-9-7,0-1-8,-1-5-3,4-4-10,0-4-16,2-6-53,1-6-94,16-4-345,-16-3 0,0-2 0,-1-2 0</inkml:trace>
  <inkml:trace contextRef="#ctx0" brushRef="#br0" timeOffset="216531.0182">18222 11442 1914,'0'0'45,"0"2"12,0 2 11,0 6 4,0 0 4,-3 5 6,3 5 13,3 0 21,3-3 25,6-2-1,1-7-5,7-5 1,4-4-6,3-9 1,4-2-2,-1-8-5,-3-3-12,-4-6-19,-2 0-25,-8-6-28,0 1-27,-6 4-26,-2 2-53,-2 8-108,0 3-136,-3 3-360,3 11 0,-3 3 0,-3 4 0</inkml:trace>
  <inkml:trace contextRef="#ctx0" brushRef="#br1" timeOffset="234221.0267">3599 15548 1146,'0'0'68,"0"0"29,0 0 45,3 0 38,-3 0 25,0 0 19,0 0 18,0 0 4,0 0-8,0 0-46,0 3-10,0 5-26,0 10-40,0 13-34,0 8-18,-3 14-14,-1 5-16,-2 3 0,0-3 6,-4-4-2,3-8-5,4-8-5,-1-9-3,2-11-2,2-5 1,0-5-5,0-6-49,0 0-100,6-9-229,-6 0-322,6-8 0,3-2 0,12-9 0</inkml:trace>
  <inkml:trace contextRef="#ctx0" brushRef="#br1" timeOffset="234603.5482">3849 15747 1143,'-8'1'117,"-2"5"35,-4 5 24,-1 8 28,3 4 23,-1 10 14,7 1 6,6 3 6,-3-6 4,6 0-83,7-6-20,-5-5-28,4-1-3,1-8 2,2-7-10,2-3-9,1-5-6,2-7-6,-1-4-12,-2-3-9,-4-9-23,-6-1-8,-5 3-29,-8-1-42,-3 4-23,-6 4-17,0 9-40,-2-1-65,8 8-74,2 0-137,5-21-280,4 26 0,2-3 0,8 0 0</inkml:trace>
  <inkml:trace contextRef="#ctx0" brushRef="#br1" timeOffset="234959.5963">4096 15756 1761,'0'-2'74,"0"1"7,0 1 25,1-2 25,2 5 19,2 4 6,7 2 10,0 5 11,6 9 7,6 3-64,5 0 4,8 3-7,2-2-24,4-1-34,-7-4-60,-6-4-58,-6-4-91,-11-7-115,-7-4-339,-3 1 0,-1-4 0,-2-3 0</inkml:trace>
  <inkml:trace contextRef="#ctx0" brushRef="#br1" timeOffset="235206.9314">4359 15703 1024,'-6'13'172,"0"8"26,-6 12 9,-6 16 4,-3 3-1,-3 8 1,-5 2 1,4-3-6,2-7-19,9-12-182,6-14-134,6-15-413,2-5 0,2-9 0,9-9 0</inkml:trace>
  <inkml:trace contextRef="#ctx0" brushRef="#br1" timeOffset="235861.09">4642 15775 1228,'0'0'161,"1"0"35,-1 0 23,0 0 17,0 0 2,0 0 13,5 0 10,3 0 2,8-2 1,3 2-116,4 0-47,0 0-53,-1 0-50,-5 0-31,-7 3-14,-4 4-11,-3 6-8,-3 7 0,-6 4-1,-7 4 1,-5 7 3,-3-1 19,1-1 26,5-3 14,9-9 22,4-5 18,2-8 13,5-5 2,0-3 0,5 0 2,10 0-4,-1-2-1,4 2-1,-1 0 1,1 2-12,-3 3-17,-1 4-21,-1 4-1,-9 6 4,-4 2 6,-4 0 15,-7 1 7,-6 1 14,-7-2 16,-5-1 32,-3-8 15,-5-4 16,-1-3 4,4-4-7,2-2-33,6-5-60,4 1-53,7-6-81,8-3-278,2 1-393,3-3 0,5-1 0,13-1 0</inkml:trace>
  <inkml:trace contextRef="#ctx0" brushRef="#br1" timeOffset="236243.3609">5316 15751 910,'-3'-7'137,"3"0"37,-3-1 31,0 0 26,3 2 5,0 3-5,0 0 8,0 6 14,0 6 8,3 6-95,-3 10-31,6 13-37,-1 11-30,2 3-25,-3 4-15,1-3-22,-5-4-35,0-12-77,2-5-75,-4-12-127,1-8-251,-6-1 0,0-5 0,-2-5 0</inkml:trace>
  <inkml:trace contextRef="#ctx0" brushRef="#br1" timeOffset="236425.1362">5190 16010 2211,'0'0'42,"3"0"25,0 0 25,10 0 6,4-1 0,11-3-19,16-1-79,24-7-207,-14-2-289,0 0 0,-6-1 0</inkml:trace>
  <inkml:trace contextRef="#ctx0" brushRef="#br1" timeOffset="237136.2425">6054 15800 1340,'-8'0'102,"-9"0"43,-7 0 10,-9 2 11,-9 0 6,1 5 2,2 6 2,9 3-1,5 3 4,14 7-74,5 0-24,5-3-41,1 3-9,1-3-9,2-4-2,6-1-1,-1-3-2,8-2 6,1-3-7,4-2-2,-1-1-1,4 0-12,1 0-15,-2 1-17,-4 1-8,-2 0-4,-5 1 3,-6 3 1,-3-1 14,-5 5 17,-7 2 10,-4 3 20,-4-1 43,-6 0 41,-5-4 34,1-8 40,4-4 22,4-11-1,5-8-10,5-9-18,6-5-11,0-10-16,9-1-25,3 0-32,9 3-36,2 5-84,9 4-59,2 9-85,2 4-155,-1-2-504,-2 11 0,-6 2 0,-6 2 0</inkml:trace>
  <inkml:trace contextRef="#ctx0" brushRef="#br1" timeOffset="237398.6481">6192 15940 2159,'0'0'45,"0"0"17,0 0 12,0 0 14,3 0 15,5 1 2,6 4 3,5 6-1,8 7 1,3 9-42,3 6-8,-1 2-54,-1 2-89,-5-8-103,-2-5-115,-11-2-199,-5-8 0,-4-8 0,-2-4 0</inkml:trace>
  <inkml:trace contextRef="#ctx0" brushRef="#br1" timeOffset="237653.1144">6436 15920 1986,'0'0'57,"-3"3"30,0 5 23,-4 7 7,-3 9 2,0 11 2,-7 6-1,-3 4 1,-5 4-5,1-2-36,3-9-26,4-6-65,11-8-95,3-15-139,-1-16-300,8 5 0,4-5 0,2-6 0</inkml:trace>
  <inkml:trace contextRef="#ctx0" brushRef="#br1" timeOffset="237995.1233">6729 15897 1797,'0'0'109,"0"6"22,-7 4 13,-1 4 8,-6 7 3,-5 11 1,-2 0 0,4 2 2,4-3-2,10-4-73,0-8-39,3-6-4,3-8-5,6-2-4,4 0-7,10-6-42,10-1-88,6-5-133,6-13-362,-4 12 0,-3-2 0,-2 5 0</inkml:trace>
  <inkml:trace contextRef="#ctx0" brushRef="#br1" timeOffset="238252.5245">6892 15918 1193,'-2'-5'54,"1"3"41,-1 2 43,1 4 20,1 10 8,0 11 2,0 9 3,0 10 0,0 7-1,0 2-70,0 1-21,3-7-91,-2-3-150,2-28-335,-1 14 0,2-8 0,8-10 0</inkml:trace>
  <inkml:trace contextRef="#ctx0" brushRef="#br1" timeOffset="238666.9465">7476 15923 774,'-3'-10'113,"3"-1"28,-3-3 42,1 1 16,2 6-7,-2 6 11,1 1 23,1 7 14,0 10 8,0 12-85,0 14-30,0 11-42,0 9-71,0-3-49,0-2-2,0-9-15,-2-10-28,1-12-50,-2-11-113,-2-14-240,-3-2 0,3-4 0</inkml:trace>
  <inkml:trace contextRef="#ctx0" brushRef="#br1" timeOffset="238873.8822">7291 16069 1538,'0'-3'131,"0"1"-1,0 0-7,0-2 7,0 2 17,6 2 4,7 0 1,11 0-17,7-3-72,15-9-302,3 5-253,3-3 0,-1-2 0,3-2 0</inkml:trace>
  <inkml:trace contextRef="#ctx0" brushRef="#br1" timeOffset="239495.4764">8025 15867 1084,'2'0'146,"-2"0"38,0 0 22,0 0 17,0 0 9,0 0 1,0 0 3,0 0 2,-2 0 10,-3 0-85,-2 1-23,-4 3-26,-7 5-10,-4 4-3,-5 4-1,-5 6 5,-1 3 6,-2 5 4,2 3-2,6 3-11,5 2-24,11 1-12,6 0-10,7-2-15,6-1-6,5-7-5,5-1-8,3-10-6,1-8-5,-5-3 1,0-8 4,-2-4-5,-2-1-15,-2-7-14,-2-3-15,-3-4-25,-3-2-17,-5-2-22,-3 5-22,-3 0-46,0 4-92,-2 1-123,-2-12-317,-3 21 0,-3 2 0,4 2 0</inkml:trace>
  <inkml:trace contextRef="#ctx0" brushRef="#br1" timeOffset="239824.733">8135 16044 1326,'-6'0'53,"-2"0"39,1 0 47,1 1 30,6-2 1,-3 2 18,6 0 33,0 5 11,3 4 3,6 3-25,6 6-28,4 6-41,4 0-61,-2-2-55,-4 4-43,-1-6-111,0-11-197,-6 2-272,0-5 0,-7-7 0</inkml:trace>
  <inkml:trace contextRef="#ctx0" brushRef="#br1" timeOffset="240086.5427">8281 16002 1903,'0'-2'89,"0"0"23,-4 6 16,0 3 10,-6 11 6,0 13 2,-6 6 0,-2 9-2,-5 4-15,-1 3-90,2-7-14,8-10-52,5-9-87,6-15-94,3-9-350,5-3 0,5-12 0,7-1 0</inkml:trace>
  <inkml:trace contextRef="#ctx0" brushRef="#br1" timeOffset="240497.4432">8537 15956 1491,'-13'0'86,"-6"1"13,-5 3 7,-5 6 6,6 2 3,3 5 10,6 1 4,5 2 4,6-3 2,3-3-60,3 0-20,2-2-6,5 0-7,2 0-4,8-1-3,-1-1-18,4 2-13,2 1-10,-5-1-2,-3 2-6,-7 1 0,-6 1 5,-4-1 21,-4 9 13,-13-2 6,-5 4 15,-8 1 17,-6-2 7,-2-3 2,6-5 1,7-6-38,7-6-139,9-17-519,4 3 0,5-6 0,2-7 0</inkml:trace>
  <inkml:trace contextRef="#ctx0" brushRef="#br1" timeOffset="241025.6753">9006 15920 1410,'0'0'114,"0"0"3,0 0 28,0 5 25,0 4 22,0 7 8,3 11 2,0 11 0,3 8 0,2 5-103,-1 4-18,-3 0-14,-1-6-35,-1-9-29,-2-8-61,0-14-97,29-9-449,-23-4 0,-2-7 0,-1-6 0</inkml:trace>
  <inkml:trace contextRef="#ctx0" brushRef="#br1" timeOffset="241208.5532">8898 16158 1736,'-3'0'134,"3"-2"-8,0 1 2,0 1 15,6 0 2,9-3-14,12 1-89,16-4-167,7-2-367,0-1 0,2-2 0</inkml:trace>
  <inkml:trace contextRef="#ctx0" brushRef="#br1" timeOffset="241746.813">9650 15918 1500,'0'0'132,"0"0"18,0 0 6,0 0 19,-9 0 28,-1 2 23,-7 3 16,-10-1 9,-5 1 1,-1 6-103,1 0-28,7 2-16,4 4-5,9-1-18,9 3-26,0 1-25,3-3-14,0 0-11,6 0 3,1-2-1,4 1 0,4-3-1,5 1-3,-1 1-1,-1-1-3,-1-2-3,-4 1-3,-4-1 0,-4 2-4,-4 1 1,-2 1-1,-10 0 1,-5 1 1,-8 1 1,-4-3 1,-7-1-7,4-6-42,9-4-118,40-13-562,-26-1 0,14-9 0,5-6 0</inkml:trace>
  <inkml:trace contextRef="#ctx0" brushRef="#br1" timeOffset="241994.337">9854 16009 1761,'0'0'67,"0"0"26,4 3 10,2 2 5,4 7 2,7 4 1,1 5-4,3 3-9,3 1-8,-2-4-70,0-1-96,-1-7-156,-6-1-240,-6-5 0,1-4 0</inkml:trace>
  <inkml:trace contextRef="#ctx0" brushRef="#br1" timeOffset="242215.745">10016 16009 2364,'-8'6'69,"-5"4"6,-3 9 4,-8 7 2,-3 6 0,2 10-2,-1 1-5,7 0-35,7-2-80,7-10-161,8-11-337,2-5 0,7-9 0,6-8 0</inkml:trace>
  <inkml:trace contextRef="#ctx0" brushRef="#br1" timeOffset="242855.3349">10255 16048 1784,'0'-4'103,"-3"-2"6,3 2 2,0-3 11,0-2 11,3 1 14,5 0 17,2-3 14,5 3 4,6-2-71,-1 6-29,1 1-6,3 3-3,-4 3-15,-3 5-22,-4 6-15,-3 4-15,-6 8-14,-4 5-1,-4 5 6,-12 2 3,-7 4 5,0-2 12,-1-3 11,2-10 17,13-4 42,6-10 64,3-8 7,0-3-1,0-6-5,0-5 0,6-4-4,3 0-8,4-6-5,4 2-6,2 4-42,1 3-65,0 4-7,0 4-3,4 2-3,-2 4-2,2 2-4,-3 1-4,0 0 1,-8 0-4,-2-2 4,-4 1 0,-4-5 1,-3 1 2,0-1-2,0 0-8,0-1-15,0 0-22,0 0-10,0 0-3,0 0-10,0 0-27,0 0-39,0 0-47,2 0-46,-2 0-57,3 0-115,-2-8-316,-1 8 0,2-3 0</inkml:trace>
  <inkml:trace contextRef="#ctx0" brushRef="#br1" timeOffset="244563.7419">3426 15100 1286,'0'0'69,"0"0"37,0 5 35,-9 2 25,-1 7 23,-6 5 25,-5 8 28,-4 5 38,-8 8 45,-2 14-12,-10 14-2,-3 12-29,0 14-27,4 9-23,8 2-20,7-2-24,8 0-27,12-9-28,6-6-38,3-13-14,6-5-21,3-10 12,5-11 10,-2-10 8,2-7 19,-1-7 18,-3-7 13,1-2-2,-7-8-3,1 0-1,-4-4-3,-1-3-9,2 0-15,-2-1 0,0 0-22,0 0-19,3 0-10,-3 0-16,0 0-11,0 0-30,0 0-35,0 0-64,0 0-43,0 2-81,0-1-119,0 1-151,18-7-660,-11 4 0,6-2 0</inkml:trace>
  <inkml:trace contextRef="#ctx0" brushRef="#br1" timeOffset="247795.8693">12106 16055 665,'0'-3'56,"0"0"10,0-2 9,3 2 11,-3-3 17,1 5 30,2-1 27,-1 2 40,0-1 31,-2 1-33,0 0-13,0 0 9,0 0 6,0 4 2,0 6-4,0 6-25,1 4-28,1 9-38,-2 5-30,1 1-9,-1-3 0,2-1-16,-2 0-14,-3-6-14,0 2-14,-1-7-9,0 3-22,1-5-57,0-4-81,3-5-97,23-7-384,-16-2 0,7-5 0,3-6 0</inkml:trace>
  <inkml:trace contextRef="#ctx0" brushRef="#br1" timeOffset="248255.8825">12336 16133 1078,'-4'7'151,"-2"3"31,-2 5 27,0 5 11,0 3 6,0 3 12,5 3 10,3 1 2,-2-3 5,4-2-103,3-5-36,-1-3-13,6-9-13,1-4-6,4-3-4,3-6-12,2-7-8,-4-3-2,5-3-5,-5-4-5,-2-1-9,-4-3-20,-7 0-12,-3 1-6,-6 1-6,-4 1-3,-6 5-2,1 4 0,-6 6-10,6 5-27,1 3-45,4 3-77,6-3-181,0 8-314,4-2 0,4 2 0,0-4 0</inkml:trace>
  <inkml:trace contextRef="#ctx0" brushRef="#br2" timeOffset="253075.4194">12772 16179 561,'0'0'102,"0"0"25,0 0 21,0 0 23,0 0 24,0 0 13,-3 0 8,3 0 8,0 0 4,-1 0-68,1 0-30,0 2-21,0-2-15,0 0-21,0 0-20,0 0-11,0 0 3,0 3 5,1 0 3,2 4 8,2 5 1,6 4-4,7 6 0,6 4-2,3 2-2,3 0-3,-4-1-9,-1-7-14,-7-1-9,-4-5-8,-6-4-13,-1-2-36,-4-4-79,0-4-81,3 0-97,-5-16-272,1 11 0,-1 2 0,-1-4 0</inkml:trace>
  <inkml:trace contextRef="#ctx0" brushRef="#br2" timeOffset="253362.6567">12956 16173 1286,'-1'-1'58,"-3"1"15,-3 2 47,-5 6 28,0 9 10,-8 11 2,-4 15-1,-3 10 1,0 7-1,1 1-70,2-2-21,8-13-58,7-11-58,7-14-148,1-18-284,1-1 0,1-7 0,2-5 0</inkml:trace>
  <inkml:trace contextRef="#ctx0" brushRef="#br2" timeOffset="255435.8683">13209 16179 926,'-3'0'124,"1"0"33,-1 0 29,2 0 31,-2 0 21,3 0 17,-2 0 11,2 0 4,0 0-3,2-2-77,1-1-36,8-4-26,9-1-19,12-3-23,7-1-15,5 6-20,-7 2-11,-6 1-1,-15 11 3,-4 8-4,-9 4-6,-3 8-6,-4 8-10,-7 2-9,-5 1-4,-5 1 2,-6-5 3,0-3 2,5-9 10,4-4 19,6-9 19,3-3 2,5-7 2,-2-2-2,3-4 2,1-5-1,1-4-6,1-1-6,6 3-10,4 0-23,8 5-16,5 5-10,7 2-21,0 3-14,1 5-24,0 2-28,-6 2-53,-3 2-73,-5-7-136,-4-4-352,-3 5 0,-3-2 0,3-4 0</inkml:trace>
  <inkml:trace contextRef="#ctx0" brushRef="#br2" timeOffset="255762.8114">13904 16085 1261,'0'-2'107,"0"-1"22,2 3 24,1 5 16,-2 12 8,2 12 0,0 12 2,0 9 1,-3 7-3,-3 0-107,-1-1 1,1-4-21,-3-6-23,0-13-30,1-4-71,2-15-116,0-7-342,2-6 0,1-2 0</inkml:trace>
  <inkml:trace contextRef="#ctx0" brushRef="#br2" timeOffset="255952.2967">13811 16344 2130,'-2'-1'61,"2"-1"9,0 1 22,2 1 12,4-1 4,7 1-1,7 0-13,9 0-53,16-7-193,-8 1-379,0 3 0,-7-5 0</inkml:trace>
  <inkml:trace contextRef="#ctx0" brushRef="#br2" timeOffset="256561.358">14443 16223 698,'-16'0'142,"-8"0"27,-7 0 20,-8 2 25,-3-2 22,-3 8 13,6 4 4,2 5 1,9 4 0,2 3-100,11 0-38,3-1-18,8-2-14,5 1-19,8-5-14,9-3-9,8-2 3,-1-2-2,1 1 1,0 0-4,-5-1-6,-11 3-8,1 4-7,-7 3-6,-2 0-7,-5 2-2,-5 3-6,-8 0 2,-4-4 15,-3-3 29,-2-7 32,2-5 19,6-9 7,1-9 0,12-9-2,1-6-3,3-9-2,6-8-15,5-3-31,8-2-32,5 8-40,7 4-48,-3 8-57,2 11-88,-4 5-135,8 3-373,-17 7 0,-4 3 0,-2-4 0</inkml:trace>
  <inkml:trace contextRef="#ctx0" brushRef="#br2" timeOffset="256824.3858">14490 16337 1600,'3'2'42,"4"2"16,2 6 16,2 5 6,4 7 2,1 8 4,5 5 2,3 4 0,5-1 0,3-4-31,-4-2-39,-2-6-56,-3-9-133,-7-10-259,-5 1 0,-1-5 0,-6-4 0</inkml:trace>
  <inkml:trace contextRef="#ctx0" brushRef="#br2" timeOffset="257054.7713">14751 16375 1754,'-1'0'98,"-4"0"20,-1 10 10,-6 5 2,-6 8 3,-4 9 0,-5 11 1,-2 0-2,5 3-17,2-2-124,8-2-101,6-13-152,5 0-236,2-10 0,1-11 0,1-4 0</inkml:trace>
  <inkml:trace contextRef="#ctx0" brushRef="#br2" timeOffset="257919.2836">14983 16341 1299,'0'0'110,"0"2"17,0-2 9,0 0 8,0 1 14,0-1 13,0 0 9,0 0 6,0 0 3,0 0-78,1 0-26,1 0 2,3 0-1,5 0 1,7 0-11,7-1-8,3-1-7,5 0-9,2 0-4,-1 1-9,-1 1-3,-5 5-22,-7 3-14,-3 8-16,-10 5-3,-6 5-4,-5-2 1,-11 3 4,-11 0 1,-7-5 7,-12 1 1,1-4 6,4-4 6,13-5 17,13-3 10,8-3 1,3-3 1,9-1 1,3 0 3,9-1 2,9-3 3,7 1-5,6-1 0,-6 1-11,-2 3-12,-3 5-2,-9 4-3,-6 3-4,-5 5-1,-6 5 0,-13-1 0,-9 4 4,-6-1-2,-4-4 2,-8 0 0,0-1-6,2-6-25,3-2-36,2-5-68,9-3-119,1-15-430,9 4 0,13-7 0,13-8 0</inkml:trace>
  <inkml:trace contextRef="#ctx0" brushRef="#br2" timeOffset="258190.6291">15587 16361 1607,'2'0'35,"0"0"18,1 0 29,2 7 18,-1 10 16,1 9 7,-4 12 3,2 11 0,-3 7 0,0 1-39,0 0-19,0-6-45,0-4-63,0-10-62,0-14-83,30-9-284,-31-5 0,2-4 0</inkml:trace>
  <inkml:trace contextRef="#ctx0" brushRef="#br2" timeOffset="258362.1702">15524 16656 1720,'-2'-7'147,"2"2"-17,0 2 13,0-5 5,7 6-1,5 1-19,8 1-47,10-3-125,8-7-476,4 5 0,3-2 0</inkml:trace>
  <inkml:trace contextRef="#ctx0" brushRef="#br2" timeOffset="258915.4665">16152 16419 1524,'0'-3'90,"0"3"16,-9 3 18,-4 1 24,-5 2 20,-6 6 13,-3 7 11,1 8 10,-2 6 6,5 9-82,2 1 1,6 5-12,9-4-13,6-3-21,7-5-10,7-4-8,3-6-3,7-9-6,6-5-3,1-7 0,2-2-6,1-8-6,-7-5-4,-6-1-8,-9 0-15,-7-5-14,-6 1-15,-12 0-30,-8 1-36,-14 4-21,-4-1-11,-4 5-29,8 1-74,13 2-84,19-1-292,2 2 0,5 2 0</inkml:trace>
  <inkml:trace contextRef="#ctx0" brushRef="#br2" timeOffset="259185.5954">16294 16608 1888,'0'-3'134,"0"0"-2,0-1 0,-2 1-3,4 3 2,-2 0 15,3 2 8,6 6 2,4 4 1,6 8-128,5 6-5,4 5-10,1-1-34,1 3-54,-2-7-97,-1-6-131,-10-3-229,-2-4 0,-7-6 0,-4-4 0</inkml:trace>
  <inkml:trace contextRef="#ctx0" brushRef="#br2" timeOffset="259422.598">16541 16597 2204,'-3'0'63,"-5"4"26,-5 7 12,-8 6 1,-2 7 5,-7 8-2,-2 2 0,-1 4 3,3-4-2,4 0-46,5-5-71,12-5-82,5-7-105,27-11-371,-13-3 0,4-3 0,5-6 0</inkml:trace>
  <inkml:trace contextRef="#ctx0" brushRef="#br2" timeOffset="259921.3908">16726 16574 1586,'0'0'95,"0"0"12,0 0 14,1 0 42,4-1 14,3 1 7,9-4 6,6 0 10,7-4 4,9 5-77,4-2-19,-2 5-16,-4 3-22,-6 10-49,-11 3-16,-11 4-6,-5 9-3,-8-3-8,-9 5 5,-7-2 3,-7 0 4,-4-2 9,-2-5 10,9-4 19,8-5 28,5-8 6,8-2-2,3-1-1,3-5-8,3-3-2,5 0-4,5 1 1,8-1-5,7 1-12,2 4-42,7-1-20,4 2-21,0 2-24,-2-1-56,-5 3-116,14-4-476,-29 4 0,-8-1 0,-3-2 0</inkml:trace>
  <inkml:trace contextRef="#ctx0" brushRef="#br2" timeOffset="260655.4354">17531 16545 804,'0'-4'78,"0"1"24,0 1 9,0 1 0,0-1 3,0 2 42,0 4 41,0 8 26,0 5 7,0 14-49,0 9-26,0 10-25,0 1-12,0 2-19,0-4-20,0-6-65,0-11-96,0-12-120,7-11-321,-10-2 0,2-7 0,-2-5 0</inkml:trace>
  <inkml:trace contextRef="#ctx0" brushRef="#br2" timeOffset="260853.0663">17375 16750 1778,'0'-2'75,"0"-1"8,0 1 10,5 0 12,1 1 5,13 4 3,11-1 1,18 1-15,10-3-83,9 0-259,-3 0-225,-11 0 0,-12-3 0,-11-1 0</inkml:trace>
  <inkml:trace contextRef="#ctx0" brushRef="#br2" timeOffset="261610.8891">18253 16663 1007,'-3'-1'88,"-4"-2"15,-13 3 7,-7-1 3,-4 2 4,-9 6 2,-2 6 11,9 3 14,1 5 9,8 8-67,6-4-10,11 3-9,-2-1-5,5-3-2,2 0-5,2-2 2,6-7-5,4-4-11,13 0-7,7-8-6,8-2-4,2 0-4,4-1-5,-10 2-3,-10 0-6,-8 3-7,-10 2-1,-5 1 0,-5 1-1,-9 2 0,-4 0 2,-6 1-1,-11 3 4,-7-5 6,-3-1 9,0-4 4,4-3-7,7-2-9,7-3-47,11-6-102,11-2-85,25 0-254,-15-1 0,5 3 0,5 0 0</inkml:trace>
  <inkml:trace contextRef="#ctx0" brushRef="#br2" timeOffset="261881.531">18286 16818 1052,'0'-3'136,"0"-1"-6,0 1 12,0 1 22,0 2 12,5 3 6,-2 4 5,1 6 3,7 1 6,7 1-111,3 5-20,12 0 6,3-1-20,3 0-47,4 3-51,-2-2-74,-4-5-97,-12-4-271,-9 1 0,-8 1 0</inkml:trace>
  <inkml:trace contextRef="#ctx0" brushRef="#br2" timeOffset="262152.8055">18599 16779 1384,'-3'0'50,"-6"3"14,-1 2 23,-13 8 9,-8 5 2,-9 7 1,-5 5 1,2 2-2,0 0-1,5 1-50,10-4-52,13-6-74,9-9-138,3 2-166,8-9 0,2-7 0,5-3 0</inkml:trace>
  <inkml:trace contextRef="#ctx0" brushRef="#br2" timeOffset="263491.7807">18875 16854 713,'-4'0'83,"3"0"29,-2-5 22,0 5 20,0 0 26,0 0 26,2 0 24,1 0 18,-2 0 21,2 0-31,0-3-32,0 0-28,0 0-16,0-2-19,3-4-23,6-1-23,6 0-22,6-2-16,8 1-22,-1 2-16,5 0-1,-4 2-3,-5 1-4,0 2-2,-4 4-2,1-3-3,-3 6-3,1 1-1,1 6-1,4 0-2,-4 4 2,-5 1 0,-6 4 3,-5 2 6,-7 2 2,-9 3 6,-6 5-1,-7-1 3,-4 0 2,-3-3 6,-1-2 2,6-6 5,3-4-2,0-5-2,4-2 3,3-2-2,1-3 10,0-3 6,4 2 8,1-4 3,10 2 0,-1 0-3,2 0 2,0 0 4,2 0 10,-2 0 4,0 0-11,0-3-8,1 1-10,3-3-7,3-2-7,0 1-1,6 2-4,4-3-8,3 3-14,1-2-6,5 4 0,2-1 1,4 1 2,-2-1 2,3 3 2,-3-1-1,-1 1 2,-4 1-2,-2 2-2,-6-1 1,-3 5-1,-4-3-3,-6 2-1,-1-1-4,0-2 3,-3-1-2,0 0 5,3-2 1,-3 3 2,0-3 0,0 0 0,0 0 3,0 0-1,0 0 2,0 0-5,0 0 0,0 0-5,0 0-3,0 0-12,0 0-15,0 0-13,0 0-20,0 0-14,0 2-16,0-2-14,0 2-19,0-2-21,0 1-38,0-1-45,3 0-48,-2 0-68,2-3-62,-1-6-174,0 6 0,1 1 0,0-3 0</inkml:trace>
  <inkml:trace contextRef="#ctx0" brushRef="#br3" timeOffset="268510.2444">20546 16659 1440,'0'0'-2,"0"3"6,0 3 19,0 2 31,-3 4 20,0 8 23,0 3 14,-2 6 9,2 2 3,0 1 5,3-1-1,0-6-4,0 1-19,0-7-32,0-4-20,0-5-26,0-3-28,0-5-40,0-2-114,9-2-339,-7-1 0,1-4 0,0-3 0</inkml:trace>
  <inkml:trace contextRef="#ctx0" brushRef="#br3" timeOffset="268811.8817">20811 16654 592,'-1'0'82,"1"0"20,-3 2 15,3-2 10,0 2 5,0-1 1,0 1-20,18-4-392,-20 2 0,2-1 0,-7-4 0</inkml:trace>
  <inkml:trace contextRef="#ctx0" brushRef="#br3" timeOffset="269447.1817">20911 16641 1510,'-5'0'22,"0"0"17,-3 4 18,-1 4 31,1 2 26,1 4 29,1 3 23,0 1 12,6 6 2,-3 2-7,3-1-10,0 2-13,3-1-15,1-8-15,6-4-14,3-7-24,8-3-20,-2-8-11,5-4 0,3-6-4,-1-3-2,-1-8-1,-5-4-3,-6 0-14,-8-2-13,-6 2-4,-6 5 1,-12 5 0,-5 6-3,-7 9 2,-4 3 0,0 6-9,3-2-14,7 2-20,12 2-20,5 2-50,7-4-120,16-2-465,-5 1 0,3-2 0,13-2 0</inkml:trace>
  <inkml:trace contextRef="#ctx0" brushRef="#br3" timeOffset="270320.3549">21504 16588 823,'0'0'81,"0"0"18,-2-1 10,1 1 2,-1 0 0,1 0 7,1 0 9,0 0 11,-2 0 15,2 0-40,0 0-25,0 0-16,0 0-9,0 0 35,0 1 22,0 4 5,0 0 2,2 2-5,1 5-6,7 0-5,2 0-1,8 1-2,7 3 1,0-3-33,7 1-24,-4 0-12,2-3-10,-3 1-8,-6-1-9,-4-2-6,-5-1-6,-3-2-4,-4-2-10,-6-2-5,-1 1-3,0-1-26,0-2-81,3-2-123,-3-10-371,0 5 0,3-3 0,-6-9 0</inkml:trace>
  <inkml:trace contextRef="#ctx0" brushRef="#br3" timeOffset="270607.589">21719 16498 1400,'-8'6'70,"-1"8"28,-6 8 12,-4 11 4,-5 9 1,0 8 1,0 1-1,5 1 2,4-5-2,3-8-49,6-7-13,2-8-22,2-12-42,2-5-91,2-12-96,8-4-243,-4-1 0,4-5 0,6-3 0</inkml:trace>
  <inkml:trace contextRef="#ctx0" brushRef="#br3" timeOffset="271210.9831">22106 16415 982,'0'0'84,"0"0"3,1 0 2,-1 0 4,0 0 22,0 1 17,0 7 8,-1 1 11,-2 6 18,-4 6-60,-2 1 0,-7 3 6,-2 3 3,-2-2-1,2-1-19,6-7-19,6-2-5,3-8-8,3-1-3,5-6-9,7-1-12,4-1-10,9-2-13,6-2-28,6-2-45,1-5-104,5-4-425,-15 5 0,-4 2 0,-12 1 0</inkml:trace>
  <inkml:trace contextRef="#ctx0" brushRef="#br3" timeOffset="271513.7351">22184 16395 1148,'0'-1'53,"1"1"36,-1 3 42,0 4 28,-1 5 19,1 12 6,-2 10 1,1 3 2,1 6 1,0 1-52,0-1 0,1-5-35,-2-6-46,1-6-31,0-5-49,0-9-89,4-8-162,-4 1-231,2-5 0,-1-2 0,1-5 0</inkml:trace>
  <inkml:trace contextRef="#ctx0" brushRef="#br3" timeOffset="272053.3211">22590 16334 1687,'0'0'81,"0"2"-5,0-2 12,3 1 44,-3 2 19,0 6 18,0 14 4,0 9 2,0 9 3,-3 8-75,3 1-3,-6-3 6,3-1-9,-2-7-44,1-4-18,-3-9-19,4-5-9,1-7-40,1-4-44,1-6-110,1-11-439,-1 7 0,-1-7 0</inkml:trace>
  <inkml:trace contextRef="#ctx0" brushRef="#br3" timeOffset="272290.6859">22468 16586 1694,'-3'-3'141,"2"-1"14,-1 1 13,1 0 16,1-1 14,1 4 22,2-3 9,6 2 2,8-2 0,8 0-120,7 1-22,4 1-28,0 1-51,1 0-98,1-2-168,-5-20-419,1 15 0,-6-2 0,-1-3 0</inkml:trace>
  <inkml:trace contextRef="#ctx0" brushRef="#br3" timeOffset="273097.5579">23242 16327 1601,'0'0'33,"0"0"6,-8 0 24,-1 0 22,-3 0 19,-9 0 13,-3 2 9,-1 3 4,0 2 10,1 5-16,2 5 3,-1 3 2,5 5-19,3 3-11,7-1-12,4 1-5,5-2 2,9-1 2,3-4-8,2 0-12,11-5-2,5-6-8,5 0-6,9-6-11,-1-2-7,0 2-10,-10 0-11,-11-1-3,-13 4-4,-7 4 1,-6 4-4,-11 3-2,-8 3 3,-9-1 2,-13-1 1,-1-4 5,-2-3 14,10-8 10,7-4 12,13-7-3,11-9 2,9-6-1,10-3-4,12-9-1,9 0-7,5 3-2,4 2-17,0 6-30,-7 0-39,-6 6-28,-6 5-68,-8 3-37,-9 3-15,-1 2-22,-2-4-134,-2 2-224,-2 0 0,2 1 0,-1-4 0</inkml:trace>
  <inkml:trace contextRef="#ctx0" brushRef="#br3" timeOffset="273366.8997">23501 16368 1620,'1'0'128,"1"1"-4,-2-1 19,1 1 11,1 4 5,-1 7 1,6 5 2,1 8 1,6 6 0,7-1-122,7 0-6,1-3-9,6-5-39,-5-7-49,-5-4-84,-4-7-115,-7-8-258,-7 4 0,2-4 0,-6-3 0</inkml:trace>
  <inkml:trace contextRef="#ctx0" brushRef="#br3" timeOffset="273603.2667">23707 16290 2161,'0'0'23,"-3"0"2,0 4 2,-8 5 1,2 7 0,-12 10-2,-2 6 2,-5 7-2,-7 5 1,7 0-19,-3 1-15,12-7-20,5-3-42,7-10-88,7-10-272,0-1 0,0-8 0,10-5 0</inkml:trace>
  <inkml:trace contextRef="#ctx0" brushRef="#br3" timeOffset="274321.6749">23896 16242 1011,'0'0'46,"0"0"4,0 0 14,0 0 28,0-1 45,0 1 46,0 0 30,0 0 25,0 0 7,0 0-39,0 0 10,3 0-2,6 0-13,3 0-26,9-1-43,5 1-47,1 0-32,0 0-26,-3 1-11,-4 5-3,-8 3-15,-9 6-2,0 4 0,-6 3 0,-2 0-1,-4 2-1,-2 1 0,-2-6 2,1-1 2,3-4 0,6-4 1,3-5 2,0 1 2,0-1 0,2-3 1,2 1 4,7 1 3,2 1 1,7 0-1,1 3 3,-3 3-2,1 0 0,-6 5-2,-6 3-1,-1 2 3,-5-5 7,-2 4 7,-6-2 7,-5-1 6,-5-4 3,-7 3 2,-5-4-1,-2-1 1,0-4 0,1-3-11,3-1-32,3-3-40,5-3-86,11-2-204,4-1-385,2 0 0,10-6 0,5-4 0</inkml:trace>
  <inkml:trace contextRef="#ctx0" brushRef="#br3" timeOffset="274853.7604">24509 16219 1559,'0'-4'133,"0"0"3,0 1-5,0-1 7,-2 4 23,1 2 24,1 8 16,-2 8 8,2 13 1,2 12-108,-2 7-23,1 7-3,5 2 5,-3-6-6,0-7-24,0-4-28,-1-13-37,-4-7-69,2-8-92,11-7-179,-14-7-230,-3-2 0,-5-10 0,-4-5 0</inkml:trace>
  <inkml:trace contextRef="#ctx0" brushRef="#br3" timeOffset="275035.3015">24359 16455 1784,'0'-5'131,"0"4"7,0-3 0,0 2 7,8-3 3,9 3-3,12 0-10,14-1-41,14-4-98,9-5-566,-5 4 0,-8-1 0,-4-3 0</inkml:trace>
  <inkml:trace contextRef="#ctx0" brushRef="#br3" timeOffset="275474.9816">25097 16169 1817,'0'-3'95,"0"2"17,-3-2 23,-6 6 28,-6 1 12,-6 8 6,-7 6 9,-3 6 10,0 9 14,2 5-86,5 4 2,12-1-10,7 1-9,10-8-16,11-3-7,6-9-2,3-5-7,7-7-7,3-6-16,-2-3-4,1-4-8,-2-8-7,-8 0-12,-6 1-20,-10-3-16,-7-3-7,-15 7-19,-14 1-12,-16 3-14,-7 2-17,-9 6-8,9 2-32,16-1-59,17 0-8,17-2-39,17 0-55,11-10-74,8-5-188,4 3 0,9 0 0,0-12 0</inkml:trace>
  <inkml:trace contextRef="#ctx0" brushRef="#br3" timeOffset="275704.2549">25243 16281 1282,'0'-2'110,"-3"0"4,3 2 27,0-3 33,3 6 28,-3 1 17,1 5 9,4 3 1,4 6 4,12 5-99,8 2-12,8-1-14,6 0-55,0-4-99,-8-6-97,-10-3-104,-8-7-68,-10-20-204,-5 16 0,-2-4 0,0 0 0</inkml:trace>
  <inkml:trace contextRef="#ctx0" brushRef="#br3" timeOffset="275923.6704">25431 16245 1913,'0'-1'65,"0"1"19,0 4 17,-3 4 6,-4 7 1,-4 11 2,-4 6-3,-4 7-2,-4-1-20,3 0-59,2-2-36,6-10-66,3-7-111,13-7-320,-4 0 0,7-6 0,3-5 0</inkml:trace>
  <inkml:trace contextRef="#ctx0" brushRef="#br3" timeOffset="276291.6828">25714 16248 1837,'0'0'64,"-3"2"34,-5 2 27,-2 8 18,-2 3 11,3 6 10,0 8 5,6 1 3,3 6 9,5-2-30,8-3-12,1-6-22,5-8-16,5-8-10,-1-4-7,-2-5-11,-2-7-2,-3-5-2,-5-1-5,-3-8-13,-5-6-15,-4 3-14,-9-4-20,-6 3-13,-4 4-22,-5 4-35,-4 9-71,5 4-150,3-2-438,6 8 0,2-1 0,8-1 0</inkml:trace>
  <inkml:trace contextRef="#ctx0" brushRef="#br3" timeOffset="276761.0602">26119 16077 929,'0'-2'107,"0"2"26,0-2 31,0 2 37,0 0 25,0 0 14,0 0 3,0 0 25,0 0 25,0 7-66,3 4-17,-2 11-23,2 12-29,6 10-34,5 7-24,4 7-15,1-2-2,0 2-25,-6-10-28,-7-7-18,-4-8-38,-2-7-80,0-10-126,1-8-143,1-4-292,-1-4 0,-4-9 0,2-6 0</inkml:trace>
  <inkml:trace contextRef="#ctx0" brushRef="#br3" timeOffset="276935.2688">26137 16344 1908,'-2'-1'95,"2"-2"-1,0 0 7,2 0 5,7 0-3,9 3-30,12-2-64,12-2-154,11 2-323,3-5 0,-4-1 0,0-3 0</inkml:trace>
  <inkml:trace contextRef="#ctx0" brushRef="#br3" timeOffset="277349.8478">26810 16127 1859,'-11'0'99,"-7"0"17,-6 4 10,-9 5 3,0 1 2,0 9 1,1 6-1,7 0 0,8 4 0,12 0-70,1-3-24,8 0-17,8-6-13,6-1 5,4-4-1,8-3 2,3-1 0,0-3 0,-6-3-1,-4 0-6,-9 2-1,-9-2 4,-3 7 5,-4 1-8,-7 2 1,-4 0 1,-10 2-1,-5-2-2,-6-3 4,3-3 4,4-4-28,8-2-63,9-8-144,9-7-369,5 1 0,11-5 0,7-6 0</inkml:trace>
  <inkml:trace contextRef="#ctx0" brushRef="#br3" timeOffset="277594.0074">27010 16185 2163,'0'0'56,"0"0"16,0 5 5,0 4 3,1 7 1,4 5-2,1 6 0,10 3-6,3-4 1,3 0-44,5-3-73,-4-5-74,-4-9-124,-7-4-251,-4-1 0,-5-4 0,0 0 0</inkml:trace>
  <inkml:trace contextRef="#ctx0" brushRef="#br3" timeOffset="277813.42">27157 16144 1723,'-1'0'67,"-3"0"17,0 4 5,-5 7 6,-9 7 0,-3 11 0,-5 7-1,-1 5 0,-1 1-2,5 1-56,7-7-49,5-4-85,8-10-135,0-11-211,9 2 0,6-6 0</inkml:trace>
  <inkml:trace contextRef="#ctx0" brushRef="#br3" timeOffset="278393.4472">27364 16110 1353,'0'-4'48,"0"0"-1,0 0-2,-2 0 1,5 0 29,3 4 17,1 0 8,4 0 8,9 1 4,-1 3-37,1 2 6,-1 5 4,-7 3 6,-3 4 5,-6 3-24,-1 1-10,-9 2-2,-1-1 1,-3 0 1,-8-1-9,-4 1-2,7-3-7,-1-5-3,11-3 13,3-5 17,3-2 7,9-1 1,9 0-3,5-3-5,8 4-2,5 0-3,-1 1 3,-5 3-4,-9 5-15,-6 1-22,-12 2-4,0 2 2,-4-2 9,-5 1 15,-11-4 6,-4 0 7,-6-1 9,-8-2 8,-1-3 4,1-2-2,5-5-9,5-1-8,4 0-18,6 0-36,3 0-34,1 3-50,5-2-81,-3 2-161,-6-2-472,-7 7 0,-8-5 0,-13 0 0</inkml:trace>
  <inkml:trace contextRef="#ctx0" brushRef="#br4" timeOffset="285069.22">28759 15986 1857,'0'0'124,"0"-3"27,0 0 19,0 0 9,0 1 2,0 2-2,0-1-2,-2 1 5,2 0 20,-1 3-58,-2 3-17,-2 9-12,0 5-11,-1 14-4,-1 5-2,2 6 1,4 3 3,-1-5-7,2-5-22,0-10-26,0-8-18,2-7-20,-2-5-64,0-6-81,5-1-123,9-12-192,-3 0-277,5-7 0,4-8 0,10-8 0</inkml:trace>
  <inkml:trace contextRef="#ctx0" brushRef="#br4" timeOffset="285429.2571">29026 16062 2064,'-9'0'113,"-6"0"16,3 2 18,-6 3 8,6 6 9,3 1 8,4 8 8,1 1 5,3 1 6,2-3-83,2 1-23,0-6-14,-2-3-1,4-5 10,1-3-5,5-4-8,5-4-5,-2-6-8,2-2-6,-5-6-14,-5-5-11,-2 0-9,-2-3-21,-5 6-25,-5 4-8,2 6-8,-4 5-19,-2 5-42,4 2-70,2 2-105,6-2-421,0 2 0,3-1 0</inkml:trace>
  <inkml:trace contextRef="#ctx0" brushRef="#br4" timeOffset="285707.9309">29117 16020 1866,'3'0'86,"0"0"30,4 5 22,-1 2 12,3 6 4,2 4 3,5 4 6,7 0 3,4 3 1,6-5-46,5-4-40,-2 0-56,-8-5-68,-4-6-97,-3-4-163,-16 3-277,-2-6 0,0-3 0,0-5 0</inkml:trace>
  <inkml:trace contextRef="#ctx0" brushRef="#br4" timeOffset="285943.8496">29407 15969 1780,'-3'1'92,"-7"6"25,-1 4 14,-5 10 3,-3 1 2,1 11-1,0 2-1,0 2-20,4-4-32,4-4-128,7-9-129,0-10-351,5-1 0,4-6 0,4-7 0</inkml:trace>
  <inkml:trace contextRef="#ctx0" brushRef="#br4" timeOffset="286270.1027">29792 15894 1555,'0'0'67,"-1"0"33,-1 3 29,-1 6 17,2 5 12,1 8 10,0 7 1,0 5 2,0-1 1,0 2-28,0-2-36,1 1-34,-1-8-27,0-2-16,2-6-13,-2-7-34,0-3-83,0-4-82,0-8-411,0 4 0,1-2 0,1-7 0</inkml:trace>
  <inkml:trace contextRef="#ctx0" brushRef="#br4" timeOffset="286749.8216">30119 15850 961,'3'-7'191,"0"0"12,1 0-4,-4 0 22,3 4 29,-6 8 20,3 7 21,0 3 10,0 9 3,0 12-135,0 1-55,0 4-12,0-1 5,0-5-24,0-5-28,0-4-31,-4-6-47,4-8-67,-3-2-97,3-6-88,13-4-379,-13 0 0,-3-1 0</inkml:trace>
  <inkml:trace contextRef="#ctx0" brushRef="#br4" timeOffset="286970.2303">30054 15995 1536,'0'0'64,"-1"0"26,-1 0 10,1 0 6,-1 0 4,2 0 9,2 0 4,5 0 0,2 0-3,9 0-63,9 0-55,14 0-173,-1-2-304,1 0 0,-3-3 0,2-4 0</inkml:trace>
  <inkml:trace contextRef="#ctx0" brushRef="#br4" timeOffset="287599.7059">30688 15813 1106,'-7'0'108,"-3"0"33,-8 6 26,-1 0 23,-2 2 16,2 7 4,3-1 6,5 5 4,5 0 6,3 1-79,3 0-24,3 0-29,0-2-22,0-1-22,3-2-14,4-2-2,1-4-8,6 0-5,1 2-3,4-2-4,1-1-5,0 3-7,-7-1-2,-5 1-3,-8 3 0,0-1-1,-6 3 10,-3-1 8,-5 3 10,-4-1 8,-9-3 14,0-3 20,1-5 27,4-3 12,8-3 3,8-5 3,0-3-11,6-8-11,3-7-19,2-6-23,5-3-23,1-2-17,5 5-25,-5 2-27,-1 11-57,-3 2-83,0 5-121,5-3-140,-6 9-207,2-2 0,2 2 0,4-4 0</inkml:trace>
  <inkml:trace contextRef="#ctx0" brushRef="#br4" timeOffset="287852.6058">30957 15891 1470,'-2'0'124,"-1"0"21,0 3 24,-4 0 15,7 3 7,-1 4 4,-1 4 1,5 4 2,9 3 1,11 2-99,11 0-35,8 0-44,6-3-68,-4-6-100,-9-6-79,-13-4-56,-6-5-229,-11 1 0,-3-3 0</inkml:trace>
  <inkml:trace contextRef="#ctx0" brushRef="#br4" timeOffset="288088.5379">31223 15897 937,'0'-3'81,"0"0"51,-4 3 36,-1 0 26,-4 5 19,-3 10 8,-12 3 3,-8 7 1,-8 9 1,-7-1-76,-4 4-11,6-3-63,10-2-63,14-6-47,12-6-66,14-11-175,4-3-243,12-7 0,7-7 0</inkml:trace>
  <inkml:trace contextRef="#ctx0" brushRef="#br4" timeOffset="288569.2505">31299 15851 1376,'0'-1'65,"0"-4"1,0 3 7,0 1 28,0-2 19,4 4 12,1-2 10,7 0 9,3-1 3,3-1-64,0 3 2,-3 0 3,-1 0-6,-4 7-24,-3 4-20,-3 6-7,-1 6-12,-3 6-8,-2 0 0,1-1-2,-1-5 8,-3-3 9,1-3 11,-6-4-1,0-2 5,1-3 0,-4 0 1,4-1 0,3-1-1,3-1 6,1 2-2,7-3-12,7 2-10,9-2-2,7 0-8,10-3-14,3 1-50,-1-2-123,-2-7-508,-8 6 0,-6-5 0,-10-1 0</inkml:trace>
  <inkml:trace contextRef="#ctx0" brushRef="#br4" timeOffset="288993.7702">31822 15730 1142,'-1'-1'143,"-1"-1"-2,1 0 16,-1 2 27,1 4 15,1 4 16,0 8 12,0 7 4,0 8 2,0 5-121,0 2-21,-3 1 4,1-5-18,-4-2-26,-1-6-32,1-3-73,3-5-151,-3-10-406,3 0 0,3-8 0,0 0 0</inkml:trace>
  <inkml:trace contextRef="#ctx0" brushRef="#br4" timeOffset="289190.2508">31702 15894 1691,'-1'0'43,"1"0"9,0 0 15,0 0 9,4 0 2,6 0-1,4 0-32,9 0-105,1-13-353,1 11 0,-2 0 0,-1-4 0</inkml:trace>
  <inkml:trace contextRef="#ctx0" brushRef="#br4" timeOffset="289671.2481">32309 15637 937,'-4'0'79,"0"4"31,-5 5 42,-5 7 36,2 4 29,-4 6 19,1 6 15,1 0 5,-1 3 3,0 4-37,0-3-33,4 5-26,4-7-40,4 0-34,6-6-27,7-5-13,4-3-16,2-9-3,7-4-3,3-4-5,-1-5-7,-2-3-4,-9-2-5,-1-4-6,-10-1-4,-3-1-4,-8 0-2,-7 1-2,-7 2 1,-8 3 1,-6 1 2,2 5-16,6-1-42,10 4-53,9-1-105,10-2-422,1 2 0,1 1 0</inkml:trace>
  <inkml:trace contextRef="#ctx0" brushRef="#br4" timeOffset="289940.1415">32409 15850 1698,'0'0'22,"0"0"26,0 0 35,0 4 19,0 1 6,3 6 5,0 4 1,3 2 1,6 1 1,5-1-11,5 0-27,4 0-107,4-8-166,-12-9-300,3 3 0,-10-3 0,-1-3 0</inkml:trace>
  <inkml:trace contextRef="#ctx0" brushRef="#br4" timeOffset="290159.5589">32588 15802 1322,'-10'6'85,"-1"8"8,-5 6 3,-6 5 3,0 4 1,-2 6-1,-2 0 1,2-1 0,3-3-4,3-4-95,7-5-109,5-10-308,2 0 0,4-6 0,0-4 0</inkml:trace>
  <inkml:trace contextRef="#ctx0" brushRef="#br4" timeOffset="291912.7899">32718 15721 978,'3'0'85,"1"-3"13,-1 1 11,0 2 19,-1-1 18,-2 1 10,0 0 6,0 0 30,0 1 36,0 4-36,0 6-9,0 7-6,-2 8-10,-1 6-18,0 8-13,2 0-7,-1 1-2,2-4-30,0-1-35,2-9-29,-2-4-18,1-9-24,-1-3-33,0-7-114,12-4-552,-7 0 0,-1-1 0,2-6 0</inkml:trace>
  <inkml:trace contextRef="#ctx0" brushRef="#br4" timeOffset="292216.9256">33085 15708 1265,'0'-3'82,"0"-1"7,0 3 45,0-1 39,0 9 23,0 9 7,0 9 4,0 8 2,-2 7 0,-1 3-76,0 3-6,0-8-6,-3-4-45,5-5-52,-1-9-83,1-5-99,-1-10-123,2 1-269,0-6 0,0-3 0</inkml:trace>
  <inkml:trace contextRef="#ctx0" brushRef="#br4" timeOffset="292419.7127">33044 15867 1909,'0'0'64,"0"0"11,0 0 9,0 0 6,0-2 18,3 2 5,3 0 2,9 0-4,8 0-33,12 0-151,19-7-461,-18 5 0,-3 2 0,-3-5 0</inkml:trace>
  <inkml:trace contextRef="#ctx0" brushRef="#br4" timeOffset="292879.8416">33574 15738 929,'-6'-1'66,"-3"0"24,-3 1 20,3 1 15,-3 8 20,3 3 14,1 0 16,0 8 12,-2-3 10,1 1-43,3 2-15,0 0-18,6 0-14,-4-1-16,4 2-18,4-9-13,2 5-15,-3-8-9,5-1-12,2-2-5,-1-3-2,0 0-6,-4 0-4,-2 0 2,-2 3-3,1 1 4,-4 3 0,-4 1 3,-6 3 3,-6-1 3,-6 1 0,-4-1 1,0 0 0,4-4-5,8-2-3,5-3-64,7-2-120,31-10-434,-23 3 0,4-7 0,-2-2 0</inkml:trace>
  <inkml:trace contextRef="#ctx0" brushRef="#br4" timeOffset="293109.852">33593 15888 1272,'0'0'95,"0"3"23,0 1 16,0 4 14,0 0 1,2 6-1,2-2 4,3 0-1,3 2 1,10-2-65,2-1-79,2-6-128,-3-1-114,-4-6-218,-6 4 0,-8-4 0</inkml:trace>
  <inkml:trace contextRef="#ctx0" brushRef="#br4" timeOffset="293346.8353">33735 15845 1136,'-1'0'104,"-4"5"28,-1 1 16,-5 5 14,-4 1 12,0 9 8,-4 4 9,-7-4 4,-4 6 0,0 0-71,0-3-32,4-2-39,14-4-63,4-7-76,7-3-50,10-7-395,-6-1 0,0-1 0,6-2 0</inkml:trace>
  <inkml:trace contextRef="#ctx0" brushRef="#br4" timeOffset="293635.6028">33753 15729 1482,'0'4'143,"-3"7"22,0 3 11,0 6 9,-3-1 3,2 8 4,1 0-1,1 1 3,0 1-2,2-6-104,0-2-40,0-4-29,0-3-56,0-6-99,0-4-120,0-8-310,0 4 0,0-3 0,0 1 0</inkml:trace>
  <inkml:trace contextRef="#ctx0" brushRef="#br4" timeOffset="294249.961">33658 15433 273,'0'-9'105,"-3"-2"47,3 0 22,-3 2 7,3 6 28,-4 3 21,1 0 22,0 1 17,3 3 12,-2 2-52,2 1-31,0 4-38,2 0-15,1 3 1,7-1-18,1 3-12,5 2-19,4 2-14,5 3-10,4 6-8,0 6-9,-1 7 5,-4 1-1,-7 7-1,-7 7 1,-4 3 6,-9-2 3,-10 5 3,-7-2 3,-4-1 4,-6-4 1,-3-5-7,0-2 1,1-4-1,2-2-3,4-7-5,4-1-5,1-6-7,7-4-3,1-5-3,4-3-5,3-3-5,1-4-1,2-4-4,3-2-7,-1-4-16,-1 0-6,1-2-15,-2-3-16,1 0-40,-1 1-57,2-1-74,-2 0-130,4-3-138,-10 5-297,1-1 0,-8 0 0,1-2 0</inkml:trace>
  <inkml:trace contextRef="#ctx0" brushRef="#br4" timeOffset="295983.4223">22402 15355 1228,'2'0'104,"-2"0"5,0 0 8,1-1 23,-2-2 17,2 3 4,-1 0 4,0 0 4,0 0 9,0 0-82,0 0 16,0 0 27,0 3 12,0 5-8,0 5-2,0 7 1,0 11-2,0 1-4,0 7-8,0-3-3,0-1-31,0-8-23,0-2-5,0-11-3,0-5 7,0-2 13,0-5 11,0-2 0,0-2 1,0-3 1,0-3-3,0-9-9,2-8-13,-2-4-20,0-9-26,0-2-22,1-3-13,-1 2 1,0-1 0,0 10 5,0 5 0,0 8-6,0 9-1,0 6 9,-1 4 7,-1 6 2,2 2 1,0 6-2,0 1 5,0 5-3,0 2 8,0 3 12,2 3 7,-2 1-1,0 2 0,0 3 1,1-3 1,-1 1-1,0-6-7,0-2-5,0-6-6,0-6-7,0-5-3,0-2 1,0-4 0,0-1-5,0 0 0,0 0 0,0-1-2,0 1-6,0 0-14,0 0-17,0 0-36,0 0-41,0 0-41,0 0-15,0 0-15,0-2-14,0-1-17,0 1-18,0-1-13,0-1-41,0-2-44,0-4-75,0 1-157,0 0 0,0 1 0,0-2 0</inkml:trace>
  <inkml:trace contextRef="#ctx0" brushRef="#br1" timeOffset="306868.7753">3486 16791 1112,'0'0'99,"0"0"38,0 0 39,0 0 24,0-4 11,0 4 12,0 0 17,-1 0 20,-4 0 18,-5 4-48,-1 0-8,-7 7-16,-3 6-8,-8 6-3,-1 6-4,-1 8-12,0 9-12,3 7-15,9 3-15,5 6-15,8-2-20,5-3-17,5-5-31,5-3-22,5-10-3,-1-3 0,5-9-4,0-2-4,-4-2-3,-1-3-4,-2-3-4,-5-3-4,1-4-5,-2 0-21,-2-5-47,-2-1-63,1 1-77,2-4-153,3-11-555,0 6 0,2-4 0,3-9 0</inkml:trace>
  <inkml:trace contextRef="#ctx0" brushRef="#br1" timeOffset="307761.0664">4219 16879 1212,'-3'0'69,"-2"0"18,1 0 25,-3 0 10,4 0 8,1 0 16,1 0 18,1 0 13,1 0 17,-1 0-37,0 0 17,2 0-2,1-1-17,11-2-8,5-1-7,9-1-16,7-3-16,1 4-15,0-3-18,-3 6-27,-4 4-27,-7 9-17,-7 3-9,-8 7-4,-7 9 1,-5-2-2,-9 5 0,-4 2 0,-4-4 1,4-3 5,0-5 5,5-10 6,9-4 1,2-7 2,4-3 1,1-3 3,2 0 1,1-4-2,7 3 0,2 1-3,3 3-3,3 5-5,0 5-2,-1 4-1,-5 3-3,-3 9 0,-9-3 0,-6 3 2,-7 0-1,-4-3 5,-2-3-2,-6-3 2,-2-6 3,0-5-1,2-3-23,6-3-86,5-11-147,9-9-447,2 3 0,9-5 0,8-3 0</inkml:trace>
  <inkml:trace contextRef="#ctx0" brushRef="#br1" timeOffset="308121.1007">4741 17062 1452,'-1'8'93,"-5"10"40,1 5 33,1 6 12,2 2 14,4 0 14,4-7 4,7-2 9,5-6 20,3-5-51,1-6-16,5-5-34,-3-10-29,3-5-10,-3-8-14,-5-3-8,-4-3-2,-10 0-6,-2 1-21,-12 2-16,-8 4-13,1 4-28,-5 3-23,0 4-36,4 4-70,4 5-95,10-3-180,0 7-248,3-2 0,3 0 0,6 0 0</inkml:trace>
  <inkml:trace contextRef="#ctx0" brushRef="#br1" timeOffset="308555.4377">5480 16898 497,'-4'-5'118,"4"-1"59,-2 2 60,2-1 23,-4 5-4,4 0 6,-2 1 8,1 6 10,1 8 9,0 13-63,0 13-52,1 16-57,-1 2-60,0 7-22,0 2 5,0-11-7,-1-10-9,-2-9-18,1-9-56,0-12-122,1-12-455,-2-3 0,0-6 0,-4-9 0</inkml:trace>
  <inkml:trace contextRef="#ctx0" brushRef="#br1" timeOffset="308762.2584">5278 17224 2268,'0'0'28,"-1"0"22,1 0 15,0 0 16,4 0 5,13 0 2,9 0-8,14 0-94,23-9-204,-1 3-284,-3-5 0,-5-6 0,-9-2 0</inkml:trace>
  <inkml:trace contextRef="#ctx0" brushRef="#br1" timeOffset="315842.5995">5810 17067 1567,'0'1'57,"0"2"61,0 0 54,0 0 18,0-3 19,0 2 13,0-4 17,0-3 27,0 0 35,0 0-4,0-3-25,0 2-57,1 0-52,7 0-16,2-1-20,7 2-16,2 0-14,4 2-30,-2 3-34,-3 0-26,-3 6-11,-7 5-1,-4 4-6,-5 5 4,-7 12 0,-8 2 4,-4 5 2,-3-3 0,2-4 1,8-4 4,7-7-2,4-9 0,2-5 6,2-6 0,5 1-1,4-5-1,4 0-4,8-1-3,2 4 1,1 0 1,1 8 2,-3 6 0,-6 6-9,-3 1-3,-7 8-4,-5-5 4,-3-2-2,-7 0 8,-6-3 2,-5-6 2,-6-2 2,-2-4-1,2-4 4,3-3-25,3 0-74,4-3-135,22-12-672,-14 4 0,6-10 0,6-7 0</inkml:trace>
  <inkml:trace contextRef="#ctx0" brushRef="#br1" timeOffset="316277.4815">6252 17140 1651,'0'0'158,"2"0"25,-2 0 6,6 0 7,4-3 3,4 0 2,5-4 1,6 0 0,3 3-1,-1 2-127,-1 1-30,-2 5-28,-2 6-2,-5 3-7,-7 9 0,-5 8-1,-8 5 5,-11 7 4,-8 1 3,-8 1 2,-3 2 1,3-8 3,7-7 7,9-9 35,8-10 9,6-8 2,2-4 1,-1-4-6,5-3-3,11-3-3,7-4-8,7 2-21,9-2-46,2 3-99,4 7-182,-6-25-486,-4 26 0,-3-2 0,-4 1 0</inkml:trace>
  <inkml:trace contextRef="#ctx0" brushRef="#br1" timeOffset="316557.9644">6963 17036 1881,'0'0'50,"3"6"18,1 11 8,5 10 5,2 14 1,5 15 2,-1 7 0,0 4-3,-4-1-12,-1-8-33,1-5-38,-7-14-42,1-14-100,-4-30-336,-1 12 0,0-9 0,0-7 0</inkml:trace>
  <inkml:trace contextRef="#ctx0" brushRef="#br1" timeOffset="316753.5158">6849 17392 2327,'-1'-2'172,"1"-2"5,0-3 11,1 5 13,12-2 4,9 4 4,13 0 0,10 0-21,9 0-40,0-1-244,2-4-216,-17 0-411,-7 1 0,-11-4 0,-8 2 0</inkml:trace>
  <inkml:trace contextRef="#ctx0" brushRef="#br1" timeOffset="319535.6035">7527 17104 1818,'-3'4'116,"1"1"53,-1-1 39,0-1 23,-1 0 28,4-3 20,0 0 5,0 0-3,0 0 10,7 0-74,-1 0-39,8-3-53,7 3-39,6 0-26,-2 5-30,2 1-24,-5 8-7,-4 4-6,-6 7-5,-9-1-4,0 5 0,-9-1 0,-6 1-1,-1-1 6,-1-4 5,-2-4 5,6-4 8,4-8 9,6-6-6,0 0 0,0-4-3,3-2 1,3 2-1,4 0-3,6 1-3,3 2-1,1 5-11,-2 8-3,-6 3 3,-3 5 2,-6 4 1,-5-1-1,-8 3 2,-2-1 3,-6-7 0,-8-2 2,-1-5 5,0-8 4,4-3-35,7-6-98,10-8-271,4-8-400,10-6 0,8-14 0</inkml:trace>
  <inkml:trace contextRef="#ctx0" brushRef="#br1" timeOffset="319863.2372">7892 17263 1542,'-4'14'96,"-1"8"16,2 6 14,-1 6 16,8-4 14,7-2 10,3-2 2,5-4 10,3-8 17,1-2-56,-2-11-15,-1-2-14,-2-9-12,0-4-14,-6-4-13,-6-8-10,-5-1-2,-9-2-10,-9 2-18,-10 1-18,-3 5-10,-2 6-8,3 5-13,10 9-39,11 1-112,4 0-525,4 11 0,6-7 0,7 2 0</inkml:trace>
  <inkml:trace contextRef="#ctx0" brushRef="#br1" timeOffset="320109.577">8415 17131 1546,'0'17'80,"0"9"6,1 9 4,-1 11 3,0-2 1,0 4-1,0-4 0,0-3-9,0-8-38,3-15-207,-1-4-267,-1-11 0,2-5 0,-2-6 0</inkml:trace>
  <inkml:trace contextRef="#ctx0" brushRef="#br1" timeOffset="320284.1247">8260 17310 2822,'0'-1'100,"-2"-4"1,2 3-7,-1-1 9,7 2 2,10 0-5,9 1-43,16 0-135,15-13-602,9 9 0,1-3 0,-4 0 0</inkml:trace>
  <inkml:trace contextRef="#ctx0" brushRef="#br1" timeOffset="320520.2294">8852 17140 2892,'0'0'44,"0"3"12,0 8 6,2 8 5,-4 6 3,4 12 1,-2 3 0,0 6-2,0-2-17,0-3-81,6-7-218,-1-9-388,2-9 0,8-11 0,5-5 0</inkml:trace>
  <inkml:trace contextRef="#ctx0" brushRef="#br1" timeOffset="320839.6119">9021 17244 2461,'-4'2'83,"-1"5"17,-1 6 14,3 1 8,3 4 12,6 3 7,3 0 3,3-2 3,3-1 1,-1-4-63,4-6 0,-2-3-12,1-5-14,1-3-5,2-7-13,-6-4-19,-1-2-29,-3-5-35,-7-3-29,-6-2-26,-10 5-20,-3-2-28,1 3-161,-3 3-339,-1 10 0,4 5 0,6 4 0</inkml:trace>
  <inkml:trace contextRef="#ctx0" brushRef="#br1" timeOffset="322162.8285">11400 17183 1417,'-3'0'73,"2"0"44,-2 0 44,-3 0 38,3 0 24,-4 0 21,4 0 18,3 0 14,-1 0 26,1 0-38,1-2-20,2-5-40,7-3-42,9-5-37,7-3-20,7 0-21,-3 1-19,4 5-14,-3 5-28,-4 4-16,-8 6-3,2 6-4,-8 7-2,-6 5 0,-6 8 0,-2 5-1,-9 0 6,-6 4 0,-3-6 4,-5 1-3,2-6 10,6-7 13,5-6 17,7-7 3,-3-4 0,-1-3 7,0 0 1,4-2-1,-2 1-6,6 0-6,0 1-12,0-2-8,6 2-20,8-1-7,7 1-16,6 0-27,4 0-51,-1 0-83,-1 0-135,-2-11-569,-4 9 0,-4 0 0,1-1 0</inkml:trace>
  <inkml:trace contextRef="#ctx0" brushRef="#br1" timeOffset="322613.2335">11864 17200 2395,'-4'10'89,"1"6"21,2 2 13,-3 7 14,4-2 8,7 1 8,1-2 5,2-2 2,5-1 7,3-2-59,2-5 7,2-5-12,-2-5-11,3-4-11,1-7-9,-2-3-6,-4-6-4,-1-4-6,-10-1-7,-4-5-18,-6 2-22,-10 0-6,-10 3-3,-2 2-3,-8 4 0,1 4-23,5 4-43,7 6-30,10 2-29,5 1-80,24 0-581,-12 4 0,-1 3 0,1-2 0</inkml:trace>
  <inkml:trace contextRef="#ctx0" brushRef="#br1" timeOffset="323109.9036">12490 17082 1346,'0'-3'126,"0"3"26,0 2 38,0 6 24,0 9 21,2 17 10,1 9 3,2 13 0,0 4 1,-1 3-123,-2 0-9,1-7-29,-3-5-41,-2-11-32,2-10-53,2-9-123,-2-24-528,0 6 0,-2-7 0,2-9 0</inkml:trace>
  <inkml:trace contextRef="#ctx0" brushRef="#br1" timeOffset="323298.4019">12350 17404 2429,'0'0'123,"0"0"16,0 2 11,3 3 9,7-1 3,7 3-1,11 3 2,8-5-9,10-2-59,8-3-330,-8-3-465,-3 0 0,-7-3 0</inkml:trace>
  <inkml:trace contextRef="#ctx0" brushRef="#br1" timeOffset="325721.4917">12858 17336 1944,'0'0'100,"2"2"57,-2 0 4,1-2 5,2 0 6,3-7 9,11 3 4,0-6 2,6 3 0,5-3-62,-1 9-39,-3 2-59,-3 7-3,-6 8-4,-9 5-8,-5 8-6,-5 6-3,-9 2 0,-7 1-1,-7 0 4,-3-1 0,-2-4 4,9-8 16,10-8 18,6-6 3,7-9 0,0-3-1,0-4 0,7-5-4,6-3-2,13-1-13,10 0-20,14 2-51,3 2-115,5 3-196,-11 5-361,-11 2 0,-7 0 0,-13 2 0</inkml:trace>
  <inkml:trace contextRef="#ctx0" brushRef="#br1" timeOffset="326008.2223">13295 17358 1229,'-2'12'135,"1"6"17,1 5 14,-2 3 9,2 1 14,2-5 11,2-6 9,1-3 6,3-1 3,8-5-114,2-1-26,6-5-23,6 0-99,9-11-572,-6 4 0,0-7 0,-4-1 0</inkml:trace>
  <inkml:trace contextRef="#ctx0" brushRef="#br1" timeOffset="326210.767">13489 17336 2133,'0'4'111,"0"6"17,2 9 8,-2 10 2,1 6 2,2 11-2,-2 4 0,2 3-13,2-6-31,-2-2-150,24-16-589,-21-6 0,2-11 0</inkml:trace>
  <inkml:trace contextRef="#ctx0" brushRef="#br1" timeOffset="326504.9737">14026 17212 2084,'0'-2'109,"-1"2"16,-2-1 16,-1 4 9,1 6 2,0 11 2,3 12 1,0 11 0,0 8 1,0 7-94,0 5-23,0-2-35,0-4-31,0-11-25,0-9-27,3-17-197,-3-9-334,-3-9 0,3-11 0,-4-6 0</inkml:trace>
  <inkml:trace contextRef="#ctx0" brushRef="#br1" timeOffset="326686.4862">13811 17456 2622,'0'0'81,"0"1"17,3 3 8,8 0 3,7 0 0,9 1 0,15 2-25,18-5-175,10-34-554,4 25 0,4-3 0,-10-2 0</inkml:trace>
  <inkml:trace contextRef="#ctx0" brushRef="#br1" timeOffset="326997.3422">14392 17347 1857,'0'-3'151,"0"3"-1,-2-2 10,2 2 12,0 5 10,0 9 6,0 7 4,0 15-1,2 8 3,-2 7-138,0 5-15,0-1 2,0-5-10,0-9-18,0-9-34,0-13-108,3-23-568,3 8 0,6-12 0,3-8 0</inkml:trace>
  <inkml:trace contextRef="#ctx0" brushRef="#br1" timeOffset="327389.2962">14592 17384 2337,'0'-2'21,"0"2"33,0 0 44,4-1 16,4-1 4,8 2 2,4-2 1,6-1 2,1 1-1,1 0-11,-2 2-14,-6 7-37,-4 6-44,-7 5-18,-4 7-4,-8 7 2,-8 2 10,-8 7 11,-8-3 16,-8 3 22,2-8 18,6-5 17,8-10 33,9-7 26,7-5 4,3-5-1,5-2-10,3-5-17,9 0-16,12-6-39,11 2-72,15-2-125,53-4-806,-37 4 0,7 2 0,-6-1 0</inkml:trace>
  <inkml:trace contextRef="#ctx0" brushRef="#br1" timeOffset="327748.4908">15385 17269 1866,'0'-5'176,"0"-1"5,0 3 0,0-1 6,0 5 10,1 10 11,2 10 4,5 14 0,-2 8 1,-2 14-122,1 5-55,-4-1-9,-2-2-7,-2-8-17,-1-5-37,1-12-112,3-14-185,-3-10-328,1-6 0,1-12 0,-2-9 0</inkml:trace>
  <inkml:trace contextRef="#ctx0" brushRef="#br1" timeOffset="327900.082">15250 17529 2219,'0'-5'111,"0"1"5,0 1 9,5 1 4,4-1 2,17 3-2,12 1-62,19-9-672,11 2 0,7-3 0,-1-4 0</inkml:trace>
  <inkml:trace contextRef="#ctx0" brushRef="#br1" timeOffset="328136.4581">15788 17355 2161,'0'0'119,"0"0"14,-1 7 13,-1 7 8,1 6 2,1 11 2,0 9-1,-2 5-4,1 1-16,1 0-125,-2-5-75,7-9-149,2-19-430,7 0 0,1-13 0,6-5 0</inkml:trace>
  <inkml:trace contextRef="#ctx0" brushRef="#br1" timeOffset="328471.6024">15939 17449 2297,'-2'7'119,"1"6"28,-1 8 22,1 4 21,1 2 16,3 5 6,3 0 2,6-2 5,1-5 8,5-6-81,1-8-21,-2-7-25,3-1-21,-2-10-23,-2-4-16,0-7-16,-10-4-18,-3-4-28,-8-5-18,-5 2-14,-11-1-17,-3 5-16,-6 9-29,5 6-72,7 6-161,8-1-380,2 8 0,5 1 0,3-1 0</inkml:trace>
  <inkml:trace contextRef="#ctx0" brushRef="#br1" timeOffset="329457.7451">17740 17419 1524,'0'0'29,"0"0"5,0 0 18,0 0 15,0 0 14,0 3 14,0-2 24,0 4 32,0 4 28,0 5-5,0 4 15,0 6 4,0 0-17,-3 7-6,0 3-10,-5-1-13,2-3-24,-2-3-28,5-5-17,0-10 2,3-7-6,3-3-11,5-3 1,3-2-9,5-3-6,10 1-4,1-2-9,7-2-28,3 1-57,-6 0-140,9-3-248,-16 4-290,-11 2 0,-5-2 0</inkml:trace>
  <inkml:trace contextRef="#ctx0" brushRef="#br1" timeOffset="329711.7793">17958 17469 2025,'0'-3'127,"-2"3"10,2 0 2,-2 3 3,2 7 0,-2 8 1,2 4 1,0 8 0,0 1 0,0 4-122,0-1-7,0 3-10,2-5-23,2-1-71,7-11-158,-4-10-348,8-2 0,2-8 0</inkml:trace>
  <inkml:trace contextRef="#ctx0" brushRef="#br1" timeOffset="330062.8417">18235 17515 1887,'-7'8'78,"1"3"21,0 4 21,-2 6 21,5 3 14,1 1 18,4 0 24,6 1 11,5-2 8,7-5-71,1-2-3,6-6-17,-4-7-21,-1-4-18,0-7-15,-1-5-16,-5-5-23,-6-1-13,-2-7-8,-10 0-2,-7 3-15,-8-2-27,-3 3-37,-6 5-75,1 3-125,2-10-439,5 16 0,7 3 0,8 0 0</inkml:trace>
  <inkml:trace contextRef="#ctx0" brushRef="#br1" timeOffset="330447.4356">18925 17408 861,'0'-6'179,"0"-2"55,0 2 13,0-1 7,0 5 26,0 7 11,0 5 19,0 14 14,4 6 0,-4 15-112,0 6-67,0 7-55,0 3-15,0-1-6,-4-7-34,4-5-21,0-14-35,0-7-34,0-15-176,0-24-496,0 7 0,0-13 0,0-7 0</inkml:trace>
  <inkml:trace contextRef="#ctx0" brushRef="#br1" timeOffset="330636.5166">18790 17615 2104,'0'0'146,"-1"1"18,1 2 15,3 1 5,8 1 2,6 0 2,6 2-2,5-2-5,6-2-40,5-2-306,-6-9-533,-3 5 0,-1-6 0,-4 0 0</inkml:trace>
  <inkml:trace contextRef="#ctx0" brushRef="#br1" timeOffset="333293.2405">19428 17568 2025,'-3'-3'142,"-3"1"27,-1-3 28,-1 1 18,2-5 28,0 4 21,3-3 11,2 2 2,2-1 0,11 0-112,12-2-26,10-1-26,8-4-30,6 1-21,-3 1-33,-6 7-34,-12 1-19,-15 8-3,-6 6 2,-9 8-2,-3 4-3,-10 10 1,-4 6-2,-9 5 5,-1 0 4,0 0 15,5-6 7,5-6 1,11-10-2,5-7 6,4-10-2,0-4 0,4-4 3,2-4-4,9-4 3,3 0-6,13-3-29,0 1-67,6 2-134,3-4-586,-6 8 0,-7-1 0,-1 1 0</inkml:trace>
  <inkml:trace contextRef="#ctx0" brushRef="#br1" timeOffset="333571.2545">19857 17515 2050,'0'2'134,"-3"7"14,-3 6 6,0 5 3,-6 5 3,2 4 1,0-3 9,5-4 9,3-3 4,13-6-103,12-4-25,7-2-16,11-5-4,6 0-10,3-4-71,-4-5-204,-8-4-436,-11 0 0,-9-6 0,-3-2 0</inkml:trace>
  <inkml:trace contextRef="#ctx0" brushRef="#br1" timeOffset="333794.2135">20109 17486 2646,'0'0'85,"0"2"27,0 4 14,0 9 10,0 7 3,1 10 0,2 7 1,0 2-1,3 3 0,0-3-30,0-3-80,0-5-95,8-5-207,-8-10-447,2-7 0,5-6 0</inkml:trace>
  <inkml:trace contextRef="#ctx0" brushRef="#br1" timeOffset="334103.4064">20539 17373 2220,'0'-3'124,"-2"0"7,2 1 20,0 2 16,2 9 10,1 8 4,6 11 1,0 7 1,1 10 1,0 1-125,-4 4 0,-5-4-7,-1-1-25,0-8-34,0-1-51,0-11-75,17-11-606,-14-9 0,-3-6 0,0-14 0</inkml:trace>
  <inkml:trace contextRef="#ctx0" brushRef="#br1" timeOffset="334317.8351">20443 17541 2278,'-2'0'109,"1"0"18,-2 0 18,1 0 9,2 0 6,3 0 3,6 3 1,5-2 2,11 3-2,13 0-98,5-3-86,15-1-233,-9-1-431,-1-4 0,-5-2 0,-5-2 0</inkml:trace>
  <inkml:trace contextRef="#ctx0" brushRef="#br1" timeOffset="334677.2182">20929 17483 2710,'-8'7'118,"-1"0"13,-4 7 14,-1 4 9,8 7 12,3 3 11,6 2 1,8 2 2,8 0 4,1-2-101,6-6-11,2-7-12,1-9-12,-4-5-9,1-9-10,-1-8-11,-5-6-7,-5-3-8,-8-7-11,-3-4-12,-14 2-17,-4-4-5,-5 2-6,-5 4-14,0 10-30,4 7-53,3 6-95,10 5-129,3 4-319,2 4 0,4-2 0,5 1 0</inkml:trace>
  <inkml:trace contextRef="#ctx0" brushRef="#br1" timeOffset="334955.4737">21403 17355 2338,'-2'-3'143,"1"1"8,1 0 10,-2 9 10,2 7 6,3 11 2,0 14 0,2 9-1,0 5-3,-1 4-138,0 1-19,-1-1-21,-1-8-24,-2-9-66,4-11-105,-4-26-519,0-1 0,2-7 0,-1-12 0</inkml:trace>
  <inkml:trace contextRef="#ctx0" brushRef="#br1" timeOffset="335143.9697">21279 17529 1932,'0'0'150,"0"0"10,0 0 6,5 0 4,4 0 0,11 0 0,11 0-28,16 0-176,1-5-571,5 3 0,-1-3 0,-3-4 0</inkml:trace>
  <inkml:trace contextRef="#ctx0" brushRef="#br1" timeOffset="335372.2407">21773 17376 2038,'0'0'104,"0"1"20,2 6 15,-2 8 4,0 8 3,1 7 0,1 11-6,3 3-18,0 2-41,1-1-130,0-8-131,7-18-410,-5 6 0,6-8 0,-1-13 0</inkml:trace>
  <inkml:trace contextRef="#ctx0" brushRef="#br1" timeOffset="335828.746">22044 17387 2794,'-12'0'119,"-5"3"19,-7 1 16,-3 3 5,3 3 4,5 2 4,6 5 3,10 4 2,3-3 4,3 1-94,3 2-23,5-1-21,7-3-13,0-1-9,3 0-2,5-2-8,-4 0-3,-2-2-7,-1 1-5,-1-1-5,-5 4-2,-6-3 1,-4 3 0,0-1 1,-7-1 1,-2 1 8,-7-1 0,-3-4 6,-5 2 5,-2-7 3,1-2 0,2-3-15,7 0-38,-1-2-45,8 2-102,5-3-231,-1 1-301,1 1 0,2-4 0,-1 1 0</inkml:trace>
  <inkml:trace contextRef="#ctx0" brushRef="#br1" timeOffset="337553.1862">23577 17348 2102,'0'0'145,"0"0"21,0 0 13,0-1 3,-3 1 5,3 0 14,-6 3 14,5 5 18,-2 8 7,3 9-123,0 8-22,0 4-22,1 3-11,-1-1-3,0-4-13,0-4-29,0-9-44,2-3-66,-1-9-131,4-17-571,2 6 0,2-4 0</inkml:trace>
  <inkml:trace contextRef="#ctx0" brushRef="#br1" timeOffset="337903.2523">23756 17365 2651,'-4'4'142,"-2"6"16,-2 5 9,1 6 5,5 1 2,-1 10 2,6-2 6,6 0 4,5-5 7,9-4-103,7-5-15,4-8-9,4-3-8,-5-7-4,-2-6 0,-5-6-3,-8-3-6,-6-5-6,-8-4-17,-8-1-29,-12 0-25,-5-2-8,-5 1-25,0 6-40,1 5-52,5 7-96,16 3-173,-2 6-308,2 1 0,4 0 0</inkml:trace>
  <inkml:trace contextRef="#ctx0" brushRef="#br1" timeOffset="338173.5275">24251 17255 2249,'2'0'107,"-1"0"22,3 3 9,0 8 6,-1 7 3,4 11 1,-2 7 0,-2 6 0,-2-2 0,1 0-61,-2-2-52,0-5-56,0-5-81,6-7-195,-6-6-344,3-8 0,-3-7 0,6-2 0</inkml:trace>
  <inkml:trace contextRef="#ctx0" brushRef="#br1" timeOffset="338365.0174">24163 17415 2056,'0'0'91,"0"0"22,3 0 11,1 0 3,5 0 2,6 0 1,9 0-16,5 0-88,19-7-608,-18 3 0,-1-1 0</inkml:trace>
  <inkml:trace contextRef="#ctx0" brushRef="#br1" timeOffset="338703.1104">24683 17183 1244,'0'0'130,"2"0"4,-2 0 48,0 3 23,0-1 13,0 8 9,0 7 12,0 9 8,0 8 5,0 6-117,0 6-10,0 1-2,0 1-48,0-1-25,0-5-23,0-5-34,0-8-57,1-11-122,-1-18-485,5 2 0,1-5 0,0-9 0</inkml:trace>
  <inkml:trace contextRef="#ctx0" brushRef="#br1" timeOffset="339233.0168">25035 17108 1893,'-1'0'155,"-4"3"27,-2-3 26,-4 6 28,-1 2 32,-6 7 22,3 7 16,-3 5 12,3 5 6,6 5-104,1 4-42,5 4-30,2 3-22,1-3-27,6-1-32,2-2-20,2-9-14,5-3-9,3-9-4,2-8-4,-1-4-4,4-7 0,-3-5-3,2-9-1,-7 0-7,-4-7-6,-7-5-5,-2-5-3,-10 4-3,-4-1 0,-3 7-1,-6 6 3,-4 8-3,0 5-47,1 7-76,5 1-108,11-1-224,0 1-361,4 1 0,4-4 0,8-5 0</inkml:trace>
  <inkml:trace contextRef="#ctx0" brushRef="#br1" timeOffset="339695.33">25376 17174 1192,'-2'-1'195,"2"-3"9,0 1 4,-2 3 27,-1-3 17,0 6 20,3 4 16,-3 6 15,3 10 9,6 9-155,1 8-37,2 9-10,1 0-1,-5-3-27,-1-2-20,-1-5-21,-3-7-27,0-7-43,-1-7-48,1-6-109,7-8-218,-10-2-288,0-9 0,-1-7 0</inkml:trace>
  <inkml:trace contextRef="#ctx0" brushRef="#br1" timeOffset="339887.8162">25255 17396 1899,'0'2'116,"0"-2"34,3 0 27,-3 1 9,6-2 3,5 1-1,8 0-12,10 0-32,14-2-95,19-6-319,-5-1-330,-1-3 0,1-5 0,-3 0 0</inkml:trace>
  <inkml:trace contextRef="#ctx0" brushRef="#br1" timeOffset="340365.7562">26012 17134 2240,'-8'0'133,"-6"0"17,-5 0 21,-2 3 14,0 5 21,2 4 25,2 9 16,3 7 7,3 7 7,3 4-111,2 2-16,-1 3-14,2-1-22,4 0-13,-1-1-17,4-9-25,2-3-12,3-9-5,4-4-3,7-9-3,0-4-4,5-3-8,-4-4-7,-2-6-3,-4-1-8,-7-5-4,-4-1-5,-4-2-3,-8-1-4,-4 2-3,-3 5 5,-5 3 4,-3 3 8,-1 2 2,5 4 3,4 0-7,1 2-29,8 1-54,2 0-68,6 1-128,0-4-525,3 5 0,0-5 0,4 0 0</inkml:trace>
  <inkml:trace contextRef="#ctx0" brushRef="#br1" timeOffset="340700.0757">26351 17120 1985,'0'-3'89,"0"3"39,0-1 22,0 5 17,0 7 12,3 12 4,1 11 0,1 9 0,2 6 0,2 1-79,-4-3-14,-2-1-44,-2-5-34,-1-7-46,0-3-80,2-11-170,1-8-366,-3-5 0,0-6 0</inkml:trace>
  <inkml:trace contextRef="#ctx0" brushRef="#br1" timeOffset="340911.9704">26289 17344 2428,'0'0'59,"-2"0"21,2 0 23,2 0 7,4-2 3,7 2-1,7-2-13,9 2-41,11-2-108,25-7-572,-20 3 0,6-1 0,-4-3 0</inkml:trace>
  <inkml:trace contextRef="#ctx0" brushRef="#br1" timeOffset="341463.8739">26948 17113 2168,'-12'0'97,"-5"3"18,-7 1 14,-1 3 8,8 0 11,1 7 7,5 2 7,5 3 9,3 0 5,2 3-83,1 3-10,1-1-17,2-3-13,3 0-4,3-3-11,5-4-4,2-2-6,4 1-8,-2-4-6,3 1-1,-3-2-2,-6 1 0,-3 1 4,-6-1 21,-3 4 30,-3-2 27,-4 3 24,-13-2 27,-3 1 15,-11-1 14,-1-1 11,-1-2 10,3-2 0,3-4-22,4-1-28,10 0-30,2-2-22,5 0-28,3 0-15,6 0-18,0 0-37,0 0-69,0 0-68,3 0-79,3 0-109,24-9-716,-13 1 0,4-6 0</inkml:trace>
  <inkml:trace contextRef="#ctx0" brushRef="#br1" timeOffset="342117.649">27334 16704 1510,'-3'0'128,"-2"0"50,0 0 30,-2 0 17,-1 0 15,1 0 9,1 4 11,4-1 16,2 2 28,0 5-45,11 2-40,11 4-34,13 2-19,15 7-11,11 5-12,6 9-11,0 10-11,-5 6-15,-14 13-24,-15 5-12,-18 4 1,-19 2-2,-16 1 5,-13-4 2,-12-2 0,-2-3 5,-4-10 2,12-4 7,4-11 16,11-12-9,8-9-8,8-11-11,7-8-7,1-5-13,0-3-1,1-3-7,-1 1-12,0-2-55,0-1-69,0 0-73,-1 0-89,-4 2-82,-4-2-168,-1-33-530,-10 30 0,0-3 0,-4 1 0</inkml:trace>
  <inkml:trace contextRef="#ctx0" brushRef="#br1" timeOffset="350989.0804">6979 17799 1400,'0'0'111,"0"2"14,0-2 14,0 0 7,0-2 10,0 2 11,0 0 15,3 0 24,-3 0 15,-3 2-68,-6 4-7,-1 2-2,-7 6 4,-4 2 18,-3 9 11,0 4 7,1 5-5,5 7-13,7 3-12,7 7-11,0 1-16,9 2-13,3-2-15,0-5-25,5-1-19,1-7-19,-2-7-10,0-8-11,-5-5-3,-4-5-5,-1-6-1,-1-3-1,-1-1-2,2 0 0,1 0-2,-3-1-2,4 1-14,-1-1-37,-3-1-56,0 0-50,3-2-98,12-4-226,-7 1-342,1-5 0,-3-9 0,5-7 0</inkml:trace>
  <inkml:trace contextRef="#ctx0" brushRef="#br1" timeOffset="351333.1722">7384 17982 2231,'0'-3'130,"0"3"-3,0-2 3,0 2 21,0 5 17,1 7 12,2 13 4,5 10 3,-2 9 1,0 8-126,-3 0-2,0 2 2,-2-4-3,1-7-21,0-4-15,-1-12-17,3-5-39,1-10-76,4-6-236,-1-6-354,0-11 0,8-7 0,1-13 0</inkml:trace>
  <inkml:trace contextRef="#ctx0" brushRef="#br1" timeOffset="351711.3139">7706 18115 1626,'-5'4'140,"1"6"31,-5 8 33,3 8 23,1 0 7,4 10 5,1 0 8,6 4 3,6-2 3,6-2-98,6-6-17,6-4-2,0-11-14,-1-8-3,-2-5-3,-3-11-2,2-7-6,-2-9-3,-5-2-1,-7-12-6,-4 1-19,-10-3-37,-10-2-25,-13 3-22,-3 3-14,-6 8-22,1 6-44,4 6-42,11 11-46,4 3-68,13 6-111,2-2-448,-1 12 0,7-2 0,4 4 0</inkml:trace>
  <inkml:trace contextRef="#ctx0" brushRef="#br1" timeOffset="352456.9049">8449 18035 691,'-1'5'114,"-4"-4"62,1 4 39,1-2 36,0 5 40,3-7 29,0 2 27,0-3 29,0 0 24,0 0-32,0 0-72,0-3-61,6-1-39,3-4-34,6-1-42,4-5-28,7 2-26,-1 4-31,7 1-25,-5 2-12,3 8 1,-1 3-1,-5 6-2,-7 9 2,-3 8-1,-7 10 2,-7 7 2,-10 6 4,-8 2 7,-7 1 16,-8 0 16,-5-3 22,2-6 24,3-10 16,3-9 24,12-8 45,1-11 18,1-8 7,5-8-3,2-9-10,3-5-17,3-6-22,3 0-24,6 3-12,4 4-26,1 2-47,8 8-21,3 2-13,5 6 0,8 2-3,2 4-1,1 4-1,4 4-4,1 3-4,-3 1 2,-7-1 2,-2-2 1,-5 0 2,-4-4-5,-6 0-1,-6-4 5,-4-2 2,-3-2 2,-3 0-11,0 3-67,0-3-80,0 0-70,1 0-76,-1 0-89,4-3-221,-1 0-403,-3 2 0,3-3 0,-3 1 0</inkml:trace>
  <inkml:trace contextRef="#ctx0" brushRef="#br1" timeOffset="358403.9541">10699 17982 1083,'3'0'77,"-2"0"27,1 0 52,-1 4 46,1-4 39,-2 4 32,0-4 13,0 0 14,-2 0 6,-2 0-33,-7 4-13,-2-1-7,-8 6-43,-3 5-43,1 6-30,-3 4-30,4 5-10,1 5-8,7 6-2,-1 4-7,8 5-8,1 2-13,6 4-10,0-1 3,6-1-8,6-4-3,3-13 1,6-7-3,3-8-1,2-11-6,-1-6-6,1-8-6,-2-6-1,-7-7-3,-1-4 0,-10-2-3,-3-5-3,-3 1-4,-6 7-6,-9 0-3,0 3-2,-8 6-5,-1 7 2,0-1-6,0 5-15,2 6-23,5 2-67,3 4-49,10 2-86,4-3-198,3-1-401,-2-5 0,7-3 0,7-4 0</inkml:trace>
  <inkml:trace contextRef="#ctx0" brushRef="#br1" timeOffset="358904.6154">11205 18081 1932,'3'-6'140,"-3"-3"17,3 4 4,-3-4 4,-3 6 7,-3 3 17,-5 5 27,-6 5 22,-3 7 17,0 6-96,-1 6-8,4 8-2,2 4 13,4 4 5,3 5-2,6 3-14,1 3-24,8-2-17,5-7-12,6-5-14,2-9-12,7-9-10,0-9-7,-5-5-1,4-5 1,-6-3-1,-2-7-3,-2-3-3,-1-4-4,-4 0-5,-8-4-3,-1-1-6,-10 0-10,-7 4-9,-16-3-11,-7 4-7,-11-1 0,-2 6-6,9 5-15,9 0-42,9 4-81,14 2-72,8 2-108,8-2-204,1 4-347,6 2 0,6-8 0,9-3 0</inkml:trace>
  <inkml:trace contextRef="#ctx0" brushRef="#br1" timeOffset="366711.0613">12741 18149 1606,'-3'0'156,"-6"0"11,0 0 22,0 0 15,-1 0 14,3 0 11,4 0 10,2 0 1,1 0 1,0 0-113,0 0-30,1 0-6,5 1-19,8 2-9,1 2-13,9 2-9,8 1-8,5-3-2,4-2 3,1-3-5,-3-2-8,-4-2-5,-10-1-2,-5-1-7,-13-2 2,-2 5-6,-3 0-7,-2 2 4,0 1-5,0 1 0,0 5 5,0 3-1,0 7 2,0 5 4,0 8 0,0 10 10,0 5 15,0 8-2,0 3 6,0 1-1,0 0-3,0-10-1,0-7-1,0-12-3,0-5-1,0-8-8,0-5-6,0-6-7,0-2-54,0-1-60,0-4-96,5-12-207,-5-1-344,2-5 0,4-5 0,5-2 0</inkml:trace>
  <inkml:trace contextRef="#ctx0" brushRef="#br1" timeOffset="367348.9109">13609 18158 963,'-10'-2'148,"-7"-1"26,-4 0 33,-8 0 27,-2 0 23,-2 3 8,-2 0 6,1 0 1,2 3 2,8 0-120,1 3-27,12 2-18,3 3-28,5 4-21,6-3-20,5 8-6,5 1-5,8 3 1,6-5-1,10 1 2,0-3-3,-3-9-4,-4-2-3,-6-3-6,-4-6-3,-5-3 0,-4-2-1,1-5-1,-9-3-1,0-4 1,-3 5-1,0-1-2,0 6-5,0 2-4,0 5-1,0 3 0,0 2 3,0 5 2,0 10 5,3 9 5,0 6 13,3 11 14,4 9 14,-2 2 12,-1-2 2,0 0 1,-4-5 0,-3-8-2,0-10-3,1-5-6,-2-7-10,2-8-12,-1-5-8,0-2-19,3-2-36,-3 0-60,3-2-144,3-11-630,-2 5 0,-1-5 0,7-2 0</inkml:trace>
  <inkml:trace contextRef="#ctx0" brushRef="#br1" timeOffset="374615.2403">15217 18222 902,'-5'0'142,"0"0"18,1 0 14,-2 0 18,6 0 31,0 0 33,-3 0 18,3 0 12,0 0 8,0 0-102,0 0-21,0 0-12,3 0-10,0-3-13,7 0-30,10-2-33,3 0-18,7-2-13,4 4-6,-5-1-11,-3 4-8,-4 0-6,-4 7-6,-3 2-2,-2 5-5,-3 3-3,-6 4 1,-1-4 0,-1 3 2,-7-3 0,-2-1 1,-7-1 0,-1 0 0,-4 1-2,2-4 3,0 2 2,8-6-3,3 2-2,5-6-2,1 1 0,1-2 0,1 0 0,1-1 1,1-1 2,6 1-2,6-1 2,2-1 4,6 3 1,2 2 1,1 2 0,-2 3-2,-2 1-1,-6 4 2,-4 0-2,-6 2 4,-4-1 2,-1 0 4,-5 0 6,-3-1 1,-4 2 2,-7-3 0,-12 2 6,-5 1-4,-10-2 2,0-1-3,-1-4-1,8-3-8,4-5-11,12 0-29,5-2-40,12-2-74,4-3-129,6-15-480,2 3 0,6-5 0,5-9 0</inkml:trace>
  <inkml:trace contextRef="#ctx0" brushRef="#br1" timeOffset="375170.8195">15650 18124 1697,'-6'0'66,"0"5"18,1 1 10,1 3 13,4-3 15,3 2 20,3-1 16,3-2 8,6 1 6,9-4-44,4-1-12,9-1-18,6 0-6,1-1-13,-3 1-14,-5 0-21,-9-2-15,-11 2-9,-7-1-5,-6 1-9,-3 0-2,0 0 0,0 0 3,0 1 0,0 6 0,0 2 4,0 6 1,0 9 4,3 5 9,-3 5 17,0 9 1,0 9 2,0 3 0,0 2 1,-3-3-1,0-7-2,3-9-1,0-9-2,-3-8-9,3-8-8,0-6 3,0-4-5,0-1-12,0-5-25,3-1-48,0-6-82,12-5-206,-4-3-351,0-7 0,2 3 0,-1-4 0</inkml:trace>
  <inkml:trace contextRef="#ctx0" brushRef="#br1" timeOffset="375931.8485">16231 17912 904,'-2'-1'114,"2"-2"28,0 1 32,0 0 22,0 0 2,0 2 4,0 0 15,0 0 14,5 0 21,2 6-74,2 5-15,11 4-19,-1 11-29,4 4-16,4 3 13,5 8 5,-1 5-7,3 2-9,-6 4 2,-4 5 16,-8-1 7,-9 2 3,-4 2 5,-3 1 0,-13-4-15,-3-1-8,-2-9-3,-6-4 12,0-4-13,-2-5-21,4-3-5,-1-6-7,3-3-5,6-4-4,4-6 1,6-4 3,2-4-2,2-3-7,0 2 6,2-3 5,-4 0 8,2 0 8,0 0 0,0 0 9,0 0-2,0 0-4,0 0-2,0 0-11,0 0-14,0 0-17,0 0-18,0 0-15,0 0-9,0 0-14,0 0-1,0 0-2,0 0 3,0 0-3,0 0-1,0 0-1,0 0-1,0 0-6,0 0-24,0 0-5,0 0-9,0 0-21,0 0-48,-1 0-65,1 0-92,-2 0-101,2-3-186,0 3-381,-3-1 0,0-2 0,-1-5 0</inkml:trace>
  <inkml:trace contextRef="#ctx0" brushRef="#br1" timeOffset="428724.6373">25146 10420 608,'1'0'95,"-1"0"18,0 0 4,0-2 1,0-1 2,0 1 1,0-2 8,4-2 26,-4 1 35,3 1-40,-3-1 5,0-1 1,0-1 4,0 0 25,0-2 25,0 0 18,0 1 2,-7-1 4,-7-1-10,-10 2-6,-12 0-20,-6 1-15,-8 3-9,5 1-23,6 3-28,6 3-18,11 2-13,3 4-25,6 6-28,5 8-21,5 7-6,3 6-3,2 15 2,8 9-1,5 8 1,1 3 2,4-1 2,-2-5-4,-4-11 3,-2-7-1,-5-13-6,-2-8 0,-3-10 2,-1-3 5,-1-7-3,0-3 0,-3-8-1,-3-4 0,-6-14-7,3-9-4,0-5-4,3-5-2,5 5-5,6 4-6,9 13 2,5 8-7,8 5-30,11 4-43,3 3-30,4 1-35,-3-1-99,3-8-207,-12-10-337,-3 7 0,-13 2 0,-5-6 0</inkml:trace>
  <inkml:trace contextRef="#ctx0" brushRef="#br1" timeOffset="429003.1804">25333 10328 2020,'0'2'130,"0"8"36,0 13 15,3 15 3,2 16-1,1 13 1,0 8-3,0-3-4,-2-4-9,2-12-97,-6-9-106,5-12-154,0-16-495,1-3 0,-2-11 0,7-5 0</inkml:trace>
  <inkml:trace contextRef="#ctx0" brushRef="#br1" timeOffset="429336.3026">25551 10665 1671,'-3'7'177,"0"7"30,-7 3 22,7 8 8,2 1 6,1 0 6,4 1 4,9-3 3,4-7 4,4-4-134,3-6-35,1-4-32,-3-9-20,-1-6-9,-7-6-12,-6-9-14,-9-9-6,-11-4-4,-12-3-2,-4 8-3,-6 7-7,1 10-5,6 11-23,9 7-55,6 6-115,16-3-527,-2 6 0,5-2 0,7-3 0</inkml:trace>
  <inkml:trace contextRef="#ctx0" brushRef="#br1" timeOffset="429646.4629">25789 10605 1663,'0'3'159,"0"3"35,0 6 19,0 7 13,0 10 9,0 5 13,3 1 5,3 0 7,5-1 7,2-3-102,4-9-41,1-2-24,-3-9-19,3-8-12,5-3-8,-2-9-21,0-6-34,-2-9-33,-9-6-33,-6-11-31,-4 0-53,-6-4-43,1 8-87,7-1-442,-10 15 0,1 9 0,7 5 0</inkml:trace>
  <inkml:trace contextRef="#ctx0" brushRef="#br1" timeOffset="429957.629">26072 10622 1678,'0'15'146,"0"5"7,3 9 6,3 8 2,2 0 2,2-1 1,1-1 1,-6-6 2,2-4 30,-1-8-68,-5-5-2,-1-9 6,2-6 7,-2-9 3,0-8-2,0-12 1,0-13-13,0-6-16,0 0-46,3 5-79,0 11-44,9 15-47,8 11-130,13 1-220,3 5-259,12 3 0,4-3 0</inkml:trace>
  <inkml:trace contextRef="#ctx0" brushRef="#br1" timeOffset="430240.2629">26915 10570 2305,'0'3'120,"0"2"28,4-1 13,4 1 5,8 1 3,7-5 3,12 1-5,5-4-14,4-3-50,3-2-268,-10-13-534,-10 11 0,-6 3 0,-12 1 0</inkml:trace>
  <inkml:trace contextRef="#ctx0" brushRef="#br1" timeOffset="430435.2771">26969 10818 3051,'0'0'65,"4"0"3,7 0-1,6 0-14,5 0-57,19-3-192,1-26-424,4 23 0,6-2 0,-1 0 0</inkml:trace>
  <inkml:trace contextRef="#ctx0" brushRef="#br1" timeOffset="431427.1751">28056 10335 1202,'0'-1'135,"0"1"44,0-1 24,0-1 7,0 1 0,0 1 20,0 0 41,0 5 28,0 7 37,0 13-69,0 16-41,0 14-40,0 9-24,-3 5-4,-5-2 1,3-6-19,2-12-41,-1-5-26,1-13-36,6-9-37,-3-8-49,0-4-120,9-8-269,-6-4-387,3-4 0,0-9 0,6-13 0</inkml:trace>
  <inkml:trace contextRef="#ctx0" brushRef="#br1" timeOffset="431883.1878">28366 10476 1356,'-5'0'108,"2"2"46,-6 4 46,3 0 29,-1 6 21,2 5 10,1 6 19,2 0 17,2 6 10,0 3-57,2 2-36,1 0-42,5-5-41,3-3-23,4-7-20,6-9-8,3-3-18,2-9-18,5-3-11,-2-9 0,-2-4-15,-3-8-4,-6-5-12,-10-1-6,-8-3-1,-11-2-1,-11-1-3,-7 3 2,-1 6-1,-1 5-10,2 9 0,9 8-23,2 5-35,8 4-57,4 2-129,15-1-551,-8 2 0,2 2 0,6-4 0</inkml:trace>
  <inkml:trace contextRef="#ctx0" brushRef="#br1" timeOffset="432463.2786">28805 10398 1522,'-3'0'91,"0"0"26,1 0 14,-1 0 16,1 0 27,2 0 29,0 0 25,0 0 24,0 0 3,4-1-58,2-4-26,3-2-25,4-1-12,7-3-13,6 0-28,1 3-29,3 4-27,3-1-23,-6 5-4,2 7-2,-7 3-2,-5 11-3,-4 4 1,-10 4-1,-1 7 22,-7 3 24,-11 3 14,-5 0 6,-8 2 4,-10 0-1,-2-2 4,5-4 2,0-5-2,13-8 0,7-5-12,10-11-23,5-3-12,1-6-4,1-6-7,5 1 3,10-7-3,4 2-4,6-3-1,9 3-2,-2 2-10,0 3-8,0 4-37,0 2-51,-2 4-58,-1 1-137,2-4-191,-12 7-313,-1-2 0,-8 0 0,-2-5 0</inkml:trace>
  <inkml:trace contextRef="#ctx0" brushRef="#br1" timeOffset="433027.0245">29810 10398 1128,'-9'-3'121,"-7"2"34,-1-1 32,-10 2 24,3 6 17,-2 5 9,1 3 8,-4 7 12,8 11 8,3 6-88,9 3-33,3 3-32,9 0-29,9-1-25,12-6-23,6-8-30,8-9-40,8-7-83,1-8-159,0-26-366,-2 12 0,-3-12 0,-3-4 0</inkml:trace>
  <inkml:trace contextRef="#ctx0" brushRef="#br1" timeOffset="433314.9366">29994 10524 1671,'-2'6'139,"2"6"27,0 5 12,0 6 5,2 5 3,3 1 5,2 0 3,2-3 16,6-7 6,0-6-100,0-4-34,2-7-26,1-2-10,-2-7-10,2-5-17,-1-9-19,-5-5-26,-3-8-31,-6-4-17,-2 3-26,-2 3-63,-1 2-110,2 4-326,0 11 0,10 8 0,6 0 0</inkml:trace>
  <inkml:trace contextRef="#ctx0" brushRef="#br1" timeOffset="433813.0549">30461 10466 1989,'-3'7'117,"-2"4"27,2 6 11,0 9 6,1 6 0,1 8 2,1 11 1,-2 2 0,1 4 0,1-5-80,1-3-36,-1-8-27,0-5-12,0-12-2,2-9 0,-1-7 0,1-8-4,-2-11 2,0-8 0,0-14-1,0-9-3,0-16 1,0-10 1,0-4-3,0 1 2,0 4 0,3 11 4,2 12 4,3 9 0,6 12 1,5 6 4,4 8-1,9 6 1,0 6-3,0 6-5,-7 7-4,-12 7 1,-7 4-4,-18 4 1,-20 4-1,-19 6-2,-11-1-31,-2 0-30,11-5-6,20-10-72,21-18-123,30-13-99,12-10-190,13-12 0,6-1 0</inkml:trace>
  <inkml:trace contextRef="#ctx0" brushRef="#br1" timeOffset="434212.9919">30945 10331 1520,'-9'0'177,"-6"6"26,-6 2 13,-9 9 7,-5 4 2,5 9 4,4 4-2,10-1 3,8-3 6,10-6-133,8-5-40,7-7-24,7-1-13,6 0-5,5 1-4,1 0-2,-4 3 1,-4 2-5,-10 0-3,-7 6-1,-7-1 4,-8 2 7,-7 1 13,-11-1 7,-7 2 8,-9-4 2,-5-2 2,-4-5 2,2-7-2,4-5-22,4-2-55,3-3-93,12-6-187,3-29-439,6 29 0,3-2 0</inkml:trace>
  <inkml:trace contextRef="#ctx0" brushRef="#br1" timeOffset="434972.7846">26723 11661 986,'0'3'180,"0"0"46,0 0 34,0 2 29,0-1 23,0-3 15,0-1 14,0 0 7,1 0 4,5 0-118,7 0-53,13 3-38,15-2-40,17-1-35,10 0-52,1 0-54,-7-1-94,-12 1-159,-8-8-490,-29 5 0,-5 0 0</inkml:trace>
  <inkml:trace contextRef="#ctx0" brushRef="#br1" timeOffset="435202.6703">26892 11775 2349,'0'3'97,"0"2"28,0-1 18,3 1 6,5-1 0,10-4 1,7 0-10,12 1-21,5-4-73,6-4-229,-1-8-473,-5 10 0,-14-3 0,-5 4 0</inkml:trace>
  <inkml:trace contextRef="#ctx0" brushRef="#br1" timeOffset="438683.0455">24990 11554 1195,'2'0'130,"1"0"29,1 0 20,-4 1 16,3-2 13,-3 1 13,0 0 20,0 0 21,-3 0 14,-4 0-72,-7 0-7,-4 0 9,-6 0-11,-6 0-12,6 0-12,0 1-16,4 6-24,8 3-19,6 4-15,5 6-18,2 1-30,2 3-40,6 0-12,2-3-6,1-2-1,0-1-5,1-4 0,-2-3 3,1-2-1,3-5-8,0 0-12,-1-1-4,-1-2 4,-1 2-2,-3 0 2,-1 2 8,-3 2 8,-4 1 3,1 1 11,-7 6 21,-9-1 14,-4 3 6,-10 0 2,-7 0 4,-3-3 0,2-3 0,3-7-8,8-1-30,2-3-62,12-5-93,4-7-140,11-3-194,2-2-287,11-3 0,6-3 0,8 3 0</inkml:trace>
  <inkml:trace contextRef="#ctx0" brushRef="#br1" timeOffset="439009.0392">25112 11708 1866,'3'4'195,"-3"6"30,0 4 23,3 5 10,-3 8 5,0 2 6,3 0 3,2-1 3,2-7 11,4-2-137,4-9-40,2-6-27,4-4-23,-2-7-9,1-4-5,2-7-4,-2-8-9,-7-4-11,1-7-19,-8-1-12,-5 5-12,-1 1-23,-6 14-41,-2 7-41,4 8-98,1 2-157,-1 1-388,4 4 0,1-4 0</inkml:trace>
  <inkml:trace contextRef="#ctx0" brushRef="#br1" timeOffset="439498.7281">25548 11655 1620,'-7'0'172,"-2"2"36,-5-2 32,-7 2 17,-3 3 11,-1 4 8,5 5 3,2 4 2,8 4 1,6 1-119,6-2-47,3-3-35,8-2-30,5-7-14,-1-2-8,5-6-8,-4-1-1,-1-4-5,1-4-14,-6-4-11,3-1-14,-6 1-10,-3 1-5,-4 7-3,2 1-4,-1 7 0,5 5-1,2 10 3,5 8 14,0 9 8,2 3 17,-5 7 28,1 0 16,-7 3 15,-6-3 13,-10 0 4,-7-1 3,-10-8 2,-4-4-2,-9-8 3,3-7-12,4-10-51,6-8-74,7-15-133,26-15-688,-9-12 0,12-13 0,14-13 0</inkml:trace>
  <inkml:trace contextRef="#ctx0" brushRef="#br1" timeOffset="440189.2655">25893 11698 3153,'-16'4'65,"-4"2"2,-7 5 1,1 3 0,7 4 2,11 2 3,5 1 0,5-2 1,4-1 2,7-4-52,-2-4-2,5-6 3,4-4 0,1-6 2,3-5-4,-1-3-4,-4-1-5,-2-4-4,-8 2-6,-6 4-21,0 5-5,-3 5 0,-3 3 1,3 7-1,3 3 1,-3 5 0,0 3 4,6 0-3,4-3 5,10-1 17,6-5-1,5-6-8,7-3-42,-5-3-54,-5-7-62,-6-4-12,-9-5-1,-8-5 8,-4-2 31,-1 8 59,-1 4 25,1 4 33,0 7 67,0 5 68,0 3 70,0 6 23,0 6 5,0 4 2,3 6-31,0 1-60,0-3-17,-2-1-7,1-7 22,-1-8 24,-1-1-3,0-7-5,-1-6 4,-4-3-2,1-7-2,1-11-6,-2-8-42,0-7-69,5-5-85,5 0-91,6 5-76,16 7-148,17-8-513,17 20 0,14 1 0,11-3 0</inkml:trace>
  <inkml:trace contextRef="#ctx0" brushRef="#br1" timeOffset="441500.6981">28433 11306 1350,'2'0'132,"-2"0"28,0 0 21,0 0 16,1 0 19,-5 0 26,-2 4 24,-3 4 26,-6 4 32,-6 8-71,-2 10-24,-2 6-16,6 10-16,0 3-11,8 5-16,5 2-26,2-5-22,8-5-26,8-5-26,4-8-22,6-11-14,8-3-12,0-12 0,-1-4-7,-2-3-2,-3-6-5,-4-5-5,-2-4-5,-6-4-11,-5-5-8,-7 6-4,-7-5 0,-11 6-8,-3 4-11,-8 5-22,-1 3-53,1 8-65,1 0-84,8 3-143,10-6-387,4 5 0,6-2 0,14-3 0</inkml:trace>
  <inkml:trace contextRef="#ctx0" brushRef="#br1" timeOffset="441909.6067">28969 11373 1627,'-3'-3'142,"-3"0"24,-6 3 35,-4-3 22,-5 12 22,-1 11 15,-2 6 16,0 11 7,3 9 7,5 1-124,4 2-9,7-3-17,7-1-32,6-8-22,3-8-16,3-5-12,5-7-9,1-11-12,1-3-12,0-4-16,-2-6-17,0-5-38,-6-2-22,-7-2-10,-9-3-12,-9-1-4,-9 4-10,-8 5-8,-4 2-58,-3 8-65,4-2-78,28 6-347,-11 1 0,12 2 0</inkml:trace>
  <inkml:trace contextRef="#ctx0" brushRef="#br1" timeOffset="442203.339">29383 11459 2008,'-9'0'157,"-9"4"23,-5 7 11,-5 6 3,-1 6 4,3 10 1,5 1 2,11-2 0,4-1 2,9-6-121,12-4-34,7-3-28,10-4-41,13-6-83,11-4-148,0-16-449,-2 6 0,-7-8 0</inkml:trace>
  <inkml:trace contextRef="#ctx0" brushRef="#br1" timeOffset="442512.7459">29601 11538 1771,'0'2'163,"-3"7"21,3 4 17,-3 4 7,3 1 3,3 3 1,3-1 4,4-1 2,1-4 6,0-7-121,5-4-37,-2-1-21,4-6-18,-3-5-11,5-4-9,-4-8-8,-7-3-12,-4-6-11,-4-3-6,-4 5-16,-3 2-47,0 4-100,2 5-152,-1 10-280,4 6 0,2 3 0,8 0 0</inkml:trace>
  <inkml:trace contextRef="#ctx0" brushRef="#br1" timeOffset="442978.959">29874 11494 1778,'0'9'182,"1"5"21,2 7 4,3 6 6,3 6 2,-1 7-1,-1 5 2,2 2-1,-4 1 1,1-4-143,-2-1-38,-2-7-22,1-8 1,-2-7 0,-1-10 0,0-4 1,2-11-1,-4-9 0,1-8 1,-1-9 0,1-12 0,-2-9-3,1-9-4,1-3-6,-1-3 3,2 2 6,0 11 4,0 11 0,3 13 0,5 9 2,8 15 0,8 3 2,8 9 0,4 2-8,-6 8-21,-6 2-11,-12 4-6,-6-1-3,-13 1-23,-11-3-37,-5 0-51,-4-2-34,-3-6-32,7-7-89,16-14-309,2 0 0,13-11 0,9-7 0</inkml:trace>
  <inkml:trace contextRef="#ctx0" brushRef="#br1" timeOffset="443273.1675">30233 11343 1206,'-6'4'140,"-3"5"28,-1 2 24,2 6 25,2-1 6,4 6 2,4 1 3,4 3 4,5-5 4,8 4-107,7-4-29,5 1-29,4 1-21,-2-1-21,-6 0-7,-10 1 4,-8-1-2,-14-1-2,-13 2-4,-13 0-18,-12 0-54,-11-3-109,0-9-505,-17-2 0,-7-6 0,-4-6 0</inkml:trace>
  <inkml:trace contextRef="#ctx0" brushRef="#br1" timeOffset="445524.3492">24915 12582 587,'1'0'151,"3"0"23,-4 0 21,3 0 20,0 0 15,-3 0 4,0 0 0,3 0 2,-2 0 1,2 0-117,-3 0-27,3 0-7,1 0-1,-4 0 3,0 0 3,4 0 10,-4 0 12,0 0 9,1 0 0,1-1 2,-1 0 0,2 0-8,-1-4 1,-2 2 1,0 2-5,0 0-4,-5-1-8,-3 2-1,-5 0 6,-4 0 3,-8 0-4,2 2-3,3 3-18,-3 6-18,3 3-10,2 9-8,3 6-1,2 8-10,4 6-11,4 1-12,3 2-9,10-5-20,5-7-11,9-5-8,6-8-29,11-9-18,-1-8-17,-2-7-52,-3-2-67,-6-5-120,0-9-177,-14 2-247,-5-7 0,-5 4 0,-8-3 0</inkml:trace>
  <inkml:trace contextRef="#ctx0" brushRef="#br1" timeOffset="446131.0236">24888 12749 1160,'-8'3'133,"0"-3"24,1 3 37,3 2 26,2-5 15,8 6 3,5-2 3,13-2-5,9 1 2,17-3-95,10-3-38,5-1-44,-4-4-92,-8 2-98,-11-2-42,-18 0-3,-13 4 1,-5-1 12,-6 2 34,-7 0 56,-4 2 54,-1-2 54,-8 1 75,-5 2 91,4 3 40,-1 6 3,3 0 3,8 8-5,5 3-32,2 0-58,8-2-47,5 1-30,5-7-18,2-2-19,1-7-7,1-2-4,0-5-2,-3-6-10,-3-1-6,2-1-6,-7-5-8,1 4-16,-4 3-10,-2 6-3,1 7-2,1 6 1,4 8 1,5 10 6,1 7 12,2 8 20,-3 3 20,-4 1 30,-6 0 22,-8-3 8,-12-3 3,-8-2 3,-8-5-5,-9-6-1,-2-7-8,6-8-23,5-7-71,6-10-100,15-8-172,9-22-613,9-4 0,20-12 0,10-10 0</inkml:trace>
  <inkml:trace contextRef="#ctx0" brushRef="#br1" timeOffset="446570.8757">25625 12724 2440,'-12'0'116,"-4"0"7,-4 0 6,1 5 4,6 4 1,3 5 1,7 6 3,3 3 1,6-2 1,7-4-97,3-3-12,6-7-3,8-4-5,-3-5-1,-1-6-3,-6-4-2,-2 4-6,-8-3-8,-7 3 2,0 4 7,-3 8 3,0 9-2,0 13 2,5 6 1,-2 11 1,0 1 2,1 1 3,-2-5 12,-1-2 2,-2-6 0,-10-2-4,-7-6-4,-7-6-11,-8-6-26,-4-8-43,3-6-94,11-14-235,6-9-329,7-13 0,16-14 0,17-17 0</inkml:trace>
  <inkml:trace contextRef="#ctx0" brushRef="#br1" timeOffset="446902.9875">25964 12656 1905,'-6'2'97,"-3"2"12,0 5 12,-2 3 1,7 5 0,2 5 4,2-1 0,5-1 0,3-3 5,9-3-82,7-2-12,3 0-8,2-1-13,1 4-2,-7 3 4,-7 3 19,-8 1 21,-3 5 16,-10 3 5,-6-2-1,-7 1-1,-9-2-14,-4-5-68,2-8-151,-1-57-534,7 37 0,10-13 0,8-13 0</inkml:trace>
  <inkml:trace contextRef="#ctx0" brushRef="#br1" timeOffset="447314.2778">27613 12688 2573,'6'0'8,"8"0"5,7 0 1,9 0 1,11 0-3,5 0-17,-2 0-71,1-3-145,-7 3-245,-10 0 0,-5 0 0,-13-2 0</inkml:trace>
  <inkml:trace contextRef="#ctx0" brushRef="#br1" timeOffset="447515.7393">27689 12944 2200,'4'4'16,"11"-1"3,14 0 2,16-3-5,15 4-27,15-8-28,5 1-82,12-11-299,-20 7 0,-10-5 0,-11-3 0</inkml:trace>
  <inkml:trace contextRef="#ctx0" brushRef="#br1" timeOffset="447985.3921">28716 12499 2332,'-3'0'46,"0"0"25,0 0 27,0 2 27,3 2 13,6 0 5,11 1 4,12-1 3,12-1 2,12-3-22,6 0-22,-8 0-22,-12 0-28,-13-3-26,-14 3-14,-9-2-4,-3 2-1,-3 2 0,-1 1 2,2 11 3,-3 7 1,-2 12-1,-2 12-1,0 11-1,-2 3 5,5 4-4,3-4 0,1-5-4,2-8-6,0-8-27,0-9-49,2-8-114,7-13-201,0-4-295,6-8 0,9-8 0,9-10 0</inkml:trace>
  <inkml:trace contextRef="#ctx0" brushRef="#br1" timeOffset="448629.0638">29695 12415 1972,'-19'-8'96,"-9"1"10,-11 0 22,-3 0 17,5 7 15,1 11 9,8 6 8,5 7 10,5 4 1,6 4-85,6 0-6,9-5-8,3 0-20,10-8-13,4-2-14,6-6-11,4-8-7,2 0-6,-2-6-5,-2-6-10,-5-2-9,-7-2-2,1-7-3,-8-1 0,-3 4 13,-6 7 3,3-2-2,-3 7-5,0 3 14,0 2 16,0 7 17,0 9 16,0 4 11,4 12 11,-1 12 15,3 8 7,-1 9 16,0 6 12,-4-1-2,-1-1 2,0-9-7,0-6-9,0-8-9,0-11-12,0-7-28,0-7-9,0-9-10,0-1-8,0-5-6,0 0-8,0-2-11,0 0-9,0 0-13,0 0-26,0 0-42,0 0-73,0-2-80,0 0-149,15-10-574,-24 6 0,-5-4 0,-11 1 0</inkml:trace>
  <inkml:trace contextRef="#ctx0" brushRef="#br1" timeOffset="450790.5216">24852 13762 2189,'-3'-5'157,"-1"0"25,1-2 26,-1-1 7,4 4-6,0 1 12,0 1 30,0 11 34,4 9 23,-1 15-117,1 12-35,0 9-24,1 2-21,-4-1-1,-1-10 27,0-9 11,0-12 42,0-9 35,0-8-6,-1-5 5,-1-4 1,-2-6 6,-1-6-2,-4-6-35,3-8-51,0-6-63,3-5-104,0-2-84,3 0-18,3 4-10,3 5-6,0 9-9,8 6 1,1 10 27,1 2 32,4 10 40,1 7 29,-2 4 14,-2 6 2,-2 7 0,-7-1 5,-2 0 1,-5-1-1,1-8-3,-2-1 3,0-6 2,1-6 11,-1-1-2,2-5 0,-2-5 1,2-7-1,3-8-1,7-6-7,2-5-7,6 4-10,2 2-17,-4 10-14,-3 9 3,-6 4 0,0 9 1,-4 5 0,1 6 2,-5 5 6,1 11 9,-1 0 8,-1 2 12,-1 0 7,2-1-6,1-4-33,1-5-99,1-6-101,8-7-216,0-26-513,3 10 0,5-9 0</inkml:trace>
  <inkml:trace contextRef="#ctx0" brushRef="#br1" timeOffset="450987.9964">25309 13925 1691,'0'1'120,"0"2"25,2 9 10,1 4 2,-2 4 3,2 9-2,0 3-18,-1 2-47,1-3-94,7-7-223,-2 0-294,1-7 0,4-10 0,3-4 0</inkml:trace>
  <inkml:trace contextRef="#ctx0" brushRef="#br1" timeOffset="451194.5903">25497 13936 2444,'0'2'157,"0"8"18,3 2 16,5 8 8,5-2 1,7 7 0,10-1-3,9 0-6,0-6-25,2-2-216,-2-8-205,8-6-508,-31 0 0,-5-2 0</inkml:trace>
  <inkml:trace contextRef="#ctx0" brushRef="#br1" timeOffset="451403.693">25714 13941 2670,'-9'11'132,"-4"7"6,-4 10 1,-6 6 0,1 6-1,2-2-15,-1 3-44,11-9-105,4-7-119,12-11-205,10-17-257,8-2 0,3-11 0,11-7 0</inkml:trace>
  <inkml:trace contextRef="#ctx0" brushRef="#br1" timeOffset="451752.7586">25855 13989 2525,'2'3'133,"1"6"21,5-1 17,7 1 18,1-2 9,7-5-1,-1-2 3,1-2-1,-3-7-11,-6-1-138,-4-4-44,-7-6-38,-3 0-27,-10 1-19,-4 0-7,-5 5 5,-6 8 4,1 6 8,1 10 12,8 9 28,3 8 21,8 2 19,4 6 3,6 1-7,9-3-12,9-4-32,10-5-81,12-9-43,8-7-25,6-12-88,3-10-307,-15-2 0,-6-9 0,-13-9 0</inkml:trace>
  <inkml:trace contextRef="#ctx0" brushRef="#br1" timeOffset="452154.6898">26245 13646 1998,'0'-11'151,"0"2"25,0 3 25,0 4 20,0 15 12,9 17 9,2 18 2,7 7 1,-1 12 1,2 2-150,-3-1 0,-5-4-22,-2-12-26,-6-6-19,0-10-5,-3-12 8,0-10-1,0-10-4,0-8-5,0-12-8,-7-6-17,-5-7-4,-8-3-1,-2 6 0,-3 6-4,-2 11-9,0 6 0,0 10 2,2 8 4,2 3 9,12 4 15,7 6-1,13-1-14,14-3-41,14-1-86,14-8-108,17-8-141,1-10-325,0-5 0,-8-9 0,-13-8 0</inkml:trace>
  <inkml:trace contextRef="#ctx0" brushRef="#br1" timeOffset="452374.0368">26650 13895 838,'0'2'45,"0"1"12,2 1 21,-2 3 16,1 1 5,1 2-2,4-3-41,4-2-94,-1-8-227,0 8 0,-2-2 0,0-3 0</inkml:trace>
  <inkml:trace contextRef="#ctx0" brushRef="#br1" timeOffset="452931.7037">28366 13666 2304,'-2'2'71,"2"2"20,0 2 15,2 0 4,5 2 4,5-4-2,8 1-24,8-2-54,11-3-73,7-5-176,3-13-340,-2 9 0,-9 3 0,-15-5 0</inkml:trace>
  <inkml:trace contextRef="#ctx0" brushRef="#br1" timeOffset="453119.7745">28496 13827 1093,'5'4'29,"7"-1"5,9 0-8,14-1-35,20-7-90,7 2-115,11-3 0,3-4 0,-5-4 0</inkml:trace>
  <inkml:trace contextRef="#ctx0" brushRef="#br1" timeOffset="453694.7458">29153 13603 2211,'0'0'120,"0"0"14,0 0 4,0 0 17,7-1 9,11-4 4,8 1 1,13-6 1,12 1 0,0 1-103,-7-1-34,-5 6-29,-15 3-19,-10 0-26,-8 0-5,-3 7-3,-8 4 1,-7 6 6,-4 6 8,-13 6 6,-9 2 14,0 1 18,6-3 20,9-6 20,14-5 6,9-5 4,10-9-1,7-2-3,9-2-5,7 0-1,10-2-1,0 2-2,-1 5-7,-9 1-12,-7 2-7,-13 7-6,-7 8 2,-9 0-5,-12 3-1,-8 2 0,-11-3 0,-8-6 1,-8-1 3,0-8-3,-1-6-5,7-1-19,13-7-69,16-10-157,20-14-480,3-1 0,12-10 0,13-12 0</inkml:trace>
  <inkml:trace contextRef="#ctx0" brushRef="#br1" timeOffset="454055.0099">29696 13436 1750,'0'0'125,"0"0"46,0 0 12,0 0 19,6 0 11,3 0 5,5 0 0,5-1 2,5-1 4,0 2-74,4 0-52,-6 0-49,-3 0-11,-5 0-16,-8 6-7,-3 6-3,-3 13-1,0 12 2,0 7 2,0 8 0,0 5 3,0-2 1,0 0 2,0-4-5,0-5-12,0-7-36,0-5-87,6-12-181,-2-18-417,4 6 0,8-10 0,13-7 0</inkml:trace>
  <inkml:trace contextRef="#ctx0" brushRef="#br1" timeOffset="454333.2659">30477 13604 2706,'-14'-2'111,"-11"2"10,-8 0 11,-9 10 3,9 7 1,4 9 1,11 3 2,10 3 1,10-1 1,10 1-101,6-3-37,6-3-61,9-1-103,9-10-137,-1-9-386,1-1 0,0-3 0,-4-10 0</inkml:trace>
  <inkml:trace contextRef="#ctx0" brushRef="#br1" timeOffset="454609.3814">30650 13735 2393,'-3'0'111,"-1"2"15,2 5 10,1 5 8,8 3 2,5 5 1,6 1 2,3-3 7,6-4 20,2-7-39,-2-2-33,0-7-12,-6-7-7,0-3-5,-7-6-13,-5-4-20,-5-2-35,-4-6-68,-1 3-109,-1-3-136,17-2-456,-13 11 0,1 4 0,6 8 0</inkml:trace>
  <inkml:trace contextRef="#ctx0" brushRef="#br1" timeOffset="455075.2998">31026 13626 1929,'0'15'168,"0"4"24,-3 5 6,3 13 1,6-1 1,-4 6 0,2 4 0,4-1 0,-2 1-1,-3-10-126,-2-4-41,-1-9-17,0-6-6,0-9-1,0-5 0,0-8 0,-1-12-6,-1-2-8,1-16-10,1-11-8,0-13 0,3-7-6,-2-5 3,-1-2 11,0 6 17,3 15 19,-1 15-7,2 12 16,8 14 15,5 6-8,5 7-17,13 5-20,6 5-33,5 1-48,-5 1-57,-11 5-20,-16-2 24,-19 3-1,-21-1 3,-18 5 9,-12 0 8,-12-4 6,0-3 19,11-5 21,16-10-77,24-14-329,13 3 0,19-7 0,10-5 0</inkml:trace>
  <inkml:trace contextRef="#ctx0" brushRef="#br1" timeOffset="455444.0637">31344 13430 1958,'-6'6'153,"-5"3"15,0 1 8,1 9 10,7 0 5,0 1 5,3 1 0,6-4 3,-1-2-7,4-3-108,6-4-47,6-4-18,4-1-8,5-3-9,5 2-7,-2 3-2,-6 7-2,-11 8 2,-8 9 10,-15 5-6,-10 4 10,-10 0 5,-6-1 1,-8-4 2,-4-8 3,1-6 2,1-13 1,1-5-21,0-10-116,3-14-630,-5 0 0,0-6 0</inkml:trace>
  <inkml:trace contextRef="#ctx0" brushRef="#br5" timeOffset="979629.8605">31468 10449 3009,'0'0'63,"0"-2"5,0-1 5,0 3 10,0 0 12,0 0 9,0 0 49,0 0 28,0 0 17,0 3-35,0 6 7,0 5 0,0 6-4,0 6-8,2 5-10,3 0-6,2 2-46,2-7-25,8-3-2,2-11-14,4-7 10,7-10 28,9-12 60,12-8 8,11-11 6,7-10 6,2-7 0,0-7-13,-6-6-12,-13 5-6,-13 4-21,-13 13-35,-8 15-90,-12 10-63,-6 9-6,3 8-12,0-1-11,-3 3 8,3 0-10,0 3-7,-3-1-1,4-1 3,-4 1 24,0-1 54,0-1-3,0-1 4,0 2 10,0-1 3,0 0 8,0 0 2,0 0 1,0 0 0,0 0 3,0 0 0,0 0-3,0 0 0,0 0-2,0 1-2,0-1-1,0 2 3,0-2-1,0 0-2,0 0 1,0 0-2,0 0-6,0 0-7,0 0-2,0 0-1,0 0-2,0 1-2,0-2-6,0 2 0,0-1 2,0 2 2,0-2 7,0 0 8,0 0 2,0-2 0,0 2 2,0 0 2,0 0 6,0 0 1,0 0-2,0 0 4,0 0-1,0 0 1,0 0 0,0 0-1,0 0 1,0 0-1,0 0-1,0 0 2,0 0 0,0 0-2,0 0 0,0 0-2,0 2 1,0-2 0,0 1-2,0-1-4,0 0-3,0 0-1,0 0-5,0 0-1,0 0-5,0 0-6,0 0-5,0 0-10,0 0-7,0 0-11,0 0-17,0 0-16,0 1-18,0-1-37,0 3-29,0-3-41,0 0-62,3 0-121,-3 0-98,2 0-183,-2 2 0,1-2 0,-2 1 0</inkml:trace>
  <inkml:trace contextRef="#ctx0" brushRef="#br5" timeOffset="989171.898">9460 11427 1410,'0'1'96,"2"5"12,-2 2 14,0 1 20,0 4 8,0 3 13,3 1 4,0 0 2,1-5 2,6 0-87,1-1-6,-1-5-9,0 1-12,0-3-14,-3-3-7,2 1-8,3-2-2,-5-4 5,1-3 3,-1-4 6,2-6-4,-3-10 3,-1-5-3,-1-7-6,0 0-1,-4-1-2,0 8-2,0 6-6,0 8-6,-2 9-6,-3 5 2,-1 1-3,-1 3 1,-4 3 6,4-2 9,1-1 12,1 0 8,2 0 4,-1 0 1,4 0 2,0 0-2,-3 0-2,0 0 0,3 0-6,0 0-9,-3 0-15,3 0-9,0 3-5,0-3-2,0 0-1,0 0 1,0 0-2,0 1 1,0-1-1,0 0 1,0 0 2,0 0 2,0 0-2,0 0-1,0 0-6,0 0-7,0 0-12,0 0-26,0 0-33,0 0-20,0 0-11,0 0-13,0 0-8,0 0-13,0 0-26,0 0-52,0-1-46,0 1-38,0-8-120,0 8 0,0-3 0,0 1 0</inkml:trace>
  <inkml:trace contextRef="#ctx0" brushRef="#br5" timeOffset="1.0209E6">23547 7050 1966,'0'0'63,"0"0"4,2-2 3,-2 2 4,1-1 23,-1 4 20,2 1 10,2 7 9,-2 3 16,-1 5-39,-1 3 8,2 4 7,-4 3 6,1 6 5,-1 1-19,-2 10-8,1 7 8,0 6 5,1 10-3,2 11-1,0 10-2,3 3 0,2 10 5,2 4 6,8 1 4,0-1-2,2 4-3,-4 2 0,2 3 4,-4 1-6,-2 1-10,4 3-3,1 0-21,6 3-7,4 1-4,2-1-7,4-1-11,7-7-10,-2 1 4,-2 1 11,-3-1 23,-2-1 14,-5 7 20,-3-5 20,-1 3 9,-1 6 10,0 2 1,0 5 4,-3 2-15,2 1-17,-3 2-24,-4-4-18,4-1-17,-7-2-25,1 0-15,-3-1-11,-2 1-7,1 0-7,-3 3-6,2 0-1,0 1-7,2 0 0,-1 1 0,5-2 0,0-2 0,3-4 0,-1 0 0,-5-3 0,-5-4 0,2 2 0,-3-3 0,-4 0 0,-4 1 0,-4-2 0,0-5 0,-1-4 0,2-9 0,7-8 0,1-9 0,-1-8 0,4-6 0,0-7-3,-1-9-187,-2-6-130,-3-6-227,-3-30-879,-9 6 0,-9-13 0,-24-26 0</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4:18:19.208"/>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definitions>
  <inkml:trace contextRef="#ctx0" brushRef="#br0">3149 5818 2037,'3'-2'83,"-1"-1"34,2-2 22,-2 2 20,1 0 15,-3 0 9,3 0 5,-3 1 7,3-1 13,-3 2-33,0-1-17,-3 1-36,-3-2-23,-14 1-20,-7 2-15,-18 0-6,-12-3-6,-6 6-7,-5 3-12,3 2-18,6 0-13,7 4 1,8-5 3,11 0 2,9-1 0,6-4 0,10 0 4,5 0-1,3-2 0,0 0-3,0 0-3,0 0-1,0 0-2,0 3-6,0-3-1,0 3-3,0 0 2,0 5-3,0 7 1,0 4 0,0 10 5,0 10-1,0 9 4,-6 13 0,-1 5 0,-2 8-2,-5 4 2,-2-1 2,2-5 1,2-11 3,6-13 0,4-15 26,1-12 40,2-10 13,-1-8 2,4-4 1,3-5-4,8-1-3,9-5 0,6-1-1,6 1-5,11 0-31,6 5-61,4 1-49,0 0-46,-4 3-39,-8-1-97,-7-3-216,-19 4-372,-11-2 0,-11-2 0,-13-6 0</inkml:trace>
  <inkml:trace contextRef="#ctx0" brushRef="#br0" timeOffset="213.4273">2630 6263 2604,'0'-2'-2,"0"1"6,3 0 11,6-4 3,17 0 1,10-2-10,19-1-67,19-2-155,-2 3-266,-9 1 0,-8 3 0,-19 2 0</inkml:trace>
  <inkml:trace contextRef="#ctx0" brushRef="#br0" timeOffset="417.9463">3128 6142 1699,'0'0'70,"2"0"15,1 3 6,8 8 3,8 4 1,11 10 3,9 7-1,3 1-1,3 1-41,-1-8-215,-11-1-304,-9-4 0,-7-9 0</inkml:trace>
  <inkml:trace contextRef="#ctx0" brushRef="#br0" timeOffset="637.396">3410 6178 2408,'-8'3'72,"-10"11"5,-5 11 7,-8 9 2,-3 11 0,-1 9 1,6 1-14,9-6-40,14-6-70,8-14-221,4-9-284,9-10 0,6-10 0,12-13 0</inkml:trace>
  <inkml:trace contextRef="#ctx0" brushRef="#br0" timeOffset="1129.8552">3687 6210 1907,'2'0'65,"-2"10"42,0 7 21,2 12 6,-4 17 3,4 20 2,-1 6 1,4 10-1,1-1 1,3-6-39,3-9-25,-5-11-34,-3-15 21,-3-16 19,-1-12 0,-3-7 2,-5-11-4,0-12 2,-3-13 0,-1-10-3,0-18-5,3-11-9,3-14-43,1-5-27,4 1-2,5 6-4,5 14-4,4 16-1,3 17 0,6 13 3,-2 13 3,3 9 4,-2 9 0,-3 10 0,-5 2-1,-4 5-1,-6 8 4,-9 0 2,-6 3-3,-12 2-19,-1 0-57,-2-3-65,4-9-84,17-14-456,3-7 0,9-13 0,13-19 0</inkml:trace>
  <inkml:trace contextRef="#ctx0" brushRef="#br0" timeOffset="1819.7491">3942 6234 1758,'-9'3'56,"0"5"2,3-2 8,2 3 18,5-3 9,7-2 6,5-4 2,4 1 2,5-6 3,1-2-48,-5-3-7,-6-3 1,-8-3-5,-1 1-16,-10 3-9,-8 3-4,-5 3-3,-4 2-1,-4 1-2,1 10-2,4 1-4,8 9-2,8 4-2,5 4-2,11 8-1,6-3-1,12 1 1,11-3-2,10-8-2,-1-12 6,-2-4 6,-12-7 1,-9-11 3,-12-2-2,-6-8-2,-6-2 0,2-2-1,-2 2 1,0 9-6,0 4-14,0 8-1,0 3 1,2 9-3,0 6 0,-1 12 6,2 1 2,0 7 9,2-1 20,-3-3 46,-1-7 72,-1-5 57,0-7 8,0-6 0,0-8 1,2-6 2,-2-10-3,3-9-12,3-10-36,5-6-58,8-2-80,3 7-72,4 6-26,-2 16-19,0 10-18,-4 9-28,2 9-30,-4 4-18,-1 6-12,2 2-26,-5 0-79,-1-5-316,-2 4 0,4-1 0,5-9 0</inkml:trace>
  <inkml:trace contextRef="#ctx0" brushRef="#br0" timeOffset="2260.5699">4731 5667 1697,'0'6'66,"6"8"29,0 12 8,6 16 6,0 9 5,4 20 1,1 9 2,-1 4-3,-2-1 4,-3-7-38,-4-13-28,-4-14-26,-1-9 24,-2-15 24,-2-11-2,2-9-1,-3-9-4,-7-10-3,-1-10-3,-7-8 0,1 1-1,-2 1-3,-5 11-29,1 11-30,-1 11-2,-1 16 0,1 8 2,7 6 4,8 1-1,5 0 3,7-2-6,11-10-26,5-6-92,11-11-184,4-3-298,4-9 0,-1-9 0,3-8 0</inkml:trace>
  <inkml:trace contextRef="#ctx0" brushRef="#br0" timeOffset="2426.126">4934 6200 1940,'0'7'78,"0"3"2,0 5 0,0 2 2,0 4-8,0 1-65,6-5-162,-5 3-285,1-3 0,4-6 0</inkml:trace>
  <inkml:trace contextRef="#ctx0" brushRef="#br0" timeOffset="3452.0559">5113 5770 2338,'3'-3'50,"-3"6"8,3 4 8,0 15 3,0 16 2,6 19 2,0 15-1,1 6-1,0 8-15,-4-3-62,-2-8-23,-2-13-27,0-16-39,-2-14-9,0-14-49,0-14-38,0-12-7,-2-10 5,-4-11 32,-3-3 66,-4-6 48,0 6 65,1 5 50,7 10-2,1 5 46,4 6 47,4 3 18,7 2 14,8-2-4,9-4-31,6 0-20,-1 0-40,-7 2-13,-3 0 11,-7 5 3,-5 7-9,0 4-13,-1 5-16,-3 2-14,-2 3-17,-2 1-7,0-1-7,-3-4-6,0 2-3,0-6 0,4-1 7,1-7 0,4-2 1,7-3 2,4-6 1,6-4-2,-3-9 0,0-4-1,-8-6-3,-4-5-3,-4 2-7,-5 0 1,-2 10-8,0 4-11,0 7-5,4 9 1,2 4-1,4 3 1,3 5 2,-1 4-1,-3 6 1,-2 5 3,-4 1 12,-1 2 11,-2-1 3,0-2 2,0 2 2,0-6 3,0-7 15,0-3 13,0-7 3,0-8 2,0-9 0,1-14 3,4-7 4,4-4 4,11 0 6,13 3 4,9 6-12,9 7-11,5 5-5,-1 5-5,-9 3-6,-9-1-4,-17 2-18,-10-3-17,-8 0-22,-6-3-12,-7 0-4,-1 4 1,-11-1 2,-2 3 1,-2 8-1,2 0-1,3 9 13,1 11 14,7 9 13,2 9 2,8 8-24,7-1-115,18-7-614,9 4 0,12-8 0,18-7 0</inkml:trace>
  <inkml:trace contextRef="#ctx0" brushRef="#br0" timeOffset="4249.9142">7107 6153 3044,'-5'0'166,"-5"0"20,-2 6 12,-6 6 4,3 8 0,2 13 0,7 6-2,2 7-1,6-1-2,5-4-144,1-7-38,7-9-27,3-17-15,4-4-18,1-16-18,-3-7-19,-4-10-8,-7-5-8,-4-9-4,-5 1 7,-3-3 9,-5 3 3,2 8-24,-3 7 12,0 13 18,1 9 16,7 9 9,-1 5 6,8 3 11,13 0 2,8-2 2,7-3 1,8-3 28,-4-1 1,-9 0 1,-10 1 2,-8-1 2,-5 6 4,0 5-4,-2 4-4,-1 4 1,-1 7-1,-2 4 0,0-6 0,0-3 27,0-7 80,0-7 49,0-7 6,0-5 3,0-9 9,-2-7 1,2-12 3,0-7-2,2-13 4,4 4-30,6 2-83,6 7-56,3 14-25,2 16-17,4 10-33,6 9-23,6 6-14,-3 4-12,-3 5-12,-12-1 1,-7 2 3,-10-2-7,-2 7-42,1-4-169,-2-2-429,-1 2 0,2-6 0,0-9 0</inkml:trace>
  <inkml:trace contextRef="#ctx0" brushRef="#br0" timeOffset="4833.3968">9295 5717 1990,'-15'-4'87,"-9"0"36,-9-1 23,-5 2 12,1 1 9,2 7 10,5 7 3,7 8 5,7 7 2,8 14-51,2 5-28,6 7-35,4 5-24,1 0-10,0 1-10,1-5-9,0-7-2,-2-2 8,-1-12 18,-3-5 11,-3-6 23,3-9 37,0-9 1,-1-3 1,1-9 2,0-9 1,5-8-5,5-1-13,11-6-21,3 3-29,16 7-32,7 1-83,10 4-71,8 5-131,9 0-206,-16 4-348,-15 4 0,-13 1 0,-18 0 0</inkml:trace>
  <inkml:trace contextRef="#ctx0" brushRef="#br0" timeOffset="5096.4553">9607 5825 1944,'0'-6'86,"0"3"21,4 0 30,-4 9 24,3 12 8,-3 21 3,3 13 2,-3 17-2,-3 8-3,0 3-90,-4-6-12,7-9-26,-3-13-42,3-13-46,3-19-124,24-15-480,-11-5 0,4-12 0,10-7 0</inkml:trace>
  <inkml:trace contextRef="#ctx0" brushRef="#br0" timeOffset="5404.873">9796 6167 1846,'-3'0'70,"-1"3"26,-2 1 28,-1 7 13,6 4 9,-1 5 10,2 5 5,3 0 1,1-2-2,2-4-17,4-3-39,2-6-19,-1-3-22,4-6-11,-2-6-6,1-3-11,-2-8-5,-3-4-9,-6-7 0,-3-6-8,-11 3-9,-5-3-10,-8 11-19,-3 2-48,-4 9-64,9 6-92,13 5-412,4 6 0,13 0 0</inkml:trace>
  <inkml:trace contextRef="#ctx0" brushRef="#br0" timeOffset="5724.8204">9998 6130 1009,'0'2'201,"0"2"23,0 5 21,0 3 12,0 5 3,0 7 5,0 5 3,0 1 4,3 1 5,4-3-144,1-3-24,2-8 15,4-4 1,2-9-6,7-2-1,5-8-4,6-7-2,2-7-6,-1-2-3,-5-12-11,-13-2-27,-7 3-39,-10-1-29,-5 8-71,-1 3-123,0 9-131,3 1-116,-4 9-271,7 4 0,0 4 0,7 0 0</inkml:trace>
  <inkml:trace contextRef="#ctx0" brushRef="#br0" timeOffset="6021.377">10314 6139 2064,'0'6'125,"3"8"11,0 1 5,-3 11 2,6 5 2,-3 1-2,5 4 1,-3 0 1,0-3 11,-2-5-85,-3-4 9,0-9 58,0-7 51,0-4 6,0-4 0,0-10 3,0-9-2,0-8 0,3-14-20,3-9-34,9-5-44,5-2-103,10 9-95,5 7-76,8 7-169,-1 1-573,6 16 0,-3 1 0</inkml:trace>
  <inkml:trace contextRef="#ctx0" brushRef="#br0" timeOffset="7617.0602">11387 5621 359,'0'6'73,"0"4"30,3 6 37,0 6 25,-3 7 15,3 5 13,-3 4 23,0 4 14,0 1 10,0 1-55,0 0-9,0 6 43,0-3-24,0 3-15,0 4-5,0 3 0,-3 9-15,0-1-7,0 8-7,-3 2-3,2 2-4,4-4-71,-3-1-13,6-2-10,-3 1-8,0-4-12,0 3-4,0-2 2,0 4 14,0-1 7,0 2 2,0-4 0,4 2 2,-4 1 0,0 0 0,3 3-1,-3 4-2,0 3-7,0-4-14,0 0-8,0 2-2,0-2-3,0 0 0,0 1-1,0 3-4,0 1 3,0 2-2,0 4 1,0 1-4,3 0 2,-3 2 0,3 0 2,3 3-2,-2-1 4,2 4 3,2-1 2,-4 5 1,2-1-3,3 1 2,-3 6 6,2 0 7,0 5 0,-1-2 1,-1-1-1,0 3-2,0 1-4,-3 0 3,-1-1-1,1 5 1,-3-3-7,4-2-10,-1 6-3,-3-1 2,0 1 4,3 0 3,3 4 1,0-6-7,2 2 1,0 1-2,2-4-1,-1 2 4,-1-4 2,2-2-4,-1 1-8,-2-2 0,1 0 0,-1 1 2,-2-1 0,2-2 0,2-2-2,-1 2 2,-1-4 2,3-2 0,1-2 5,0-1-5,4-7 2,-6-4-3,5-5 0,-4-2-1,4-10 3,-7-6-2,4-11-2,-5-8-1,0-10 0,-5-7 2,4-6-3,-1-4 2,-2-2 0,-1-3 2,1-4-1,-2-2 2,0-2 3,0-2 0,0-3 0,0-2 2,0 0 1,0 0 1,0-2-5,0 2 0,0 0-2,0 3-2,0 0-5,0 2-4,0 1-6,0 1-1,0-3 0,0 0-11,0-2-10,0-2-38,0 0-76,0 0-100,0-3-182,0-14-450,-3 13 0,-1 1 0,0-1 0</inkml:trace>
  <inkml:trace contextRef="#ctx0" brushRef="#br0" timeOffset="13293.1429">2368 7445 1860,'-1'-3'113,"1"2"22,-2-3 15,1 0 9,1 0 15,0 2 19,-2-1 12,0-1 6,2 1 5,0 1-85,-1 2-23,1-1-20,0 1-17,0 0-12,0 0-12,0 1-7,0 6 6,0 8 2,1 13-2,1 13 4,1 10 0,0 5 0,2 3 2,-1 1 3,-1-4 2,-1-8-15,-2-2-12,0-4-8,0-6-2,0 2-8,-2-4-2,1-5-5,-2-2-32,1-5-46,2-8-84,3-7-185,6-19-449,0 6 0,6-8 0,6-7 0</inkml:trace>
  <inkml:trace contextRef="#ctx0" brushRef="#br0" timeOffset="13636.4444">2913 7699 2233,'-5'0'129,"-5"0"32,-2 1 22,-6 2 7,-2 2 5,-1 5 6,-1 5 7,2 6 4,5 6 2,1 2-86,8 3-40,2 1-32,8 3-18,7-2-24,11-2-52,13 0-50,19-4-114,15-9-131,13-10-384,-10-5 0,-1-9 0,-20-10 0</inkml:trace>
  <inkml:trace contextRef="#ctx0" brushRef="#br0" timeOffset="13957.1401">3221 7800 2042,'-1'0'128,"-2"0"44,0 3 28,-2 5 22,2 8 16,3 6 7,0 4 2,2 5 3,5-2 2,2 0-84,8-3-40,-2-7-40,6-4-21,-3-7-21,2-5-14,2-6-13,-1-6-11,4-5-18,-6-3-20,-4-6-39,-3-6-50,-6 0-85,-1-3-149,-2-8-400,-3 12 0,5 7 0,3 5 0</inkml:trace>
  <inkml:trace contextRef="#ctx0" brushRef="#br0" timeOffset="14526.7349">3667 7745 2862,'0'1'61,"-2"5"11,1 9 13,1 11 11,0 10 2,0 17 4,0 8 0,0 6-1,0 7 2,0-2-31,0-6-28,-2-2-14,-1-14-11,0-12 14,3-12 31,-1-12 15,1-11 8,0-14 5,-2-13-2,2-14 3,-1-12-2,-1-13 0,1-11 0,-1-5-28,-2-1-32,2 3-19,1 9-8,1 10-5,0 10 0,6 16-2,4 5 0,4 9 1,5 5 1,4 6 0,3 4-2,-2 6 3,-2 4 1,1 5 0,-10 5 8,-4 10 15,-6 0 16,-6 7 7,-9 2 0,-6-3 4,-4-1 1,-4-1 1,0-6-5,7-10-18,-2-1-72,9-10-131,33-4-340,-33-4-372,7-10 0,10-4 0,10-8 0</inkml:trace>
  <inkml:trace contextRef="#ctx0" brushRef="#br0" timeOffset="14944.6077">4789 7732 2112,'-3'0'52,"2"0"37,-2 1 35,0 2 26,3 0 21,0 3 21,3-1 21,1 2 14,8 0 9,9 2-23,13-3-15,12 0-35,10-3-45,0-3-48,-4 0-59,-9-3-77,-13 3-92,-6 0-141,6-6-464,-21 5 0,-6-2 0,-3 3 0</inkml:trace>
  <inkml:trace contextRef="#ctx0" brushRef="#br0" timeOffset="15169.0062">4928 7989 2272,'-12'10'124,"3"0"33,-2 1 16,1-2 8,10-3 17,6-4 15,9-2 2,9 0-21,16-2-49,16-1-152,9-3-146,6-17-589,-2 11 0,-3-2 0,-10-3 0</inkml:trace>
  <inkml:trace contextRef="#ctx0" brushRef="#br0" timeOffset="15853.7512">6059 7645 993,'0'-2'157,"0"-1"44,0-1 28,0 1 11,0-1 9,3-1 19,7-4 13,6-2 9,5-1 12,8-1-98,2-1-54,3 5-47,-1 3-26,4 4-13,-2 4-12,1 9-21,-6 7-14,-8 9-10,-12 10-10,-6 3-3,-10 6-1,-13 6 3,-10-2 1,-9 1 5,-7-5 12,-1-8 13,8-6 16,5-10 27,9-7 24,11-8 2,8-4 3,2-6-2,7-4 1,8-4-5,11 0-11,5-2-12,13 2-25,6-1-51,4 5-63,-2 3-38,-2 2-71,1 1-175,-12-19-468,-4 20 0,-8-5 0,-6 2 0</inkml:trace>
  <inkml:trace contextRef="#ctx0" brushRef="#br0" timeOffset="16409.3003">7083 7533 2328,'-9'-1'86,"-9"0"9,-4 1 3,-5-2 1,2 2 2,1 3-1,3 3 1,3 2 0,0 2-1,3 6-68,0 2-8,3 3-6,-3 3-3,6 3 3,5 6 0,1-3 0,2-2 3,7-3 4,-1-4 4,8-10 0,4-5-6,8-5-2,2 1-2,2-4-4,-2 4-1,-5 1-3,-3 4-11,-5 5-7,-4 3-5,-4 3-1,-3 2 4,-6 0 10,-6 1 10,-8 1 8,-3-1 4,-11 1 7,-2-2 8,-3-5 3,0-3 2,6-5-11,6-5-39,10 0-124,11-13-236,3-4-283,9-4 0,15-8 0,9-10 0</inkml:trace>
  <inkml:trace contextRef="#ctx0" brushRef="#br0" timeOffset="16779.3032">7297 7677 2287,'-3'0'57,"0"1"38,-2 7 18,-4 4 18,-3 8 10,1 8 9,2 7 4,5 3 2,1-1 2,7 2-18,7-6-18,3-9-21,5-6 1,6-11-12,4-7-9,3-7-4,-2-9-5,3-4 0,-8-8 1,-6-4-4,-11-3-12,-3-1-15,-13 1-20,-10 5-2,-7 3-4,-5 6-10,-9 6-35,1 10-50,4 2-119,11 3-661,5 7 0,9 2 0,7-4 0</inkml:trace>
  <inkml:trace contextRef="#ctx0" brushRef="#br0" timeOffset="17687.2868">7978 7693 2148,'-9'-4'74,"-9"1"22,-4-1 22,-7 1 26,-7 1 16,3 4 10,-2 5 2,2 0 5,3 7 9,9 4-54,7 6-3,7 2-20,1 2-16,9 2-19,7-3-10,8 1-4,5-5 0,7-6-2,5-7-6,-2-3-5,-3-7-5,-2-7-2,-5-7-4,-6-5 0,-3-1-5,-4-5-2,-6 1-1,-1 2-1,0 4-3,-6 4-6,6 5-16,-3 1-6,0 7 0,3 2-5,2 7-1,1 3-5,1 8-1,1 5 8,-2 8 1,0 3 10,1 2 23,-2 4 10,1-3 6,0 3 8,-3-2 8,-3 0 10,0-3 8,-3-2 12,-6-1 22,-3-5 25,-6-5 30,-8-5 47,-1-2 44,-10-4 60,2-2-9,-4-5-9,1-3-9,2-1-21,7-2-23,7 1-29,7 0-42,6 0-54,6 0-50,1 0-70,1 0 0,1 0 0,0 0 0,-2 0 0,2 0 0,0 0 0,0 0 0,-1 0 0,1 0 0,0 0 0,0 0 0,0 0 0,0 0 0,0 0-5,0 0-149,0 0-90,0 0-63,0 1-61,0 1-105,9-2-263,-3 0-444,-3 2 0,0-4 0,0 0 0</inkml:trace>
  <inkml:trace contextRef="#ctx0" brushRef="#br0" timeOffset="24335.2491">2428 8990 1337,'0'-4'164,"0"0"23,2 0 17,-1-1 16,1-2 26,-1 0 17,1 1 24,-2 0 21,1 3 10,-1-1-114,0 3-53,0 0-24,0 1-11,0 4-12,0 6-23,0 9-13,0 10-25,2 16-20,-2 7-14,0 8-3,2 1 7,-2 2 2,0-8-5,0-4-6,-2-12-1,2-8-20,0-12-43,0-6-65,3-8-208,3-31-462,6 20 0,6-8 0,6-8 0</inkml:trace>
  <inkml:trace contextRef="#ctx0" brushRef="#br0" timeOffset="24730.3218">2756 9114 2894,'-6'0'79,"-4"6"12,-2 5 19,-3 7 2,6 2 8,6 14 5,3 0 2,6 1 0,10-2 0,1-4-61,8-5-12,-2-7-9,1-7-10,-6-6 2,3-4-8,-7-7-3,4-7 0,-3-10-2,-3-4-1,-6-4-8,-3-8-7,-6 2 0,-11 6-9,-2 1-7,-10 5-3,-1 10-9,3 9-22,-2 5-32,13 9-60,5 1-116,22-1-503,-11 3 0,1 1 0,4-6 0</inkml:trace>
  <inkml:trace contextRef="#ctx0" brushRef="#br0" timeOffset="25410.6273">3188 9053 1932,'-1'0'167,"-1"0"38,-1 0 23,0 0 13,3-4 11,0-2 7,0-1 1,3-1 7,2-3 4,5 1-133,8-1-29,14-3-36,4 2-22,9-1-16,3 5-8,-4 3-10,-5 8-4,-7 6-9,-8 5-2,-9 9-1,-5 3 4,-5 8 15,-8 5 17,-12 4 19,-9 5 8,-8 1 13,-10 3 10,-3-6 20,6-3 14,6-9 8,7-10 9,11-10 5,5-6-9,5-7 0,2-5 6,2-7-8,1-6-12,1-3-14,5-3-6,4 2-14,1 2-17,4 4-19,2 4-23,4 5-14,-3 3-13,6 3-8,0 3-3,0 3-14,3 7-8,0 0 1,-6 6-8,-1-1-1,-1-1 18,-7-2-10,-4-4 3,-2-4-1,-3 0-5,1-3 10,-4-2-24,2-2-24,-2 1-30,0-1-42,1 3-58,-1-1-53,2 0-122,18-4-633,-16 0 0,2 2 0,-1-3 0</inkml:trace>
  <inkml:trace contextRef="#ctx0" brushRef="#br0" timeOffset="25867.4264">4115 9078 2288,'-15'-3'118,"-6"2"10,-7 1 3,-8 1 4,4 6 7,-1 8 9,6 4 5,10 8 4,5 4-2,9 4-97,3 5-21,5-2-19,6-6-25,3 0-45,9-7-79,10-8-139,11-11-381,-7-1 0,-5-5 0,-2-10 0</inkml:trace>
  <inkml:trace contextRef="#ctx0" brushRef="#br0" timeOffset="26153.2335">4194 9209 2153,'-2'0'67,"1"3"29,-1 0 29,0 6 13,2 4 5,0 5 5,5 5 1,0-1 4,5-3 10,-1-2-24,2-5-5,-1-2-15,-1-9-24,0-1-14,3-3-1,0-6-2,0-5-10,-1-4-30,-2-7-52,-6 1-74,-3-4-133,9-4-547,-7 7 0,5 4 0,5 1 0</inkml:trace>
  <inkml:trace contextRef="#ctx0" brushRef="#br0" timeOffset="26620.4489">4512 9138 2478,'-3'8'64,"-1"8"6,0 8 8,-4 10 1,5 10 1,-3 4 1,3 5 1,0 0 0,3-4 2,0-6-54,3-7-4,-3-13 54,0-4 32,0-14 8,0-5 8,0-10 2,-3-9 1,3-13-2,0-6-1,-3-16 4,3-4-5,0-6-59,0-2-41,6 3-8,6 8-9,6 10-4,5 15 1,5 10-1,4 9 0,-7 10-4,-1 6 0,-1 9-3,-6 5-3,-6 1-1,-6 9 2,-8 0-4,-9 2-1,-9-2-20,-5 0-41,-2-2-21,2-8-31,10-7-171,7-21-503,9 0 0,9-8 0,15-12 0</inkml:trace>
  <inkml:trace contextRef="#ctx0" brushRef="#br0" timeOffset="26915.6738">4791 9027 1195,'-8'9'72,"1"8"15,1 1 16,3 5 14,12-1 18,3-3 29,5-5 15,4 2 15,1-4 4,-2 0-38,-4 5-3,-8-3-4,-5 6-7,-8 4-12,-10 2-14,-7 2-28,-4 1-14,-4-3-14,3-3-8,6-11-58,12-6-122,6-21-571,6-5 0,9-12 0,12-8 0</inkml:trace>
  <inkml:trace contextRef="#ctx0" brushRef="#br0" timeOffset="27161.5558">5337 9019 2212,'5'0'90,"2"0"16,8 0 4,2 5 4,8-1 4,6 2 4,5-1 1,7-1-2,1-2-7,4-1-96,-3-1-174,-8-14-462,-10 10 0,-8 1 0,-4-3 0</inkml:trace>
  <inkml:trace contextRef="#ctx0" brushRef="#br0" timeOffset="27383.9598">5454 9169 2912,'0'3'54,"-1"-1"10,1 4 12,0-2 18,4 4 3,4-3-2,7-1-12,11-2-52,10 1-175,4-23-528,0 17 0,-4-3 0,-8-2 0</inkml:trace>
  <inkml:trace contextRef="#ctx0" brushRef="#br0" timeOffset="28301.0443">6347 8807 2792,'0'-1'34,"0"1"0,0 0 0,0 3 10,0 2 18,0 9 18,0 7 24,0 9 10,0 11 3,-3 7-29,-3 9-5,0 7 2,-5 0-2,4-4-12,4-5-32,1-16-47,5-12-122,11-17-615,-8-6 0,3-9 0,3-11 0</inkml:trace>
  <inkml:trace contextRef="#ctx0" brushRef="#br0" timeOffset="28735.0859">6659 8932 1996,'-5'8'134,"-3"8"23,1 4 17,-5 7 11,6 1 4,6 1 4,-3-1 4,3 1 4,6-3-2,6-6-82,0-5-43,6-4-22,5-8-17,1-4-9,1-6-4,-2-5-3,-2-5-3,-3-4-2,-9-6 3,-4 0-4,-7 0-1,-10-2-1,-8 4 3,-2 0 0,-7 5 0,-1 5-5,3 8-6,9 5-24,6 0-29,2 2-62,8 0-90,6 0-169,-2 4-299,4-1 0,6-2 0,10 1 0</inkml:trace>
  <inkml:trace contextRef="#ctx0" brushRef="#br0" timeOffset="29292.6019">7041 8918 2456,'-3'0'106,"-5"0"22,1 0 22,1 0 19,4 0 28,1 0 26,2 0 16,-1 0 11,0 0 3,6-3-83,4-1-17,3-3-18,8-1-25,3-2-17,2 3-29,2 2-28,1 3-20,-2-1-16,-3 8-8,-6 5-5,-6 4 0,-9 6 0,0 6 4,-8 9 1,-7 3 6,-7 1 7,-10 4 16,-7-4 23,-7-3 17,0-4 7,2-9 3,3-5 2,9-7 7,8-5 11,4-4 3,10-4 7,5-6-8,5-4-16,14-2-11,7-1-9,6-2-4,9 5-5,0 3-10,0 4-16,-4 2-15,0 3-37,-4 5-33,-4 2-28,-4 4-49,-2 3-62,-7 2-65,-1-1-112,-1-10-597,-4 5 0,2-4 0</inkml:trace>
  <inkml:trace contextRef="#ctx0" brushRef="#br0" timeOffset="29582.2529">7567 8944 2698,'0'0'125,"-1"-4"-1,1 3 8,0 1 35,0-1 23,5 5 10,8 6 2,8 6-2,9 9-12,14 1-123,5 6-28,3-3-31,-1 0-57,-7-3-119,-9-6-169,-13-26-415,-9 17 0,-9-8 0,1-6 0</inkml:trace>
  <inkml:trace contextRef="#ctx0" brushRef="#br0" timeOffset="29834.3685">7922 8882 3036,'-6'0'33,"-4"4"14,-2 2 7,-9 8 6,-6 10 6,-5 10 2,-2 7-1,-3 7-1,6 2-2,4-2-21,8-4-33,8-12-63,8-8-64,7-14-182,4-7-330,5-8 0,7-5 0</inkml:trace>
  <inkml:trace contextRef="#ctx0" brushRef="#br0" timeOffset="30343.2448">8228 8896 1902,'0'-7'130,"0"2"31,0-4 16,0 1 6,0 2 9,3 2 16,5-3 11,8 3 7,6-2 2,7-1-88,7 0-41,4 5-32,0-1-16,-2 6-8,-5 5-11,-15 9-13,-8 6-9,-8 9-6,-15 8-1,-10 2 5,-9 2 14,-4-3 22,-3-5 26,0-5 24,9-9 14,9-8 14,8-7 21,9-2 28,1-2 6,6-3-11,1-3-9,6 1-23,2-2-29,6 0-24,4 0-17,0 1-42,3 3-45,2 0-56,-3 3-54,5 1-44,-5 1-60,0 0-154,2-22-557,-1 17 0,-2-4 0,4-4 0</inkml:trace>
  <inkml:trace contextRef="#ctx0" brushRef="#br0" timeOffset="30764.7556">8937 8840 2380,'-9'-9'91,"-7"-1"9,-4 3 15,-4 0 6,0 4 7,1 10 12,0 5 5,2 3 3,-1 4 2,7 5-84,1 2-7,7 2-14,4-2-10,6-3-9,3-4 0,10 0-11,2-5-5,6-4-2,2 0-2,1 2-2,-8 0 0,-5 2 3,-5 3-6,-3 0 1,-8 1-4,-6 5 6,-8 2 4,-9 1 4,-7-4-2,-7 2 3,-4-6 4,5-4 1,2-7 2,7-5-28,11-7-127,14-16-622,11-2 0,19-9 0,17-11 0</inkml:trace>
  <inkml:trace contextRef="#ctx0" brushRef="#br0" timeOffset="31280.4256">9206 8840 1752,'-7'6'111,"-4"6"28,-5 8 23,2 8 14,4 2 13,2 1 12,6-2 6,1 3 4,1-4 17,1-4-68,6-3-15,-1-5-13,8-5-11,6-8-7,3 0-11,2-6-10,5-7-2,-1-4-2,-1-4-12,-4-3 2,-8-8-10,-9 0-7,-7-2-3,-10 1 5,-4 2 20,-2 8 9,-1 5 4,-1 4-4,4 8-4,2 0-7,5 3-8,-2 0-8,-2 3-10,5-3-10,0 3-22,0 0-11,3 1-7,0 0-1,-1-1 1,-1 1-7,4-1-13,-1 2-34,-1-2-81,2 1-103,4-2-315,-9 6-392,-9-2 0,-11 2 0,-22 7 0</inkml:trace>
  <inkml:trace contextRef="#ctx0" brushRef="#br0" timeOffset="31941.1606">5190 10323 3041,'0'1'121,"0"1"40,-3 2 30,0 3 8,4-1 4,-2 0 11,-1 0 23,5 2 15,5-4 9,8-2-84,4-2-36,13 0-38,12 0-32,8-4-29,1-1-82,-3 0-104,-9 1-128,-11-2-181,-12-1-448,-13 6 0,-4-2 0</inkml:trace>
  <inkml:trace contextRef="#ctx0" brushRef="#br0" timeOffset="32156.5904">5403 10466 4044,'0'2'52,"2"-1"2,-2 2 0,3 1-10,5 3-76,9 0-111,10 1-23,19-4-615,2 1 0,9-5 0,9 0 0</inkml:trace>
  <inkml:trace contextRef="#ctx0" brushRef="#br0" timeOffset="43886.2515">6598 10271 2246,'-1'0'100,"-1"-3"24,1 0 15,-1-5 16,1 2 21,1-3 24,-2 1 17,2 1 12,0-1 23,0 1-57,0 0-25,-1 2-17,1-2-6,0 2-13,0-2-23,3 0-21,3-3-16,9 0-12,10 0-24,10-9-11,9 1-4,7 1-9,-6 2-9,-2 3-4,-8 7 1,-8 4 2,-7 5-2,-4 9 2,-3 6 1,0 9 1,-10 11 0,0 6 1,-6 6 2,-9 3 1,-8 3 2,-5-1-1,-11 1 4,-7-7-1,-3-2 4,-5-8-4,4-7 3,7-7 1,8-9 4,11-6 6,6-6 10,6-5 2,9-7 4,-3-7-3,9-1-1,12-9 5,6-4 0,6 3 0,10 3-5,0 5-5,-4 3-13,4 9-5,-1 2-7,1 6-1,-3 2-5,-3 6-9,1 2-14,-12 4-10,0 0-11,-5 0-35,-5-3-52,-5 0-83,1-4-114,18-7-666,-21-1 0,0-4 0,3-8 0</inkml:trace>
  <inkml:trace contextRef="#ctx0" brushRef="#br0" timeOffset="44654.2498">7753 10050 2040,'0'-1'82,"0"1"12,0 0 20,-3 0 26,-8 0 24,-5 0 23,-4 0 12,-10 1 3,-7 2 2,0 1-63,-2 4-19,7 1-13,10-2-19,8 1-27,8-5-24,4 0-21,4-2-12,-2-1-4,0 2 0,0-2-1,0 1 4,0 1 1,0 4 3,0 2 0,0 7 3,-2-1 5,-6 10-1,-2 4 1,-2 1 1,-1 3 0,7-4-3,3-3-4,3-4 3,3-7 2,9-4-2,3-2-7,7-2 2,6-1 0,5 1-2,0 0-1,0 3 1,-5 1 1,-3 0-3,-4 5-4,-5-1-2,-5 3 3,-4 2 1,-5 1 3,-4 2 1,-8 4 4,-14 2 3,-5 3 5,-10-1 2,-7-3 1,2-5 1,1-7 1,5-8-4,7-4-43,12-9-89,7-10-164,7-40-531,10 22 0,13-10 0</inkml:trace>
  <inkml:trace contextRef="#ctx0" brushRef="#br0" timeOffset="45288.9096">8410 10045 2114,'0'-2'140,"-3"-3"7,-6 3 6,-7 1 7,-8-1 4,-8 9 8,-4-1 4,1 3 1,2 1 1,9 3-120,9-5-19,3 1-6,7-1-5,2-2-7,3 0-2,-1-3-5,1 3 0,0-2 0,1 0 1,-1 5 4,0 4 2,-3 4 2,-7 7 0,-1 0 0,-4 5-1,-1-3-1,5-3-3,6-6 5,5-5 2,8-4-2,6-4-2,7-2-4,4-2 0,7 0-1,1 0 1,-3 3-4,-4 1 1,-1 2-8,-5 4-3,-2 3 0,-4 0-3,-4 3-1,-7 1 1,0 2 2,-6 1-1,-7 3 3,-6-2 1,-6 3 4,-8 0-1,-8-4-2,-1 0 2,0-6-1,6-7-4,3-7-33,8 0-108,33-10-679,-19-3 0,8-6 0,10-6 0</inkml:trace>
  <inkml:trace contextRef="#ctx0" brushRef="#br0" timeOffset="46053.066">8673 10161 2088,'-1'-1'73,"-1"0"19,1 2 25,-3 6 16,1 8 17,-2 10 10,-1 7 6,3 7 1,-3 2 4,3 0-72,3-2 0,6-6-15,0-4-22,3-7-11,4-8-8,3-6-6,1-6-3,2-4-1,-1-5-3,1-7 1,-1-6-2,-3-4-3,-4-4-5,-7-5-6,-2-3-10,-8-2-5,-9-4-3,-3-2 0,-3 6-1,2 1 0,2 8 0,10 7 2,4 8-2,3 4 0,0 4 5,7 1 2,6 2 1,13-2 2,13 1-1,9 1 0,8 3 1,-1 0-4,-6 3 4,-12 6 2,-14 5 2,-11 3 15,-9 8 9,-6 5 7,0 5 5,-5 1 5,7 1 2,-2-1 6,3-7 11,1-5 8,8-7 15,2-3-5,7-7-4,3-4-5,11-6-4,1-6-5,4-5-2,4-2-5,-5-10-10,-4-4-7,-11 0-19,-12-2-14,-15 3-7,-14-4-4,-8 8-6,-7 0-9,-6 4-22,2 7-29,4 7-59,10 3-70,10 4-154,9-8-550,6 12 0,6 2 0,10 0 0</inkml:trace>
  <inkml:trace contextRef="#ctx0" brushRef="#br0" timeOffset="47067.3316">9783 10147 1856,'-7'-3'110,"-2"3"22,-7-6 11,-1 4 5,-2 1 5,-4-2 7,5 10 4,-1 6 2,3 8 3,1 6-88,8 9-22,4 2-20,0-1-10,9-3-3,1-10-1,10-7-6,1-6-2,8-9-1,1-4 0,0-6-2,-5-5 1,0-3 0,-6-1-2,-4-5 0,-4 0-5,-1 3 2,-6 4-6,1 3-4,1 4-2,-1 5 0,4 6 1,1 5 2,4 9 5,-1 7 4,7 13 27,-2 4 5,3 9 8,-3 4 11,1 6 7,-6 1 9,-7 2 31,-6-5 43,-4-8 46,-6-10 38,-5-9 81,-9-9 84,-6-6 7,-9-7-9,-5-2-5,-1-6-10,-4 1-32,1-2-46,5 0-51,10-2-44,3 4-106,10-4-92,5 2-12,8 0 0,0 0 0,6 0 0,1 0 0,3-1 0,0 1 0,0 0 0,0 0 0,0 0 0,0 0 0,0 0 0,-3 0 0,3 0 0,0 0 0,0 0 0,0 0 0,0 0 0,0 0 0,0 0 0,0 0 0,0 0 0,0 0 0,0 0 0,0 0 0,0 0 0,0 0 0,0 0 0,0 0 0,0 0 0,0 0 0,0 0 0,0 0 0,0 0 0,0 0 0,0 0 0,0 0 0,0 0 0,0 0 0,0 0 0,0 0 0,0 0 0,0 0 0,0 0 0,0 0 0,0 0-42,0 0-184,0 0-98,3 0-162,0-6-936,5 5 0,5-8 0,2-10 0</inkml:trace>
  <inkml:trace contextRef="#ctx0" brushRef="#br0" timeOffset="54251.9885">2645 11311 1225,'0'-1'97,"0"0"36,0-2 34,3 1 20,-3-4 10,0 4 12,0-2 14,0-4 9,0 1 7,0 2-57,0-2-37,0 6-35,0-2-36,0 3-19,0 0-8,0 0-4,0 4-2,0 9 5,0 13 2,2 13 9,1 18 11,1 14 9,-1 4 4,-2 5 1,2-4-1,-3-5 2,2-7-10,0-12-13,-1-4-4,-1-10-11,2-9-8,-2-4-8,0-8 1,0-8 2,0-1-19,0-5-61,0-8-63,0-5-144,0-9-149,0-3-353,0-4 0,0-1 0,1-1 0</inkml:trace>
  <inkml:trace contextRef="#ctx0" brushRef="#br0" timeOffset="54627.5096">3182 11325 1277,'0'0'29,"0"3"33,2 5 33,1 15 25,3 11 24,-2 12 11,4 12 6,-4 5 1,-1 2 1,-1-6-20,-1-1-7,2-11-34,-1-6-31,-1-11-33,1-4-81,-1-11-100,-1-3-50,0-9-302,0-1 0,-1-4 0,-1 0 0</inkml:trace>
  <inkml:trace contextRef="#ctx0" brushRef="#br0" timeOffset="55617.0734">3387 11451 1888,'0'0'100,"0"0"-1,0 0 6,0 3 13,0 6 15,0 11 14,-3 11 13,-3 10 8,-9 12 6,-9 3-97,-3-2 1,-5-4 5,5-4-4,6-10-6,7-10 20,5-9 30,8-9-6,1-5-5,0-6-5,1-2-3,5-5-3,10-1-1,6-4-2,10 5-10,4 1-37,3 7-51,-5 3-30,-1 5-32,-7 5-54,-1 1-99,-3 1-148,-4-2-395,-6 0 0,6-6 0</inkml:trace>
  <inkml:trace contextRef="#ctx0" brushRef="#br0" timeOffset="56185.5509">3715 11710 1634,'-9'-3'84,"-5"-3"16,-5 2 9,-2 3 4,4-2 19,-2 8 23,8 7 9,1 4 12,7 5 11,3 3-61,3 1-9,7 0-22,2-6-6,6-1 7,6-8-14,-4-6-17,4-4-5,-2-7-10,-3-4-8,0-6-6,-1-1-7,-6-3 7,-6 1-1,0 4-25,-4 5-3,-2 7-3,0 5-5,0 10 1,4 8-2,4 11 2,2 12 9,7 9 2,-2 9 5,0 5 16,-3 3 7,-6-1 10,-3-6 23,-4-3 26,-10-7 25,-7-8 17,-8-10 5,-10-5-1,-7-10-1,-1-7-1,2-7-7,4-6-15,2-9-38,7-6-42,7-1-55,10-5-74,6 4-85,10-1-169,7-10-606,7 10 0,11-9 0,16-10 0</inkml:trace>
  <inkml:trace contextRef="#ctx0" brushRef="#br0" timeOffset="56480.0609">4490 11750 2058,'0'0'128,"0"1"35,0 3 26,3 0 12,0 4 8,6-2 4,9 0 4,6-3-1,12-2 9,11-2-90,7-5-45,2 1-62,-2-2-102,-13 1-132,-10-2-129,-16 5-356,-9 2 0,-4 1 0,-5 0 0</inkml:trace>
  <inkml:trace contextRef="#ctx0" brushRef="#br0" timeOffset="56701.5095">4542 11904 1980,'-10'5'114,"4"4"31,-2-1 18,1 1 12,10-6 27,6-3 4,7 0 2,7 0 2,12 0-1,5 0-112,6 0-72,2-1-130,7-6-244,-14 5-307,0-3 0,-2 0 0</inkml:trace>
  <inkml:trace contextRef="#ctx0" brushRef="#br0" timeOffset="57263.2856">5983 11414 1904,'0'0'84,"0"0"33,0 5 17,0 10 15,3 7 9,-2 12 3,4 11 2,2 4 2,-2 4 2,-4 0-72,1 0-11,-2-2-31,-3-4-18,-2-2-15,4-5-13,-1-9-20,0-9-12,4-10-53,10-10-131,4-23-425,14 3 0,13-13 0,10-7 0</inkml:trace>
  <inkml:trace contextRef="#ctx0" brushRef="#br0" timeOffset="58448.4524">6416 11562 1873,'-4'0'124,"-2"0"39,-7 5 25,-3 8 8,-5 5 8,3 10 10,-2 10 8,10 3 7,4 2 0,7-2-108,8-4-17,5-8-35,4-4-17,3-8 2,3-10-2,5-3-10,5-11-5,-1-5-6,2-8-3,-5-8-1,-5-5-6,-12-7-12,-7 1-14,-9-3-7,-11-1-6,-7 4 0,-6 3-4,-6 7-3,-2 11 6,4 5-2,7 4 7,7 6 7,10 0-1,5 1 0,7 1 0,5 1 2,10 0 4,13 0 1,15 0-2,12 0 2,2 0-1,-1 0 3,-11 3 5,-15 5 3,-11 4 4,-15 5 2,-6 6 3,-3 6 1,0 1 1,0 9 1,3-2 0,3 0 0,3-4 4,1 0-5,6-7-6,5-4-4,1-4-3,4-4 2,4-7 1,-3-4 2,6-6 4,-2-7-4,1-8 0,-2-7-2,-4-7-1,-8-7 0,-10-2-9,-8-3-3,-13 0-2,-7 1-4,-12 3-6,-1 8 3,-8 8-5,-2 11 1,5 7 1,6 6 0,7 0 0,14 0-9,5 0-1,4 0 5,5 0 4,10 0-1,6 0 6,20 0-2,14-3 6,15 1 2,0-2 4,0 1 10,-13 1-3,-9-1-4,-12 7-3,-12 5 1,-7 5-2,-1 5 2,-4 6-1,4 2 3,-2 4 4,3 1 10,3-1 6,3 1 7,2-2 6,7-1 8,3-4 12,3-4 8,3-5 4,-1-7-1,-2-6-1,0-1-6,-6-7 3,-6-4 4,-4-5 8,-4-6-2,-8-5-8,-2-7-4,-15 2-6,-8-7-2,-11 0-3,-9 1-6,-9 4-4,1 1-8,5 7-19,12 8-16,10 5-10,9 8-21,7 3-20,2 3-37,0 6-56,0 2-69,6-2-220,-1 5-439,0-2 0,8-1 0,4-2 0</inkml:trace>
  <inkml:trace contextRef="#ctx0" brushRef="#br0" timeOffset="59300.3715">8386 11558 1788,'-11'-4'112,"-6"-1"8,-5 2 4,-6 0 4,-1 3 10,0 4 6,1 9 12,7 3 5,6 6 3,6 6-83,6 1-29,1 0-7,5-6 0,5-4 0,4-6-7,6-6-3,2-5-8,5-4-7,1-5-2,-1-6 0,-5-1 5,-4-2-1,-5 3-2,-6 0-9,-1 7-10,-1 1 0,-3 7-3,3 5 1,0 5-1,3 10-1,2 6-3,2 9-1,1 3-1,-1 1 9,2 5 18,-7-3 20,-2-1 40,-5-3 46,-2-3 43,-11-4 41,-5-8 38,-10-2 66,-9-6 79,-6-2 38,-8-4 22,1-2-22,-2-1-40,5-5-47,10 0-43,9 0-41,7-2-37,11 0-66,9 0-82,0 0-39,3 0-35,0 0 0,0 0 0,0 0 0,0 0 0,0 0 0,-1 0 0,1 0 0,-2 0 0,2 0 0,0 0 0,0 0 0,0 0 0,0 0 0,0 0-17,0 0-54,0 0-39,0 0-37,0 3-60,0-3-27,0 1-41,0 3-37,0-4-34,0 4-36,0-2-28,0 0 5,0 0-56,0-5-501,0 2 0,-1 1 0,-5-3 0</inkml:trace>
  <inkml:trace contextRef="#ctx0" brushRef="#br0" timeOffset="60739.6045">2687 12746 508,'0'-3'81,"-3"3"30,2 0 25,-1 0 20,-1 0 29,0 0 31,-1 0 17,1-2 12,-1 2 5,3 0-49,1 0-30,0 0-30,0-3-21,0 3-18,0 0-27,0 0-23,0-1-1,0 1-1,0 0-2,0-1 4,0-2 1,0 1 0,0 0-1,1-3-3,3 3 0,3-4-6,9-1-13,3 0-11,8-3-1,5 3-3,-4 2-4,2 3-1,-4 2 2,-2 9 2,-6 4 1,-2 13 3,-5 3 3,-5 11 10,-3 0 9,-3 1 12,-6-2 14,0-3 12,-9-5 3,-6-6 1,-9-3 0,-2-7-7,-6-5-8,5-5-27,2-2-34,7-6-48,6-5-93,12-4-127,7-6-155,5-1-285,12-1 0,9-3 0</inkml:trace>
  <inkml:trace contextRef="#ctx0" brushRef="#br0" timeOffset="61190.3955">3107 12639 859,'0'-5'113,"-3"1"11,0-1 23,-6 2 39,-6 6 32,0 3 17,-3 8 17,-2 4 12,-4 7 11,3 9-74,3 2-15,3 6-5,6-1-18,6 5-37,6-4-30,4-5-12,3-1-12,6-5-4,1-9 8,2-4 4,2-8 5,-1-6 0,1-2-4,1-4-2,1-3-2,-3-2-4,-1-1-7,-5-1-9,-4 2-23,-4 2-34,-6 2-51,0 1-23,0 2-10,0 0-10,0 0-24,0 0-45,0 0-104,9 0-167,-7 2-237,-1-1 0,2 1 0,2-2 0</inkml:trace>
  <inkml:trace contextRef="#ctx0" brushRef="#br0" timeOffset="62065.0298">4341 12766 1699,'0'2'115,"0"0"28,0 0 30,0-2 13,0 3 6,0-3 4,0 0 3,0 2-1,0 0 3,3-2-87,2 1-16,11 0-12,14 2-24,15-1-11,16-1-4,12-2-3,3 1-3,-5-2 2,-13 2-4,-10-1-6,-18 1-15,-9-2-41,-9 2-72,-3 0-121,2-4-160,-5 2-277,-3 2 0,-3-3 0,-6 3 0</inkml:trace>
  <inkml:trace contextRef="#ctx0" brushRef="#br0" timeOffset="62411.1012">4490 12922 854,'0'7'143,"0"1"49,-3 2 33,3-3 11,0 1 21,3-2 23,3-3 16,2 2 16,14-1 7,10 0-90,11-1-48,9-3-49,6 0-30,1-4-11,-2-3-23,-9-1-23,-10 2-19,-8-2-18,-13 5-18,-6 2-24,-6 1-24,-4 0-20,-1-2-20,0 2-41,0 0-64,4-1-96,-4-9-316,1 9 0,-1 2 0,2-1 0</inkml:trace>
  <inkml:trace contextRef="#ctx0" brushRef="#br0" timeOffset="63248.9811">5761 12729 1951,'-1'0'92,"-2"0"21,3 0 26,-2-3 11,2 1 2,6-3 9,5-3 12,9-3 12,5-4 9,8 1-72,8 2-16,5 2-19,3 3-28,3 4-8,-2 5-5,-11 8-7,-7 10-11,-17 6-10,-8 13-4,-17 9-4,-11 6 1,-15 1 1,-6 0 1,-8-7 2,5-11 6,7-8 21,11-8 35,11-10 4,8-8-6,6-3-3,2-8-4,7-5-1,6-3 1,11-3-6,9 0-6,12 4-23,1 2-36,5 6-12,-3 4-21,-3 9-24,-2 2-31,-8 6-51,-6 0-70,-8 3-114,-3-17-429,-9 11 0,4-5 0,0-6 0</inkml:trace>
  <inkml:trace contextRef="#ctx0" brushRef="#br0" timeOffset="63700.3573">6806 12580 2240,'-20'-1'67,"-14"2"4,-10 4 9,-12 6 8,5 9 6,8 5 4,11 5 3,16 3 2,8-1 1,10-3-57,11 0-6,4-2 5,7-5-8,10-1-4,11-2-5,1-4-2,3-1-3,-10-1-3,-4 1-1,-14-2-2,-10 1 2,-8-1-4,-6 4 0,-7-1-1,-7 3 0,-5 1 0,-11 0 3,-4 0-1,1-5 1,2-6-1,3-4-9,7-4-27,9-4-108,6-9-151,6-1-350,13-4 0,10-7 0,13-1 0</inkml:trace>
  <inkml:trace contextRef="#ctx0" brushRef="#br0" timeOffset="64103.2767">7220 12620 1692,'-6'-1'116,"-6"-1"13,-7 4 10,-9 4 9,-5 10 5,-3 9 3,7 3 3,10 7 3,12-4 2,2 1-95,9-3-20,4-6-10,4-3-12,4 0-5,4-1-1,9-4-3,-2-3-3,-2 0-4,-2-3-3,-8 2-3,-5 0 2,-5 4-1,-5 2 5,-8 3 1,-10 1-2,-3 4 1,-4-2 1,-8-1 4,4-5 1,6-7-3,7-6-40,7-8-164,5-16-450,8 1 0,14-8 0,15-11 0</inkml:trace>
  <inkml:trace contextRef="#ctx0" brushRef="#br0" timeOffset="64797.2693">7595 12749 2118,'-11'19'86,"-9"7"20,2 7 12,2 4 6,8-3 3,7-5 0,7-2 4,9-6 4,6-2 3,6-5-64,8-5-16,4-4-16,4-6-10,0-6-7,-6-9-2,-8-3 3,-11-2-6,-11-8-1,-14-4-3,-13-4-9,-14 3-7,-7-2-3,-4 7-2,3 7 5,10 7 6,14 4-9,11 5 3,7 2-1,11 2 1,6-1 7,12 1 6,17-1-1,13-1 1,5 1-6,0 3-8,-7-2 3,-19 4 1,-14 7 5,-14 3 6,-5 5 0,-5 6 1,-2 6 7,2 4 4,0-1 5,3 0 5,0-1 8,6-7 4,2-3 8,7-7 12,2-3 10,4-6 4,6-5-4,1-7-4,1-5-5,0-8-3,-4-7-4,-5-6 0,-11 1-13,-9-3-15,-9-2-16,-14 8-9,-10-1-5,-6 8-15,-6 6-22,4 9-34,8 4-41,12 3-63,10 6-126,7-3-499,7 5 0,3 2 0,14 0 0</inkml:trace>
  <inkml:trace contextRef="#ctx0" brushRef="#br0" timeOffset="65615.5669">8713 12709 2283,'-17'-3'74,"-6"1"5,-8 0 12,-4 0 11,8 8 3,1 4 3,12 5 3,3 8-2,8 6 0,0 1-75,7 3 1,6-4-3,7-6-10,6-5-8,8-5-1,3-9-1,2-4-1,-1-8 1,-2-4 4,-5-5 4,-7-1 6,-7-1 12,-9 4-6,-2 5-2,-3 8-4,0 5-2,0 9 1,4 10-2,-1 5 1,0 14-1,6 4-4,-4 3-9,1 5 14,-2-1 10,-8-1 38,-4-3 30,-7-7 47,-8-7 46,-8-4 33,-9-11 72,-9-7 54,-8-9 22,-6-3 8,-2-1-8,5-3-28,10-2-27,14 2-45,12-4-46,10-1-27,6 4-73,3-1-59,5 4-26,0 0-23,0 2 0,0 0-20,-3-4-7,3 4-6,0 0-4,0 0-12,0 0-13,0-1-15,0 1-32,0 0-25,0 0-36,0 0-21,0 0-10,0 0-3,0 0 0,0 0 1,0 0 8,0 0 11,0 0 19,0 0 0,0 0 12,0 0-2,0 0-21,0 0-36,0 1-28,0-1-38,0 0-63,0 0-184,-3 0-304,-3 0 0,-11-1 0,-9-4 0</inkml:trace>
  <inkml:trace contextRef="#ctx0" brushRef="#br0" timeOffset="66281.352">4001 14141 3315,'0'1'55,"0"3"2,0-3 7,0 2 3,0-2 3,0 3 5,4 0 4,9-1 3,9 1 1,14-2-51,14 0-7,8-2-21,4-2-56,-6 0-64,-8 0-109,-3-4-134,-18 3-292,-15 2 0,-4 1 0,-10 0 0</inkml:trace>
  <inkml:trace contextRef="#ctx0" brushRef="#br0" timeOffset="66509.7365">4184 14329 2995,'0'4'79,"0"-2"0,0 3 2,0-3 1,0 1 13,7-3 4,9 0 1,10-2 3,16-1-5,15-7-89,6-2-57,2-2-143,-5-6-525,-12 6 0,-9 7 0,-7 3 0</inkml:trace>
  <inkml:trace contextRef="#ctx0" brushRef="#br0" timeOffset="67409.3082">5906 14059 472,'0'-2'54,"0"2"67,0-2 35,0 1 31,0 1 45,-4 1 19,1-2 11,0 1 17,-2 0 15,-1 0 11,1-2-37,2 0-63,3-4-33,-1-1-28,2-3-40,5-1-16,4-1-9,3-3-14,7 1-13,7-1-15,3 1-9,3 2-3,5 0-2,2 2-6,-4 7-2,0 2-4,-1 5-1,-6 9-6,-7 5-1,-8 7-2,-7 11 3,-10 6 2,-13 3 2,-8 8 2,-8-2 4,-4-2 7,-2-7 12,2-6 14,2-8 20,9-7 11,4-9 7,5-6 2,1-4 0,7-7-2,-2-5-5,7-2-10,1-5-11,5-2-12,7 0-22,6 7-14,3 2-11,10 3-3,2 4-4,7 5 2,3 3-3,-2 3 3,-2 5 4,-2 1-4,-5 2 0,-7 0-4,-5-5-14,-6-2-38,-3-1-47,-3-3-105,3-1-165,-2-3-433,-2-1 0,1-3 0,6-8 0</inkml:trace>
  <inkml:trace contextRef="#ctx0" brushRef="#br0" timeOffset="67900.6122">6874 13982 1784,'-9'-2'123,"-8"1"20,-7 1 9,-9-2 7,0 5 2,-3 6 5,3 3 2,10 5 3,9 5 2,7 2-97,4-1-26,3 0-23,3-3-5,3 0-5,5-6 0,6 1-4,7-2-2,7-3-2,2 2-3,-3 0 1,-3 0-2,-12 0 6,-2 3 0,-10 0-2,-3 2 3,-9 2 4,-2 0 2,-8 5 1,-6-7 5,-5 0 2,-2-5 3,-1-6-3,3-5-9,4-1-28,1-7-69,10-5-121,9-9-476,6 3 0,12-3 0,9-4 0</inkml:trace>
  <inkml:trace contextRef="#ctx0" brushRef="#br0" timeOffset="68377.1633">7251 13982 1827,'-6'0'68,"-6"0"29,-1 1 23,-11 5 16,-5 3 10,-3 7 6,2 3 0,-1 9 4,7-2 1,10-4-50,8 1-15,2-4-28,8-6-20,2-1-10,5-1-14,2-3-4,7-1 0,2 2-3,-1-3-1,-2 3-1,-3 3-3,-4-4-1,-4 6-2,-3 2 0,-2 4 7,-7 2 11,-8 5 7,-3-1 10,-9 0 6,-6-1 6,-3-4 4,1-7 2,-1-5 2,6-6-2,1-4-14,8-8-48,8-3-103,7-9-160,10-19-446,13 9 0,13-6 0,9-1 0</inkml:trace>
  <inkml:trace contextRef="#ctx0" brushRef="#br0" timeOffset="69190.9861">7575 14067 1144,'-4'4'139,"0"1"29,0 6 15,-1 5 12,2 6 10,0 7 9,0 1 4,3 7 8,-1-3 1,2 0-83,7-3-52,4-3-25,6-4-14,4-10-8,5-3-9,1-8-7,2-5-4,3-5-9,-3-8 1,-6-6 1,-9-6-4,-6-7-1,-9-3-1,-9-3-3,-12 2 0,-4 1 0,-6 5-1,0 9 1,9 3-1,8 10-2,6 0-1,6 7-2,4 0-1,3-1 0,5 0-1,16-2-1,12 0 2,16-1-3,4 1 2,4 2-2,-6 4 1,-14 0-2,-12 5 1,-12 4 1,-9 5 10,-9 8 9,-3 3 5,-6 5 3,6 5 0,0 1 2,0-2 3,0-2 6,7-1 1,1-7-1,4-5-4,2-6-4,10-4-7,6-8 1,7-6 1,4-8-2,1-7-1,-3-5 2,-7-5 2,-7-1 2,-13 0 3,-6 2-2,-6 2 6,-6-2 0,-13 1-2,-2-1 2,-8-1 0,-4 5-4,4 3-4,8 3-12,8 7-21,10 5-13,0 5-31,6 2-32,0 0-47,0 5-138,0-3-505,0 5 0,0 2 0,0 4 0</inkml:trace>
  <inkml:trace contextRef="#ctx0" brushRef="#br0" timeOffset="69737.053">8583 14779 1508,'0'-4'119,"-6"-1"20,-3-1 30,-3-1 26,-4 4 19,-13 0 17,-4 2 13,-12 1 21,-14 0 27,-16 0-43,-15 0-21,-21 0 4,-18 0-4,-15 0-18,-20 0-19,-18 0-15,-16 0-12,-8 0-23,-12 0-26,-3 0-28,7-1-23,14-1-19,16-2-17,22 0-5,25-1-1,26-2-5,25 2-22,18 3-45,24 0-70,19 2-97,14 0-81,16 0-186,7-3-400,4 2 0,7-2 0,3 0 0</inkml:trace>
  <inkml:trace contextRef="#ctx0" brushRef="#br0" timeOffset="70103.8269">6392 14850 923,'-4'2'139,"-1"4"39,1 2 22,-1 8 22,2 6 10,3 11 14,-3 9 2,3 4 2,3 6 1,-3-3-87,0 0-50,0-4-53,0-10-60,0-7-134,27-13-486,-21-5 0,2-6 0,10-9 0</inkml:trace>
  <inkml:trace contextRef="#ctx0" brushRef="#br0" timeOffset="71155.1337">6770 15037 2126,'-2'3'74,"-2"4"11,-8 7 9,-2 5 7,-2 5 7,5 8 3,5-2 4,6-1 2,11-4 4,8-1-51,7-6-17,10-6-8,2-9-7,1-4-6,-5-6-4,-5-7-2,-10-4-2,-9-3-1,-3-8-2,-10-6-5,-14 0-3,-7-3-2,-9 1-2,-6 6 1,-2 7-4,5 4 0,15 8-4,5 4-15,10 6 5,10 1 3,8 1 2,11-3 1,13 3 1,14-2-2,8 2 2,4 0-3,-3 0 2,-14 6 13,-9 4-3,-16 4 0,-10 7 0,-7 4 1,0 4 0,3 1 1,-1 4-1,4 2 2,4-5 5,2 2 0,5-8-2,1-3-1,0-5 0,5-10 2,-2-3-1,-2-8 1,2-5 1,-3-7-1,-1-6-1,-6-9-1,-6-8-1,-5-3-1,-10-4-2,-11 2-4,-14 1 2,-1 1-5,-10 13 0,5 7 2,8 8-5,9 4-5,10 6-2,8 2 3,5 0 3,7 2 7,9 0 0,12 0 4,17 0-1,17 0 0,5 0 3,1 0 4,-4 4 2,-15 2-3,-12 4-6,-10 7-2,-16 4-3,-5 3 2,1 3-1,-4 4 0,0 3 0,7-2 4,5 0 7,0-3 2,8-1 9,1-10 8,5-1 16,4-9 10,6-4 16,4-10 7,6-9 7,2-7 1,-7-10 10,-10-4 20,-13-3 16,-16 1-3,-14 1-12,-20 3-13,-18 7-15,-14 5-12,-16 10-35,-3 8-20,7 4-65,15 10-88,15 1-92,17 6-154,8-11-553,4 15 0,-4-1 0,-4-1 0</inkml:trace>
  <inkml:trace contextRef="#ctx0" brushRef="#br0" timeOffset="71732.1008">4341 15716 2156,'0'0'18,"3"0"26,-3 2 43,3 1 40,-3-2 27,6 4 13,4-3 6,9 2 1,11 0 3,18-4-1,12 1-37,11-1-75,1-3-188,-14-20-582,-12 18 0,-18-1 0,-11-4 0</inkml:trace>
  <inkml:trace contextRef="#ctx0" brushRef="#br0" timeOffset="71971.2737">4469 15899 3249,'0'4'31,"2"1"15,1 1 17,4 0 6,2 1 1,12-3 2,5-1 0,10 0 2,4 0-4,3-2-45,0-1-135,25-4-636,-43 1 0,-9 3 0,-3 0 0</inkml:trace>
  <inkml:trace contextRef="#ctx0" brushRef="#br0" timeOffset="74231.8801">5971 15761 2503,'-2'0'109,"0"0"26,-2 0 26,0 0 22,-2 0 17,1 0 19,2 0 11,-2 0 14,5 0 8,0 0-89,0 0-2,5-3-23,10-4-28,8-3-24,7-1-15,11-1-19,-4 2-16,-4 5-14,-4 3-6,-8 6-6,-9 12-9,-9 4 0,0 14 3,-8 2 6,-6 11-1,-9 3 0,-6 1 6,-7-1 3,-6-4 2,5-7 13,8-9 15,2-7 4,6-10 1,6-6 1,-5-4 2,5-1 0,-1-5-2,4-4-6,4 0-7,3-1-16,9-3-17,6 2-6,8 1-4,9 4-7,9 1-13,2 1-17,0 2-20,-1 2-46,-5 1-31,-1 2-66,-2 1-92,0-4-179,-7 3-402,-5-2 0,-1-3 0,-2 0 0</inkml:trace>
  <inkml:trace contextRef="#ctx0" brushRef="#br0" timeOffset="74733.2136">6719 15819 2640,'-16'-3'151,"-1"3"12,-10-3 11,-5 3 5,6-2 1,5 4-1,2 6 0,8 2 2,5 2 6,3 4-126,3 4-27,0-2-8,6 3-16,0-2-3,6 4 3,5-2 2,5-4-3,1-3-3,4-2-10,2-4-9,-4 1-4,1-4-6,-4 1 3,-10 0-2,-3 2 1,-6 1 13,-3 3 17,-6 5 14,-7 3 11,-7 3 31,-7-3 31,-8 1 20,-2-5 8,2-5 3,2-4-2,3-6-15,7-2-53,7-5-81,7-4-141,9-6-246,4-4-498,13-6 0,10 1 0,11-3 0</inkml:trace>
  <inkml:trace contextRef="#ctx0" brushRef="#br0" timeOffset="74921.7086">7047 16027 2664,'0'0'108,"0"-2"6,0 1 3,0-3 1,3-1-1,-3-4-26,6-2-188,-5-1-549,7 2 0,-1-3 0,4 1 0</inkml:trace>
  <inkml:trace contextRef="#ctx0" brushRef="#br0" timeOffset="75536.5183">7642 15698 2858,'-4'-3'86,"-5"1"15,-6 0 16,-8 2 7,-7 7 4,-3-2 1,-3 4 1,4 1 1,7 3-3,9-4-71,8 0-14,5-4-14,3-2-16,0-2-9,0 2-1,0 2-1,0 4 2,0 2 1,0 1 8,-3 7 4,-3 2-1,-5 2-1,1 0-1,1 2-1,5-7-3,3-4-1,6-3 2,1-4-6,4-1 1,4-4-1,4 0-5,3 0 0,-2 3 2,0 1 4,-1 3 0,-3 2 0,-2 1-3,-4 4 2,-3 0-3,-3 0 0,-3 1 6,0-1 17,-7 0 12,-5 0 7,-8 0 10,-8-1 6,-10-1 5,-1-2-2,0-2 0,3-4-16,6-6-52,6 0-89,13-5-181,11-10-595,0 3 0,12-8 0</inkml:trace>
  <inkml:trace contextRef="#ctx0" brushRef="#br0" timeOffset="75830.9996">7929 15671 2249,'0'-2'163,"0"2"-1,0-3 15,3 6 23,0 4 16,-3 15 7,0 9 3,4 13 0,-8 8 6,-2 6-149,-4 1-12,0-3 1,-4-6-15,1-8-40,6-9-70,5-9-53,2-11-143,33-11-544,-15-4 0,6-11 0,5-10 0</inkml:trace>
  <inkml:trace contextRef="#ctx0" brushRef="#br0" timeOffset="76110.904">8147 15882 2882,'0'0'88,"-2"1"18,-4 4 19,-8 9 7,-3 4 4,-7 8 1,1 5 1,2-3 1,8-4 2,6-4-64,6-7-21,1-5-16,3 2-19,6-6-4,3 2-7,9 0-29,9-1-31,9-2-38,5-1-80,7-6-109,24-8-451,-25-1 0,-2-2 0,-12-6 0</inkml:trace>
  <inkml:trace contextRef="#ctx0" brushRef="#br0" timeOffset="77014.9176">8445 15897 1730,'-12'-3'216,"-5"-3"24,-1 3 12,-8 0 2,10 0 2,2 9 7,3 4 2,6 3 3,5 4 3,-2 0-172,4 4-45,10-3-19,0-4-11,9 0 3,6-7 0,1-5-5,-2-3 1,0-4-2,-5-5-3,-9-4 4,0-1 5,-6 1-2,-6 1-11,1 4-11,-1 6 3,0 3 0,0 3-1,3 9 4,1 9-1,6 7 4,-3 8 5,4 5 5,-3 8 23,-1-3 27,-4 2 22,-3-1 22,-3-9 36,-7 2 60,-7-10 74,-9-1 56,-8-3 8,-13-6-8,-1-2-15,-5-4-20,4-4-27,5-5-24,11-1-37,10 0-66,13-4-73,1 0-63,6 0-17,1 0 0,1 0 0,-2 0 0,3 0 0,-2 0 0,2 0 0,0 0 0,0 0 0,0 0 0,0 0 0,0 0 0,0 0 0,0 0 0,0 0 0,0 0 0,0 0 0,0 0 0,0 0 0,0 0 0,0 0 0,0 0 0,0 0 0,0 0 0,0 0 0,0 0 0,0 0 0,-1 0 0,1 0 0,0 0 0,0 0-41,0 0-55,0 0-42,0 0-43,0 0-26,0 0-9,0 0-2,0 0 0,0 1-13,0-1-4,0 2 32,0 0 34,0 1 18,0-1 24,0 0 14,0-1-10,0-1-64,0 0-97,0 0-133,0-10-510,0 8 0,0 1 0,0-7 0</inkml:trace>
  <inkml:trace contextRef="#ctx0" brushRef="#br0" timeOffset="79526.3937">2080 16218 2102,'-2'-3'145,"0"-4"20,-1 0 21,2 0 15,-2 0 6,3 4 2,0 1 2,0 1 15,0 2 31,0 8-99,1 11-10,2 13-13,0 16-17,3 11-7,-1 10-3,-4 2-1,1-1 1,-2-10-16,3-9-31,-3-12-31,0-14-14,3-8-32,0-9-97,-3-7-140,48-8-690,-38-2 0,4-11 0,-2-10 0</inkml:trace>
  <inkml:trace contextRef="#ctx0" brushRef="#br0" timeOffset="79797.6598">2425 16320 1933,'0'0'127,"0"0"21,0 3 23,2 6 15,1 12 6,1 4 3,1 13 1,4 6 2,-3 0 1,3 1-115,-3-6-9,-4 0-19,-1-10-22,-1 2-27,-1-10-60,1-1-117,1-7-101,-1-26-390,0 14 0,4-8 0,4-7 0</inkml:trace>
  <inkml:trace contextRef="#ctx0" brushRef="#br0" timeOffset="80068.6092">2639 16479 2274,'0'-2'112,"0"2"8,-3 4 7,-3 6 7,-6 7 4,-3 15 1,-5 6 2,5 3 0,2-4 2,7-2-103,3-10 4,4-10 7,2-6-3,3-6-8,6-3-11,8-2-30,7-2-73,8-4-111,6-2-124,-3-1-321,-3-2 0,-2 3 0,-1 1 0</inkml:trace>
  <inkml:trace contextRef="#ctx0" brushRef="#br0" timeOffset="80560.3736">2911 16597 2026,'-7'-7'188,"-8"0"10,-3 2 3,-2 0 2,-1 2 1,6 7 2,0 5 1,6 3 1,4 4 0,2 4-153,5-2-33,4 3-12,6-4 3,3-7-4,0 1 6,3-8 5,2-2 2,-5-5-2,1-2 1,-2-8 0,-5 3 4,0-1-1,-5 3-16,-4 2 3,2 5-7,2 9-5,6 7-4,1 9 2,5 8 6,3 10 8,-4 4 15,-3 1 21,-3 1 54,-4-1 27,-7-1 16,-7-4 19,-9-3 35,-10-6 71,-7-8 13,-13-6-8,-2-7-7,1-5-18,3-5-110,6-7-104,14-8-89,11-4-112,9-7-112,15-5-257,14-1-553,10 3 0,9-2 0,22 0 0</inkml:trace>
  <inkml:trace contextRef="#ctx0" brushRef="#br0" timeOffset="83085.5165">5771 16823 2079,'0'2'34,"1"-1"10,-1 2 30,0 1 15,0 0 7,0 0 4,0 1 3,0-2 7,0 2 6,0-2-28,0-3 7,0 4-4,0-3-24,0 3-11,0-1 0,0-1 7,0-1 10,0-1 6,0 0 4,0 0-2,0 0 0,0 0-2,0 0-6,0 0-4,0 0-9,0 0-25,0 0-52,0 0-96,0 0-131,8-3-496,-7 0 0,2 3 0</inkml:trace>
  <inkml:trace contextRef="#ctx0" brushRef="#br0" timeOffset="92398.4444">3968 16477 1824,'-5'-1'103,"-5"-3"26,-4-3 27,-5 0 20,-4-1 12,-1 2 9,0 2 5,-2 0 2,-1 4 1,-1 0-76,1 2-24,1 3-27,3 1-23,4 5-17,7 3 3,1 3 7,5 5 6,5 7 6,1 5 7,0 9 5,0 3 1,3 5 0,-2 1 0,2-2-5,-1-4-14,-1-5-9,-1-7 9,0-11 30,0-7 25,0-9 5,0-2 0,0-10-2,0-7 0,0-10 2,0-8-5,2-5-14,4-5-25,7 2-45,10 7-34,15 5-27,11 6-28,10 5-27,2 7-67,-2 2-77,-6-1-166,-14-14-526,-13 17 0,-14-1 0</inkml:trace>
  <inkml:trace contextRef="#ctx0" brushRef="#br0" timeOffset="92713.5632">4240 16482 1867,'0'0'38,"0"0"2,0 2 6,0 5 23,0 8 6,0 11 14,0 8 9,0 15 5,0 2 1,0 5-35,3 1-2,0-3-2,-1-8-11,2-8-63,1-11-98,22-17-426,-18-3 0,3-6 0,3-9 0</inkml:trace>
  <inkml:trace contextRef="#ctx0" brushRef="#br0" timeOffset="93582.5536">4382 16786 1627,'-3'8'113,"0"6"11,1 4 13,-1 5 14,3 0 1,5 3 2,4-7 5,1-4 19,1-6 28,2-4-63,-4-5-32,0-5-11,2-7-16,-4-5-19,4-5-25,-6-6-14,-2 1-17,-2 0-18,-5 5-25,-9 8-10,0 7-5,-2 5 1,-3 7 0,6 4 7,5 0 24,4-1 22,6-2 23,8-3 8,7-3 5,3 0-2,11-5 0,5 1 0,-2 1 2,-5-2-2,-10-2-2,-2 7-13,-10-2-9,-1 2-7,-6 2 0,5 5 1,-3 5 2,2 5 1,3 5 3,-2-1 10,7 0 10,-2-5 8,0-3 7,-1-4 10,0-8 0,4 2-4,-2-7 2,3-6-4,0-8-5,-2-5-15,-2-6-37,-5-4-11,-3 1-16,-1 1-27,-2 9-54,-2 7 0,2 8-2,2 7 1,-2 2 5,3 3 11,-2 2 39,6-2 19,1 2 18,3 1 18,-1 2 62,4 3 12,0 1 2,-3 1 0,0 5-1,-7 2-1,1 0-12,-5 3-12,0-2-10,-3-3 19,6-6 49,-3-8 33,0-4 4,0-3 8,0-6 2,-5-5 3,4-10 2,-1-4-5,1-6-4,4-1-27,6 3-89,3 8-108,12 6-117,21 3-328,-6 6-418,6-1 0,5-1 0,1 0 0</inkml:trace>
  <inkml:trace contextRef="#ctx0" brushRef="#br0" timeOffset="93924.9794">5522 16794 2768,'0'0'87,"0"0"4,2 3 0,-1 1 2,8 3 2,11-3 3,8 4 4,12-5 1,6-3 1,4 2-93,-2-4 1,-4 2-35,-10-3-116,-6-1-156,-12 3-344,-10 0 0,-3 1 0,-3 1 0</inkml:trace>
  <inkml:trace contextRef="#ctx0" brushRef="#br0" timeOffset="94145.4287">5680 16985 2670,'-3'7'52,"-1"0"2,-1 5 6,2 2 6,3-3 32,0-5 17,6 0 11,6-6 3,6 0 3,8 0-53,8-3-39,0 0-116,15-6-633,-17 3 0,-9 0 0</inkml:trace>
  <inkml:trace contextRef="#ctx0" brushRef="#br0" timeOffset="96472.8751">6643 16724 1230,'0'-2'86,"-4"-1"49,-5 0 14,-6-2 13,-5 5 10,-4 0 16,0 5 11,-3 1 7,3 5 3,1 7-52,5 3-26,5 1-43,7 2-4,3-2-4,6-4 0,9 0-16,6 1-1,7-4-6,10-1 0,4-2-1,5-2-5,-5 0-7,-4-1-11,-5 2-11,-8 3-10,-7 0 0,-7 4-8,-5 5-1,-6 2-1,-8 1-1,-2-2 3,-7-4 13,-2-8 21,-3-5 13,1-7 9,5-10 4,1-8 4,3-7 2,9-9-2,3-5-3,1-2-3,7 0-20,1 7-14,9 3-11,3 6-9,7 7-7,9 8-3,3 2-1,4 3-2,4 3 2,-2 0 1,1 2 9,-6-1-9,-6 0-1,-10 1-8,-4-2-9,-10 2 0,-7 4-1,1 6 4,-4 5 3,1 6 0,-6 9 0,4 0 3,0 2 3,-1-1 11,8-6 11,4-2 4,-2-8 4,6-3 5,5-5-1,5-6 3,1-2 2,3-6-2,-3-5 0,6-3-1,-5-8 0,-7 0-3,-2-3-9,-9 0-8,-9 1-2,-6 1-8,-12-1-3,-3 4-10,-5 1-5,-1 6-2,3 5-1,13 3 1,2 6 7,11-4 2,1 3-12,0 1 3,6-3 4,4 2 12,8-4 4,14 0 1,7 1-1,2-2-1,4 4-6,-8 0-5,-8 2 8,-5 5-2,-10 4-1,-3 5-1,-4 8-1,-6 2 2,2 5 1,0 0-4,0-2 5,0 0 6,3-3 1,2-5 6,-2-7 2,3-3 8,4-4 2,-2-5-2,7-5 2,-1-4 3,3-5 0,-1-3-2,0-7 2,-8 1-9,-5 0-6,-6 0-10,-8 2 0,-8-1-4,-2 1-2,-5 5-3,3 4 0,1 3 3,8 5 2,4 0 12,4 1 4,2 2 2,2-1-5,-1-1-4,3-2 5,1 1 1,4 1 2,7-1-6,11 3-1,7 1-5,3 0-4,3 1-2,0 3 7,-4 1 0,-5 3-5,-9 4-2,-6 4-2,-2 1-2,-3 3 3,0 3-1,-1 0 2,0 3 3,4 0 8,-2-3 8,4-5 10,2-2 14,1-7 14,0-4 7,4-5 3,4-7 5,4-5 1,0-7 6,-3-3-1,-6-6 5,-4-4-3,-11 1 3,-6-1 2,-3 5 8,-8 2-2,-8 4 0,-2 7-2,-8 8-3,1 2-9,-2 3-8,7 1-3,2 0-15,4 0-14,7 0-6,4 0 2,-2 0-3,2 0-1,-1 1-1,1 3-1,1-4 0,-4 3-1,3-2-4,2 2 2,1-3-4,3 1-7,0 1 0,0-2 1,1 2-2,-1-2 1,0 0 0,-1 0 0,1 0 0,0 0 0,0 0-2,0 0-2,0 0-2,0 0-2,0 0-12,0 0-34,0 0-109,-2 3-93,21-1-355,-22 2-396,-7-1 0,-15 0 0,-16-3 0</inkml:trace>
  <inkml:trace contextRef="#ctx0" brushRef="#br0" timeOffset="99908.4441">5331 17539 1470,'1'2'114,"1"2"55,0 0 36,-2 1 18,1-3 12,1 0 17,2 1 11,4-1 6,5 3 4,4 0-62,10-1-44,8-1-50,8-1-36,1-2-21,1-5-31,-9 1-55,-9 0-78,-10 0-121,11-7-531,-21 10 0,-6-3 0,-2 3 0</inkml:trace>
  <inkml:trace contextRef="#ctx0" brushRef="#br0" timeOffset="100147.9956">5521 17686 2195,'-3'3'163,"3"-1"12,-2 5 8,-3-1 6,3 1 4,0 0 6,1-1 4,4 3 1,6-2 3,7-2-156,10 2-39,6-7-90,9 0-178,-1-3-472,-7 3 0,-6-4 0</inkml:trace>
  <inkml:trace contextRef="#ctx0" brushRef="#br0" timeOffset="100891.0156">6076 17657 1594,'0'-4'58,"2"0"26,-2-1 18,0-3 10,3 0 17,4-4 22,4 0 17,4-4 19,7 0 5,4 0-39,1 2-19,1 4-24,-1 5-16,-1 2-10,4 8-19,-2 5-20,-3 5-17,-7 6-16,-7 11 0,-7 4 13,-7 3 13,-6 2 3,-7 2 3,-4-4 5,-9 0 0,-2-6 0,2-4 6,7-6 17,5-7 25,5-7-13,6-5-12,1-10-3,1-3-3,2-6-3,1-2-1,2-4-4,7 4-2,1 0-21,4 5-32,9 5-4,5 3 3,3 8-2,3 4-4,3 6-15,-3 1-44,-7 6-4,-2-4-41,-2 2-75,-1-9-193,-7 1-380,-3-6 0,0-2 0,3-5 0</inkml:trace>
  <inkml:trace contextRef="#ctx0" brushRef="#br0" timeOffset="101424.2275">6919 17519 2044,'-6'0'103,"-6"0"39,-8 1 21,-9 1 14,-5 0 6,-4 3 1,4 6 0,5-2 2,11 5-2,2-2-74,11 4-27,2-3-41,3 2-21,0-3-13,1 4-5,4 0-3,3 0 2,6 0 2,5-2-1,3-1-1,1 0-2,1-3 1,-6 3 0,-2-2-3,-6 4 1,-4-1 3,-3 5 1,-3 1-4,-6 1 6,-7 4 2,-6-2 2,-8 0 9,-3-4 28,-3-2 13,0-10 4,6-5 2,1-2-2,5-6-30,7-5-46,8-5-111,8-5-125,8-9-513,10 10 0,5-2 0,8 4 0</inkml:trace>
  <inkml:trace contextRef="#ctx0" brushRef="#br0" timeOffset="101597.7777">6976 17795 3102,'0'0'53,"0"0"2,0 0 1,0-5-2,3-1-12,0-2-93,21-6-611,-18 1 0,5-1 0,4-1 0</inkml:trace>
  <inkml:trace contextRef="#ctx0" brushRef="#br0" timeOffset="102081.8623">7497 17464 2551,'-15'0'127,"-7"0"1,-8 2 1,-7 5 1,8 6 7,-1 1 7,7 8 4,6 0 0,9-1 0,2 0-114,4-3-11,1 2 0,4 0-1,4-2 3,3 0-8,1-3-5,5-1-1,2 0-2,-2-2 3,-1-2-3,-3 1 0,-1-1 0,-5 0 9,-6 4 14,0 1 25,-3 0 15,-11 2 13,-2 2 12,-11 1 17,-8-1 18,-7-3 14,-6-7 4,-2-1-11,-2-5-15,5-3-35,5-2-60,16-2-84,8 1-151,12-11-799,12 3 0,5-4 0,8-8 0</inkml:trace>
  <inkml:trace contextRef="#ctx0" brushRef="#br0" timeOffset="102497.3958">7664 17590 2082,'-5'-7'162,"1"-3"39,-2 0 26,3 1 5,-1 0-10,4 8 0,0-1 3,0 2 0,4 6 3,6 2-123,11 4-36,11 3-34,12 3-27,7-3-7,-2 3 12,-5 0-14,-9-3-30,-11-1-45,-11-1-71,-4-4-132,-6-32-465,-3 29 0,-1-3 0,-2-2 0</inkml:trace>
  <inkml:trace contextRef="#ctx0" brushRef="#br0" timeOffset="102758.695">7873 17466 1872,'0'-7'119,"-3"0"1,0 2 7,3 0 3,-3 7 14,0 10 9,0 11 1,0 7 1,-3 10 0,-8 5-92,-1 1-27,-9 0-1,-6-5-7,1-2-14,5-10-57,5-5-99,10-12-133,6-3-294,3-8 0,9-6 0</inkml:trace>
  <inkml:trace contextRef="#ctx0" brushRef="#br0" timeOffset="103374.9871">8336 17402 1926,'0'-1'127,"-5"-1"2,-3 2 5,-6 2 8,-5 1 8,-1 6 5,0 1 6,3 7 3,3 4 7,4-1-113,2 1-9,3 0-1,4 0 1,-1-2-6,4-2-6,2 0-2,4-2-8,4-3 2,0-3-3,9-2 1,0-3-4,-1-1-7,-2-1-7,0 4-10,-5 4-7,-5 2-2,-4 2 3,0 7-4,-11 4-5,-5 0-1,-1 0 6,-5 0 13,-6-4 16,-2-7 27,4-5 28,2-4 12,-1-8 3,5-7 0,6-7 3,6-7-3,4-5-8,9-5-5,6-1-10,6 5-20,5 0-25,4 4-13,3 2-35,-3 2-61,-1 3-105,-2 3-136,-8-4-446,-7 13 0,-3 1 0,-5 2 0</inkml:trace>
  <inkml:trace contextRef="#ctx0" brushRef="#br0" timeOffset="104715.0866">8665 17486 1504,'-5'0'73,"-1"4"42,-6 3 24,-5 4 12,-1 8 7,0 8 9,2 6 1,7 3 4,2 2 0,6-4-46,4-1-24,5-3-39,2-7-24,4-6-16,5-7-15,2-5-23,-1-2-46,2-9-50,1-9-25,3-4-11,-2-8-13,1-6-18,-5-2-7,-8 2 6,-8 1 10,-7 4 27,-10 5 56,-5 2 50,-6 4 26,-3 5 15,0 5 17,4 2 30,5 4 83,9 1 35,3 0-1,6 0-6,3-3-13,6-2-1,3 1 4,9-7-6,8 1-2,4 2-16,3 1-75,-4 2-39,-1 4-4,-7 4-3,-5 3 2,-6 6-4,-3 5-1,-5 8-1,-2 4-1,-3 1 0,0 4 0,0 0 2,0 0-1,1-3 0,4-7-1,1 1-4,4-8 2,1-7 5,1-5 2,3-3 0,2-7 0,2-7 0,2-5 4,-1-5-1,-2-5 1,-6-4 3,-8 2-3,-4 0-3,-10 1-3,-7 3-2,-6 1-1,1 2 3,0 7-3,5 5 2,7 1 1,3 5 2,6 0 1,1 0 1,0 0 2,0-2 2,3 1 2,6-4-2,6 1 0,9-4-2,6 2 0,5-1-8,4 1-2,-6 6-2,-1 1-1,-10 4 2,-6 7 0,-2 7 1,-5 1 1,-1 11 2,-5 0-2,3 5 5,-5 0 3,2 0 4,0-2 0,2-3 1,1-1 0,-2-5 0,1-3 8,4-2 20,3-8 16,0-3 11,6-3 0,2-5 1,7-8 16,3-7 25,0-3 23,-3-9 14,-3-3 3,-15-6-15,-4 4-14,-7-3-5,-5 5 4,-4 6-3,-2 7-17,2 6-29,1 4-23,0 6-17,4 2-12,2 2-5,1 0-2,0 0-3,-5 0-8,5 0-3,-1 0-1,-5 0 4,1 2-2,1 0-1,1 0 3,0 1-2,4-3-10,2 1-24,-5 1-32,4-2-62,-6 2-61,-2 3-78,-5-1-149,-9-1-491,-8 4 0,-10-2 0,-13-2 0</inkml:trace>
  <inkml:trace contextRef="#ctx0" brushRef="#br0" timeOffset="107401.4817">5834 18277 794,'-3'0'53,"0"0"3,-5 0 0,-1 0-6,-1-3-14,1 0-15,-3-3 0,4-3 0,2 1 1,0-2-49,4 3-1,1-2-3,-1 2-1,2 0 4,0 1-20,0-13-139,-1 14 0,-6-3 0,-1-2 0</inkml:trace>
  <inkml:trace contextRef="#ctx0" brushRef="#br0" timeOffset="107911.2415">5521 18106 1772,'0'1'174,"0"0"33,0 1 36,0 0 32,0-2 21,0 0 24,0-2 13,0 2 7,0 0 0,0 0-146,0 0-28,1 2-26,10 1-26,10 3-22,12 0-16,12 2-24,13-4-13,6 1-4,-3-5 1,-4 0 8,-14 3-10,-11 0-7,-16 1-9,-5 2-9,-11-1-3,0 0-2,0 0-3,3-1-4,-3-2-6,0 0-17,0-2-29,3 2-100,-3-2-98,6 0-105,12-4-174,-12 4-267,3 0 0,-3 0 0,-2-2 0</inkml:trace>
  <inkml:trace contextRef="#ctx0" brushRef="#br0" timeOffset="108345.3971">5764 18330 1263,'-4'1'171,"-1"-1"55,1 3 42,0-2 18,5-1 6,-1 0 6,2 0 0,-2 0-6,0 0 18,4 0-88,3 0-70,7 0-54,9 0-43,10 0-16,5 2-5,2 1-6,-4-3 0,-4 5 7,-8-5-19,-6 1-19,-3 1-43,-6-1-84,-1-1-156,-1-18-503,-3 18 0,-2-4 0,2 0 0</inkml:trace>
  <inkml:trace contextRef="#ctx0" brushRef="#br0" timeOffset="112810.944">7942 18229 1187,'-3'0'63,"-1"0"17,1 0 14,0 0 21,0 0 22,1 0 41,2 2 58,0-2 45,0 0 30,0 0-41,0 0-12,0 0-18,2-2-12,1 1-19,7-3-23,2-1-42,3-1-59,6 1-45,2 4-31,1 0-12,0 3-13,3 4-14,-1 5-4,-4 3-3,-5 7 0,-4 4 1,-5 4 2,-5 2 1,-2 4 6,-8 0 11,-7 3 16,-7 1 19,-7-1 15,-4-3 20,-1-6 20,3-5 12,1-10 13,8-4 15,3-5 0,2-5 2,6-7-2,4-6-2,2-4-8,7-3-15,6-5-14,2 7-14,5 0-15,2 5-17,5 8-7,4 1-4,0 3-5,3 1-4,0 5-6,2-1-24,-4-3-11,-2 9-15,-2-3-17,-6 0-29,-3 0-35,-5 1-43,-3-3-101,2-3-207,-5 6-350,-1-5 0,2-2 0,-2-1 0</inkml:trace>
  <inkml:trace contextRef="#ctx0" brushRef="#br0" timeOffset="113337.1927">8500 18235 2732,'-9'1'100,"-4"5"8,1 2 12,-2 4 10,7 3 8,4 6 14,3 1 11,0 3 10,0 2 4,7 2-70,2-3-5,2 3 0,5-5-6,2-3 2,3-7-5,3-6-2,5-4-9,1-9-6,2-8-4,-1-6-11,-5-2-10,-6-7-5,-11-1-6,-4 3-5,-10-1-6,-9 2-7,-5 1 0,-3 5-4,-3 5 0,-1 4-7,8 5-2,1 3-1,6 1-2,-1 1-4,-1 1-1,-3 1-5,1 3-6,-2 2-19,2 3-32,-1 0-39,7-4-57,4 0-132,2-7-639,2 1 0,2-2 0,10-1 0</inkml:trace>
  <inkml:trace contextRef="#ctx0" brushRef="#br0" timeOffset="113754.1129">8999 18147 1534,'0'7'126,"0"6"31,0 5 16,-3 3 17,0 1 18,1 2 21,-4-2 18,0 3 13,-2-1 5,1-2-99,-2 2-21,3-4-27,1 0-13,2-9 7,3-2 21,0-3 2,0-4-12,3-2-10,8-2-6,5-1-5,9 0-19,12 0-33,1 0-47,4 0-81,-4 0-108,-4 1-134,-10-1-110,-10-3-344,-7 6 0,-5-1 0</inkml:trace>
  <inkml:trace contextRef="#ctx0" brushRef="#br0" timeOffset="114061.4102">9162 18170 2644,'-1'0'80,"-2"0"28,0 3 21,1 7 18,0 6 17,4 7 17,0 8 2,2 7 2,-1 5 2,-1 4-44,-1 3-34,1-1-25,-2 0-21,0-8-18,0-3-45,0-12-68,0-6-68,3-10-156,-3-18-499,5 7 0,1-12 0,4-7 0</inkml:trace>
  <inkml:trace contextRef="#ctx0" brushRef="#br0" timeOffset="115562.9016">9378 18294 2753,'-3'0'69,"-2"4"12,-2 1 19,1 5 9,3 2 7,0 8 5,3 1 10,3 7 4,0-2 3,3 3-51,4 2-12,2-7-6,3 3-15,0-7-11,-1-6 4,2-3 2,1-8-9,3-3-3,4-10-4,3-4-2,-5-8-2,-5-2-5,-4-5-3,-8 0 3,-7-1-8,-13 1-9,-1 0-2,-5 3-1,-3 9 2,4 0 3,5 5-2,9 7-1,3 1 2,0 1 0,3 1 0,0 2 6,0 0 11,3-3-2,-3 3-3,0-4-9,3 1-2,3-4-10,7-1-10,6-2-6,5 1-8,4 5-5,-2 2-13,-2 0 0,-6 5 4,-3 4 4,-3 3 3,-1 1 5,1 4 5,0 2 5,1 1 5,-5 1 1,1 1 4,-6 1-1,-3 2 2,0 0 6,0 0 0,3 0 7,4-4 3,1-2 2,1-5 11,6-5 2,-1-4 2,2-4 1,1-7 0,-1-2-6,-2-6-4,1-4 0,-8-4-10,-1-3-9,-3-2-10,-3 0-5,-1 4-2,-5-2 0,-3 4 0,-2 2 6,-5 6 4,-1 2 0,0 4 14,3 1 4,4 3 2,3 1 14,1 1 4,2 0 9,4-1 7,0 2-4,0-3-1,0-1-3,5 2-5,3-1 2,6-1-3,6-2-10,8 3-10,2 1-11,3 4-12,0-3-1,-5 6-1,1 0 1,-8 3-3,-7 5 3,-4 1 1,-2 4 4,-5-1 4,-3 6 8,0 1 6,0 2 5,0 7 5,1 1 11,2 2 9,2-2 2,4-4 5,3-4 9,0-6 8,1-4 13,1-9 4,2-2 4,0-6-3,0-5-8,1-6-3,-2-4-4,-3-10-1,-5-1-12,-3-9-7,0 1-16,-8-4-5,-4 4 3,-1 0 26,1 10 53,-2 6 18,-2 5-5,2 5-3,2 5 4,-4 3 0,2 3 1,-3-3 2,-1 3-4,0 0-22,0 0-47,-3 0-23,5 0 11,5 0-2,-7 0-5,5 0 5,3 0-4,-1 0-5,2 0-5,5 0-7,-1 0-10,-1 0 8,2 0-6,0 0-3,0 0 2,0 0-21,0 0-29,0 0-72,0 0-49,0 0-64,0 0-74,0 3-152,3-6-776,-1 3 0,1 0 0,4-9 0</inkml:trace>
  <inkml:trace contextRef="#ctx0" brushRef="#br0" timeOffset="117195.2331">11778 14025 2416,'0'0'16,"0"0"2,0 0 3,0 2 0,0-2 6,0 0 19,0 5 12,0 1 10,1 3 8,4 8-9,0 6 4,0 8 2,1 2 3,-3 9 10,-1 4 45,-2 6-12,0 7-8,0 6-6,-2 6-6,1 8-3,-4 3-3,2 5 6,-4 8 12,2 2 7,2 2-31,2 9 7,-2-1 16,1 8 10,-4 10 16,-4 3 9,1 8 9,-3 6 6,-5 7-10,3 3 0,0 6-16,0 3-8,1 1-18,5 0-4,0-2-4,5-10-1,0-7 2,1-4 3,-1-8 12,0-8-4,-1-4 2,0-6-9,1-7-1,-2-10-9,4-4-12,-2-5-13,-1-7-2,-1-5-19,2-3-17,3-6-8,-3-4-7,3-7 1,0-5 7,3-2-7,-3-7-2,0-5 3,0-4-12,0-10 1,0-1-5,0-4-2,0-2-3,0-1 2,0 1-5,-3-1-3,3-2-7,-2-3-21,1-4-8,-2-5-7,3 0-82,-2 0-50,1 0-80,-2 0-105,3 0-206,-3-40-591,-2 28 0,4-5 0,-1-8 0</inkml:trace>
  <inkml:trace contextRef="#ctx0" brushRef="#br0" timeOffset="133152.9185">12484 5903 592,'0'4'163,"1"-2"71,-1 3 36,0-2 14,0 0 11,-7-3 7,-11 0 8,-8 0 10,-15 0 11,-9 0-99,-4 0-56,-3 0-69,2 0-34,2 0-14,11 0-11,9 0-11,9 0-6,13 2-11,6 2-10,4 2-4,2 2-4,-1-2 2,2 2-1,-2-5 1,0 1 6,1 3 6,-1 0 5,2 5 6,-2 8 6,-2 6-1,-2 11 2,-5 9-4,5 5-1,-6 4-2,6 1-5,2-5 0,2-5-2,0-10-9,0-7 15,2-15 27,-2-2 17,4-9 0,9-3 2,8-8-1,12 1 2,11-9-8,10 3-1,6 1-11,-5 5-29,4 2-53,-6 5-55,-13 5-39,-6 0-65,-7 0-108,-10-1-131,-7-1-321,-7-3 0,0-3 0,-9-7 0</inkml:trace>
  <inkml:trace contextRef="#ctx0" brushRef="#br0" timeOffset="133560.9081">12140 6111 1529,'0'2'23,"0"1"8,5 3 21,7 2 14,14-3 6,13 2 1,11-4-12,11-3-71,3-3-117,-7-3-227,-11 5 0,-13-2 0,-16 13 1271,-11-13-1007,-6-3 65,0-3 47,-2 1 50,2-12 35,0 16 13,0 2 7,0 2 73,0-1 124,2 2 4,8 5-60,10 8-72,10 4-66,12 8-64,11 2-42,0 3-14,1-2-2,-8-5-50,-10-2-97,-13-10-107,-8-6-108,-9-3 0</inkml:trace>
  <inkml:trace contextRef="#ctx0" brushRef="#br0" timeOffset="133773.3367">12938 6024 1954,'-7'5'64,"-4"2"11,-4 10 4,-7 11 3,0 4-2,3 14 2,-1-2-3,10 2-11,4-2-61,9-9-145,3-25-348,0 12 0,9-14 0,6-9 0</inkml:trace>
  <inkml:trace contextRef="#ctx0" brushRef="#br0" timeOffset="134699.4357">13192 6074 1417,'0'8'63,"0"9"11,0 11 18,0 16 12,0 12 4,0 12 3,0 7 1,0-2 1,0 1 2,0-13-52,0-11-6,0-11 46,0-12 28,0-10-8,0-12 2,0-10-3,-1-14-1,-2-10-2,-1-15-3,2-17-1,-1-13-4,3-7-56,0-2-46,1 8-4,1 15-9,4 15 3,6 15 2,0 12 1,11 12 2,1 2 0,-3 9 0,1 7 0,-1 2-1,-12 1 1,-2 10 4,-7-4-2,-10 1 0,-5 2-1,-3-3-1,-3-3 0,0-3-2,5-4-14,6-5-24,7-5-13,2-8-8,12-4-3,5-2-2,8 1 0,6-3 2,4 5 12,-3 3 8,-7 4 20,-4 2 31,-8 1 19,4 0 15,-1-2 4,8-4 4,-1-3 3,-3-3 8,-5-1-1,-7 1-4,-7-2-5,-11 2-8,-5 4-6,-4-4-6,-1 6-4,0 3-6,2 2-1,5 6-11,8 7-10,2 4-3,4 5 1,10 3-2,3 0 0,1-1 0,11-5 2,4-4 5,2-8 4,3-2 7,2-8 3,-6-6 2,-2-5 1,-8-2 12,-9-4 4,-5 0 6,-6 3-2,0 1-7,0 3-10,0 5-7,0 6-4,-3 2-2,0 3-18,3 4-46,-2 1-91,4 0-194,-2 1-410,3-2 0,0-3 0,7-3 0</inkml:trace>
  <inkml:trace contextRef="#ctx0" brushRef="#br0" timeOffset="135554.8389">15108 6047 2063,'-7'0'89,"-1"0"4,-3 0 6,-5 6 9,2 4 4,0 8 6,3 5 0,2 9 2,6 3 4,0 2-83,12 0 7,1-8 8,10-6 7,4-8 6,0-7 6,2-8 3,-2-4 0,-5-6 1,-4-5 0,-4-6 1,-5-7-8,-3-3-12,-9-1-12,-8 0-18,-1 3-10,0 7-10,2 7-2,1 9-3,9 3-4,3 6-4,6 4-2,7 1 1,5-2-1,10 5 6,7-2-1,-2 0 2,-1 1 0,-8 2 2,-3 3 0,-10 2 3,-7 6 1,-2 2-4,-4-1 1,-2 3 0,-2-2 7,3-7 35,1-5 45,-1-9 11,2-1 13,1-13 8,0-5 9,0-9 4,1-8-1,9-8-5,6-6-10,5 5-36,10 7-47,6 5-15,0 12-18,1 11-24,-1 9-27,-9 12-23,-6 6-9,-8 3-1,-4 6-6,-8 1-37,-1 0-50,-1-1-94,5-3-155,-5-4-382,3-6 0,9-7 0</inkml:trace>
  <inkml:trace contextRef="#ctx0" brushRef="#br0" timeOffset="136066.1714">16762 5926 1661,'-11'0'98,"-10"0"26,-12 2 15,-12 2 16,-11 7 8,-6 4 7,4 7 2,8 2 2,13 4 0,13-5-58,16 0-29,6-2-17,12-4-8,7-3-11,14 1-6,6-1-7,14-2-1,8-1-1,-7 2-2,-9 0-7,-12 3-1,-15-3-3,-12 6-7,-11 2-1,-9 1-1,-4 0 1,-9 5 1,-4-5 0,1-5 2,2-3 0,5-6-2,4-7-15,7-3-36,8-10-128,7-7-154,12-9-345,11-5 0,16-8 0,14-3 0</inkml:trace>
  <inkml:trace contextRef="#ctx0" brushRef="#br0" timeOffset="136352.9018">16933 6081 2335,'0'3'73,"0"5"15,0 7 20,-3 6 5,3 5 0,0 2 6,0 0 7,0-4 13,6-2 28,5-8-36,1-7 17,2-5-2,5-4-16,2-9-3,3-6-1,6-7-4,-2-8-7,-3-5-19,-4-3-35,-7 0-44,-8 7-100,-2 8-77,-1 8-157,-3 2-491,3 15 0,0 4 0</inkml:trace>
  <inkml:trace contextRef="#ctx0" brushRef="#br0" timeOffset="136813.0966">17346 6024 2352,'-3'-3'113,"-5"-1"6,-2 1 4,-10 0 1,2 9 0,-3 5 1,0 4 2,7 7 2,6 3 1,4-2-92,4 2-16,7-4 4,4-6 2,5-4 6,9-5 0,4-4 2,-1-4-2,-1-4 1,-6-1 0,-5-4 0,-7 3-10,-5-1-16,-1 4-8,0 5-2,1 9-3,6 7-1,4 7-1,3 11-2,3 7 2,-7 7 6,-5 3 19,-11 0 17,-18 0 9,-14-3 6,-5-4 2,-12-5 3,-3-6 0,4-10 2,7-8-6,9-11-44,9-5-86,18-13-249,6-8-444,19-12 0,10-12 0,10-16 0</inkml:trace>
  <inkml:trace contextRef="#ctx0" brushRef="#br0" timeOffset="137574.6579">17757 6121 2084,'0'-5'86,"0"2"5,-10 1 4,-3-1 4,-7 3 3,-5 5 4,-7 7 2,7 5 1,7 5 3,12 2-79,3 5-8,6-4-3,6-4-1,9-4 0,3-6-2,12-7-3,3-6-1,2-3-1,-5-5 2,-5-5 4,-10 1 0,-10-8 2,-5 0-4,-6 5-6,-2 7-2,1 3-2,2 7-1,-1 7 0,3 3-4,0 5-4,0 2-1,3 5-3,3-4 0,7-1 1,1-5-6,6-4 6,6-3 1,-2-5 0,0-7 0,-7-1 4,-3-5 1,-8-4 2,-1-3 1,-5 0 2,0-2 8,0-2-4,0 3-2,2 3 0,-1 4-6,1 4 0,2 9 4,0 1-2,1 6 3,-1 6 0,6 5 1,-6 7 1,0-2-1,-1 3 3,-1-6 11,-2-5 36,0-3 53,0-7 16,0-2 5,-3-4 2,-3-6 4,-1-8 0,0-5 1,-2-11-3,2-7-6,3-3-39,4 0-61,-2 5-24,8 5-15,7 9-33,4 8-46,13 5-44,11-2-57,1 3-116,3-7-509,-1 2 0,-4-2 0</inkml:trace>
  <inkml:trace contextRef="#ctx0" brushRef="#br0" timeOffset="139105.0978">19630 5627 453,'0'0'23,"1"0"17,-1-1 16,2 1 34,-2 3 28,2-3 24,-2 5 26,0 0 20,3 2 8,-3 5-1,0 1-17,3 8-13,-2 4-3,4 8-12,1 5-21,4 7-14,-1 1 1,0 4-12,5 4 2,-4-1 9,4 7 1,-4 1-2,4 2-10,-2 8-14,3 0 2,2 2-4,-1 0-20,2 4 1,2 1-6,-5 4 1,3 5 5,-8 11 7,5 3 3,-1 0 2,-3 5-1,5 5-2,2-2-5,6 7 4,2 0 5,2 7-10,3 2-4,0 2-3,2 5-3,-3 7-8,-1 3-7,1 3 3,-1 7-5,-2 5-9,1 2-7,2 4-6,-3 2-4,-3 6-4,4 0 8,-4 2 8,-3 4-4,0 4-3,-5 0 4,4 0-2,-5 0 1,0 3 1,3-6 3,-1 1 0,0 0-12,-4 3-8,6-6 4,-5 3 1,5-2-4,0 4 2,5-6 0,4 0 1,-1-7-4,-1 7 4,4-6 4,-2-2 0,1 0-3,-3-3-3,-1-2 7,-1-1-4,2-3 0,-7-2-3,0 1 3,-2-4-1,5-3-3,-1 1-3,1-7-1,5 1 3,0-5-5,-1-1 2,-2-3-1,3-1-2,-4-3-2,-4-1-2,1-1 0,-1-4 2,-2-2 1,4-5-6,2-4 0,1 1 2,-5-2-1,4-7 6,-1-3 3,-2-3 0,-3-2 2,2-5 0,-4-1-3,2-1 7,-7-5 3,3 2-4,-3-5 1,0 2-3,-3-5 1,1 2-4,3 1-3,-2 1 2,-3-5 5,4-3-4,-2-5-2,0-4 1,0-4 1,-1-3-2,-4-4-3,3-3 3,-3-1-2,-2-4-2,1-7-2,-1-42-2,-1 0 0,0 0-3,0 0-3,0 0-1,0 0-2,0 0-9,2 0-13,-2 0-27,4 0-32,-1 0-37,0 0-53,0 0-41,2 0-77,2 0-151,-2 0-448,8 0 0,4 0 0</inkml:trace>
  <inkml:trace contextRef="#ctx0" brushRef="#br0" timeOffset="453935.9908">12142 7115 2280,'0'0'96,"0"-1"52,0-2 30,0 2 8,-2 1 14,2-2 9,0 2-4,-1-1-2,1 1 10,0 8-45,5 16-28,2 11-47,6 19-25,1 14-5,6 10-13,-4 5-5,-1 1 6,-6 2 5,-6-5-4,-1-4-3,-4-6-14,-1-7 1,-1-10-5,-2-13 0,0-7 2,0-13 4,3-7 0,0-8-14,0-6-39,0-2-63,3-5-89,-3-5-67,9-5-203,-3-7-378,0 5 0,4-9 0</inkml:trace>
  <inkml:trace contextRef="#ctx0" brushRef="#br0" timeOffset="454455.0695">13076 7586 1994,'0'0'44,"-3"-3"12,-5 3 12,-8 0 18,-3 0 18,-6 4 8,-2 8 3,0 0 1,0 9 1,3 4-39,4 4-6,1 0-12,7 3-12,8 3-18,4-3-16,6 0-6,9-3-20,6-4-52,5-4-103,16-11-408,-6-3 0,1-2 0,5-13 0</inkml:trace>
  <inkml:trace contextRef="#ctx0" brushRef="#br0" timeOffset="454806.0589">13209 7653 2807,'-5'0'79,"1"1"15,-2 6 10,3 9 8,0 9 2,9 5 3,3 6 3,6 0 5,8-1 6,4-9-52,1-6 1,1-6 3,1-8-6,0-8-5,-1-7 1,1-11-1,-6-5 0,-8-7-4,-8-6-4,-4 1-14,-4 3-11,-1 4-25,-2 9-34,3 4-84,0 10-56,-1 5-110,1 2-168,0-2-292,4 5 0,2-3 0,4 0 0</inkml:trace>
  <inkml:trace contextRef="#ctx0" brushRef="#br0" timeOffset="455287.5081">13609 7582 2068,'3'4'115,"5"9"19,-2 12 16,4 12 21,7 15 17,-3 10 16,5 9 2,-2 2 1,1-1 1,-5-5-61,-2-10-52,-5-11-14,-5-12 16,1-11 37,-2-13-13,0-6-19,0-14-1,0-13-2,0-15-1,0-19-3,0-18 0,1-5-1,-1-4-32,0 4-59,2 10-3,-1 12 1,2 15-7,5 11 2,2 7-5,4 7-7,4 7-12,3 7-8,-1 1-5,-2 6-4,-2 5-1,-4 5 3,-9 3 7,-4 9 0,-9 4 7,-10 6 9,-7 1 10,-5 3 7,-1-6 3,0-3 2,12-8-69,11-13-292,7-32-489,14 11 0,12-11 0,16-9 0</inkml:trace>
  <inkml:trace contextRef="#ctx0" brushRef="#br0" timeOffset="455526.9555">14585 7575 2441,'0'4'73,"0"-1"34,0 1 14,10-3 6,1 2-1,8-3 3,9-4-3,7 1-20,4-1-82,8-5-230,-5 0-428,-10 2 0,-10 3 0,-13 2 0</inkml:trace>
  <inkml:trace contextRef="#ctx0" brushRef="#br0" timeOffset="455731.4093">14598 7775 2530,'0'6'67,"6"-2"5,3 4 3,9-5 2,8 1-3,13-8-14,7 1-61,11-12-135,13-5-427,1 4 0,4-5 0,-5 3 0</inkml:trace>
  <inkml:trace contextRef="#ctx0" brushRef="#br0" timeOffset="456213.6208">15724 7477 1703,'0'0'89,"0"0"24,-4 0 45,1-2 44,3 0 24,-1-3 27,-1-2 14,1-2 17,5-1 8,9-1-79,11-3-10,9 5-24,8 1-48,5 4-55,-1 1-42,-6 8-39,-12 5-15,-8 7-18,-13 7-4,-12 9 10,-14 5 7,-15 5 1,-2 2 6,-9 1 10,5-4 19,7-9 14,16-5 4,8-10 3,7-8 0,3-2-2,7-6-1,13-1 0,7-2-14,17 1-13,16-2-25,10-1-54,7-2-123,4-6-206,-10 2-341,-9-2 0,-13-1 0,-6-2 0</inkml:trace>
  <inkml:trace contextRef="#ctx0" brushRef="#br0" timeOffset="456611.7605">16536 7390 2308,'-9'-4'89,"-1"3"19,-11-2 15,-9 3 8,-8 8 7,-4 9 4,-3 4 3,5 3 1,9 1-5,11-2-75,14-3-6,8-2-17,10-3-14,7 2-6,13-4-5,8 0-6,10-1 0,3 1-2,-4-2 2,-9 2-10,-15 0-2,-16 3 0,-9 3 2,-13 6-2,-11-3-3,-7 5 2,-3-1-2,1-8 5,1-2 1,8-10 0,8-3-27,5-7-91,6-7-166,10-10-387,9-1 0,14-6 0,9-4 0</inkml:trace>
  <inkml:trace contextRef="#ctx0" brushRef="#br0" timeOffset="456938.1589">16834 7539 1564,'-9'15'59,"-1"8"11,-1 3 8,1 6 10,7-6 25,9-1 30,8-8 30,9-7 23,9-5 16,10-5-38,7-11-8,-2-3-9,-3-5-5,-10-2-7,-11-5-21,-13-2-24,-13 3-29,-14 0-22,-14 5-19,-8 8-13,-10 7-39,2 5-73,0 8-108,20-1-179,10 1-253,13 0 0,16-5 0,14-3 0</inkml:trace>
  <inkml:trace contextRef="#ctx0" brushRef="#br0" timeOffset="457535.7744">17603 7441 1892,'-22'0'33,"-9"0"10,-6 1 12,-3 6 17,2 4 13,11 7 12,5 4 8,7 3 2,9 2 1,9-1-28,9-5-5,7-3 9,6-7 2,7-6-5,2-6-7,1-6-12,-3-4-4,-4-1-2,-5-4 0,-7 0-2,-4 0-7,-3 3-28,-3 8-16,5 2-10,2 8-3,2 9 3,5 9 29,1 10 19,1 13 13,-3 11 43,-4 0 49,-11 0 54,-4-3 47,-10-2 61,-18-9 111,-9-4 60,-16-1-30,-12-5-21,-2-1-14,-4-5-40,10-5-43,12-2-43,7-8-46,12-7-64,8 0-112,8-5-66,2 0 0,5-2-64,3 2-130,4 0-76,0 0-58,0 0-76,0 0-78,0-3-103,7-4-201,-7 3-229,4-5 0,-4 0 0,-4-2 0</inkml:trace>
  <inkml:trace contextRef="#ctx0" brushRef="#br0" timeOffset="460669.984">12654 8669 1402,'0'0'80,"0"2"19,0-2 35,0 2 41,0-6 30,0 4 25,0 0 14,0 0 11,0 0 7,0 0-62,0 0-4,0 0-9,-7 0-24,-7 5-25,-10 6-9,-5 4-10,-10 7-3,0 7-3,1 6 2,4 5-6,8 3-4,8 3-5,12 3-7,3-3-16,9 3-17,3-3-12,7-6-10,3-2-5,8-6-5,3-10-2,0-5 1,-3-10-1,3-4-4,-1-9-2,-5-5-4,-4-9-3,-3-1-5,-11-2-2,-4-5-5,-5 4-5,-9 7-5,-6 2-4,-1 4-15,-5 8-33,-1 3-50,6 3-61,5 3-67,2 2-113,7-5-171,2 3-258,6-6 0,-3-2 0,14-8 0</inkml:trace>
  <inkml:trace contextRef="#ctx0" brushRef="#br0" timeOffset="461095.3133">13095 8790 2750,'-8'0'106,"-4"0"20,-4 7 26,-7 3 24,3 9 22,-2 8 12,2 9 3,2 7 3,5 4 3,5 4-82,5-1-27,5-2-15,8-7-30,5-4-20,2-8-19,5-13-9,5-9-3,-3-6-1,3-11-7,-5-4 1,-4-6-3,-8 4-4,-2-6 2,-16 2-1,-5 1-5,-11 5-9,-3 1-25,-7 7-51,3 3-73,8 4-131,14 1-187,3 4-285,3 0 0,11-2 0,10-2 0</inkml:trace>
  <inkml:trace contextRef="#ctx0" brushRef="#br0" timeOffset="461363.3493">13618 8911 2149,'-15'0'135,"-7"4"17,-10 2 10,-7 9 11,3 3 10,3 10 6,9 1 6,11 3-1,9-1 0,11 0-126,10-1-84,9-5-63,5-4-122,23-13-498,-7-2 0,3-9 0,-4-9 0</inkml:trace>
  <inkml:trace contextRef="#ctx0" brushRef="#br0" timeOffset="461652.0851">13764 9005 1750,'0'2'132,"0"2"32,0 9 19,0 2 6,5-1 3,-2 7 2,4-1 1,4 0 3,4-6 11,0-2-82,1-7-40,3-4-29,-1-2-19,1-9-7,-1-4-12,-1-5-10,-7-5-12,-4-1-16,-2 0-39,-4 0-115,4 3-186,-8 8-276,8 8 0,-4 2 0,3 3 0</inkml:trace>
  <inkml:trace contextRef="#ctx0" brushRef="#br0" timeOffset="462102.1091">14169 9007 1965,'0'9'150,"1"7"10,-1 8 5,5 9-1,1 9 3,0 5 0,1 5 2,1 2-1,-3 1 1,-4-9-127,2-8-4,-3-8 22,0-14 2,2-11 6,-2-5-2,0-10 0,-3-14-4,-2-5 6,1-17 0,4-12 0,-4-5-15,4 2-33,4 1-6,0 8-9,4 15 3,7 8 1,1 10-1,8 11-3,-1 3-6,-3 6-3,-2 6 0,-6 5 5,-7 2-4,-2 3 2,-3 4 0,-3-1-8,-5 0-12,-1 1-50,-5-3-75,-9-4-143,1-12-448,3 1 0,5-6 0</inkml:trace>
  <inkml:trace contextRef="#ctx0" brushRef="#br0" timeOffset="462421.7643">14517 8925 1875,'-11'3'41,"-5"4"2,0 2 7,-3 8 14,11-2 17,5 4 11,6-3 4,10 1 2,5 0 2,4-2-36,5-1-7,-3 1 1,-1 3-7,-8-1-15,-8 2-14,-5 3-9,-11 2-3,-11-1-5,-7 2-50,-4-3-89,-12-12-401,0-1 0,2-9 0,5-14 0</inkml:trace>
  <inkml:trace contextRef="#ctx0" brushRef="#br0" timeOffset="462892.5163">15342 8869 2294,'0'0'58,"0"0"32,0 3 28,5 0 22,6 0 9,10-2 8,5-1 3,13 0 2,4-3-1,4 1-29,-5-3-58,-9 3-89,-4-4-139,-8 0-180,-15 4-304,-3-1 0,-5 2 0,-4 2 0</inkml:trace>
  <inkml:trace contextRef="#ctx0" brushRef="#br0" timeOffset="463145.7074">15332 9075 2617,'0'3'86,"0"1"25,0-1 20,0 1 14,8-2 5,11-2 0,10 0 2,12-2 0,10 0-7,3-3-83,-3-2-86,-4 2-150,-5-9-193,-18 11-300,-8-1 0,-10 1 0,-2 2 0</inkml:trace>
  <inkml:trace contextRef="#ctx0" brushRef="#br0" timeOffset="465803.2663">16436 8463 1352,'4'-6'131,"2"-1"49,0 0 30,0 0 31,-4 0 16,-1 4 15,-1 1 21,0 2 10,0-3 4,0 3-54,-5 3-50,-4 0-38,-9 6-24,-6 8-31,-7 8-14,-2 7-14,1 5-17,4 6-1,5 3-3,8 3-15,7-2-5,10 1-6,11-9 0,10-1 7,5-9 2,9-5 2,3-9-4,-2-5-8,-5-9-1,-5 1-2,-4-5-5,-2-7-7,-6-2-6,-8-3-16,-4-7-6,-7 3-8,-7-3-5,-10 0-7,-1 3-10,-6 5-23,-7 6-42,3 4-46,5 7-83,6-1-110,13 2-509,-1 1 0,8-1 0,5-3 0</inkml:trace>
  <inkml:trace contextRef="#ctx0" brushRef="#br0" timeOffset="466256.0434">16909 8365 2272,'-7'0'111,"-8"0"27,-3 3 23,-11 7 19,-3 10 7,1 14 6,1 9 2,9 6 6,4 4 7,11 1-78,9-4-27,11-5-24,1-6-17,7-10-12,8-6-3,5-11-4,-2-6-1,0-6-8,-4-7-4,-3-4-2,-10-3-2,-9-3-2,-3-4-5,-11-3-8,-7 5-6,-6 2 0,-13 2-3,-8 7-6,1 4-24,0 5-31,9 5-56,10 4-90,13-3-71,5-4-132,9-3-290,8 2 0,11-3 0,9-5 0</inkml:trace>
  <inkml:trace contextRef="#ctx0" brushRef="#br0" timeOffset="466484.4054">17122 8570 2804,'0'0'55,"0"0"26,0-3 15,3 7 12,4 2 3,10 7 3,3 3 1,7 8 1,7-3-2,-3 1-77,2-2-54,-2-5-158,11-8-536,-23 4 0,-3-6 0,-5-4 0</inkml:trace>
  <inkml:trace contextRef="#ctx0" brushRef="#br0" timeOffset="466721.7742">17334 8489 1468,'-3'7'161,"-7"12"24,-4 11 7,-6 10 2,0 3 1,-2 8 0,0 1-3,6-3-11,5-6-34,6-9-195,3-12-162,2-12-360,3-1 0,3-9 0,2-5 0</inkml:trace>
  <inkml:trace contextRef="#ctx0" brushRef="#br0" timeOffset="467121.5357">17587 8472 2072,'0'-2'115,"1"-1"29,8-3 23,2-2 41,2-1 10,11 1 9,6 4 8,4 1 2,4 1-2,0 2-96,-5 8-22,-7 3-39,-9 7-19,-10 8-40,-10 7-10,-12 5-11,-14 2-9,-5 4-4,-9-1 6,6-9-2,9-3 4,11-12 3,11-5 10,10-8 1,7-4 2,7 1 2,10-3-34,8 0-61,8 0-140,13-7-560,-2 0 0,-1-1 0,-3-6 0</inkml:trace>
  <inkml:trace contextRef="#ctx0" brushRef="#br0" timeOffset="467507.4256">18223 8427 2820,'-15'-6'54,"-14"6"4,-5-1 3,-14 5 12,4 7 7,4 5 11,15 3 16,10 6 5,11-4 3,8 3-52,13-3-1,4-1-2,11-3-1,10-2-11,4-3-8,2 3-11,-11-4-20,-7 2-5,-12 2-1,-12 3 1,-6 0 2,-12 3 0,-8 4 0,-15 0 1,-6 2 1,-9-2 0,2-6 5,8-4 2,10-9-17,12-5-91,12-8-173,11-10-466,11-6 0,11-8 0</inkml:trace>
  <inkml:trace contextRef="#ctx0" brushRef="#br0" timeOffset="467883.097">18524 8407 1320,'0'13'157,"-1"6"35,-1 9 25,2 6 7,-1 3 8,1-1 14,3 0 12,4-4 15,7-9 14,1-6-107,7-9-12,5-6-31,0-9-20,3-5-11,1-5-2,-4-9-8,-8-5-7,-8-1-2,-10-4-9,-8 4-19,-17 1-13,-8 6-4,-11 3-3,-10 12-1,-5 6-28,0 8-76,5 9-99,14 3-228,0 8-442,9 4 0,3 4 0,-6-3 0</inkml:trace>
  <inkml:trace contextRef="#ctx0" brushRef="#br0" timeOffset="468637.9977">14852 10161 2126,'0'0'134,"0"0"22,-1 0 16,1 0 8,0 0 12,0 0 54,0 0 27,0 3 17,3-1 11,9 2-104,3-1-24,14 0-16,15-3-14,17 0-10,9-8-11,10-1-60,-1-1-43,-18-3-62,-16 2-63,-23 7-10,-12 3-17,-10 1-89,-6 1-129,6 2-470,-17 3 0,4 2 0</inkml:trace>
  <inkml:trace contextRef="#ctx0" brushRef="#br0" timeOffset="468868.752">15007 10321 2380,'0'5'160,"0"-3"15,0 1 14,8 0 3,1-2 1,10-2 2,6 0-1,10-2-7,3-3-30,1 1-187,-2-4-162,-4-4-169,-11-6-326,-9 15 0,-5-2 0,-3 1 0</inkml:trace>
  <inkml:trace contextRef="#ctx0" brushRef="#br0" timeOffset="469965.5937">15876 9813 1502,'-2'-3'132,"0"-1"38,2-1 13,0 3-7,0-1 7,0 5 35,0 3 31,0 10 11,0 11 7,0 11-75,5 13-40,-2 5-30,0 6 0,0-2 12,-1-6-5,-4-2-31,1-10-31,-1-4-10,1-9-6,-1-6-8,1-9-12,1-4-40,0-7-90,1-1-135,11-9-211,-8 0-305,6-5 0,-1-7 0,9-9 0</inkml:trace>
  <inkml:trace contextRef="#ctx0" brushRef="#br0" timeOffset="470376.1138">16338 9777 2434,'-6'0'146,"-5"0"41,-9 5 28,-7 11 19,-7 8 8,-1 16 4,0 17 2,8 1 4,8 5 2,13-2-104,4-6-38,10-11-40,8-5-26,3-13-16,5-10-6,3-8-9,1-3 2,1-8-4,-4-7-11,-3-3-15,-4-4-7,-9-7-6,-5 0-7,-7 2-2,-11 0-6,-10 4 2,-3 9-10,-7 5-40,-2 6-51,1 4-50,6 5-86,13-1-54,7-3-113,12-4-200,13-3 0,9-3 0</inkml:trace>
  <inkml:trace contextRef="#ctx0" brushRef="#br0" timeOffset="470809.9198">16709 9868 1828,'-13'0'160,"-7"0"25,-7 0 16,-7 8 12,0 2 8,1 7 8,5 6 14,9 8 8,12-2 6,4-1-126,9-2-30,11-3-24,-1 0-17,5-2-9,9-7-8,-3 3-9,5-3-13,-6-2-13,-6 0-6,-7 2-1,-7 1-3,-5 2 5,-8 7 9,-13 1 6,-10 5 4,-7 3 5,-9-4-1,-3-3 6,5-6 3,3-9-1,11-9-10,7-4-32,9-9-72,8-3-108,7-7-170,4-15-424,12 6 0,9-4 0,12-1 0</inkml:trace>
  <inkml:trace contextRef="#ctx0" brushRef="#br0" timeOffset="471746.618">17001 9906 2010,'-6'6'136,"-2"8"21,0 8 4,-1 5 6,5 2 7,4 3 3,7-3-1,2-1 6,9-3 1,-1-5-98,3-6-31,4-9-20,0-2-3,-4-7-8,3-5-11,-5-8-6,-3-4-5,-7-9-6,-3-4-3,-8-7-2,-9 2-1,-1 0-3,-7 3 3,-1 6 5,3 5 11,5 5 14,10 6 7,4 2 1,9 0 2,13 4 3,14-4 4,10 2 3,15 3 1,3 3 1,-6 4-7,-13 6-8,-11 4 13,-18 5 20,-12 4 10,-3 8 3,-7 4-1,-1 6-2,3 1 2,0-1 19,0-6 15,3-4 17,3-9 2,3-5-8,9-9-7,5-3-6,10-6 1,4-11 0,6-4-4,-3-6-22,4-8-17,-13 0-13,-8 1-15,-14 2-8,-2 3-4,-14 4-2,-8 2-3,-9 5-1,-5 4-4,-7 2 1,2 6 0,2 3-6,8 2-3,9 0-4,3 0-1,6 2 0,5-2 0,0 7 0,-2-2 2,3 0-4,2 2-1,-2-2 3,0-1 0,0 1 0,-2-2 1,2 1 2,-1-3-2,2 3 0,1 0-1,1 0 3,0-3-2,0 2-1,0 0 1,0-3-1,0 0-2,0 2-10,0-2-8,0 0-21,0 0-32,-3 1-53,3 1-66,-2-2-83,2 2-163,-8-20-503,-6 19 0,-5 0 0</inkml:trace>
  <inkml:trace contextRef="#ctx0" brushRef="#br0" timeOffset="472835.7465">12619 11281 2070,'-2'-9'159,"-1"1"22,1-3 13,-1 1 14,3 2 1,-2 4-6,2 2 6,0 2 26,0 6 22,5 12-114,2 14-24,1 19-12,1 13-9,1 14-14,-4 4 1,-1-2 8,-2-6-5,-2-8-28,1-12-20,1-9-28,-3-16-36,0-8-55,3-10-114,4-7-180,-5-27-464,-1 10 0,4-9 0</inkml:trace>
  <inkml:trace contextRef="#ctx0" brushRef="#br0" timeOffset="473154.9409">12941 11246 1939,'0'0'72,"0"-3"32,0 7 12,2 6 17,1 8 8,2 16 4,0 7 1,1 9 1,2 1 1,-4 3-59,0-7-12,3-2-33,-4-9-36,-3-5-80,6-11-170,-6-20-357,0 12 0,4-10 0</inkml:trace>
  <inkml:trace contextRef="#ctx0" brushRef="#br0" timeOffset="473447.2281">13225 11339 2141,'0'0'41,"0"2"24,-3 7 19,-10 8 9,-5 12 5,-16 7 4,-1 8-2,0 2 2,10-8 3,9-1-26,12-11-7,7-2-23,8-7-18,6-2-14,5-7-56,13-5-94,11-3-168,2-1-240,-1-4 0,4-6 0,0-1 0</inkml:trace>
  <inkml:trace contextRef="#ctx0" brushRef="#br0" timeOffset="473907.94">13502 11458 2042,'-13'2'47,"-4"6"6,-5 4 5,-2 9 8,8 1 6,5 2 14,6-2 20,8-2 13,7-11 14,6-1-32,5-6 2,7-6-3,4-7-4,-1-5-6,1-1-7,-9 0-9,-7 0-8,-8 8-13,-4 2-8,-4 6-6,0 9-3,0 8-2,2 11 0,4 11 4,1 11 13,8 5 12,0 4 2,3-3 20,-8 2 0,-4-5 15,-6-3 14,-13-3 14,-11-5 9,-7-4 4,-12-7-6,-9-8-17,-8-3-15,-4-13-42,3-2-54,4-8-92,10-8-66,23-13-162,24-10-610,-3 0 0,13-5 0,13 0 0</inkml:trace>
  <inkml:trace contextRef="#ctx0" brushRef="#br0" timeOffset="474250.2779">14754 11446 3464,'4'0'-17,"5"2"-16,2-2-27,8 6-6,3-4 0,7 1 2,9-2 0,8 1 2,-1-5 0,5-1-13,-9 3-89,0-7-147,-19 7-173,-9 1 0,-8 3 0</inkml:trace>
  <inkml:trace contextRef="#ctx0" brushRef="#br0" timeOffset="474434.7791">14789 11651 1233,'3'4'111,"7"-1"9,7 0 5,15 0 0,13-3-21,15-3-60,15-7-155,3 2-239,-7-3 0,0-6 0,-8 0 0</inkml:trace>
  <inkml:trace contextRef="#ctx0" brushRef="#br0" timeOffset="474700.2358">15835 11243 1865,'3'-3'59,"-3"3"0,0 0 2,-3 9 6,0 6 1,-4 13 3,-1 10 0,0 8 1,4 5-3,4-2-67,1-2-34,11-8-48,8-12-116,1-12-235,9-6 0,4-7 0,3-8 0</inkml:trace>
  <inkml:trace contextRef="#ctx0" brushRef="#br0" timeOffset="475671.165">16203 11275 1369,'-7'2'54,"-6"6"5,-3 8 10,-5 8 21,4 4 22,4 8 11,10 1 3,0-3 4,8-7 13,1-5-29,3-5 4,3-8 0,5-6-11,7-7-21,3-7-37,4-6-20,1-9-19,-5-6-14,-5-2-17,-9 0-15,-10 1-12,-13 4-3,-6 6-1,-8 5 1,-6 9 14,-5 5 12,9 1 32,9 3 37,9 3 25,12-3 14,12-3 8,15 3 4,10 0-1,9-1 2,7 1-2,-3 0 0,-6 0-19,-10 1-30,-15 6-17,-10 4-15,-10 6-6,-6 5-5,0 4-1,-3 3-1,4-2 1,-1-2 1,3-6 12,1-5 16,9-7 5,3-4 0,8 0-3,3-6 5,2-6 1,-1-5 1,-5-3-2,-3-6-2,-7-2-13,-5-3-18,-7-3-12,-8 2-2,-10 1-6,-11 3-3,-6 3 1,3 5 2,7 3 5,9 8 2,12-2 9,9 4 8,10 0 11,8 1 1,10 0 7,12 2 0,9 1-1,5-1-1,0 1-5,-3 2-3,-9 4-8,-11 4-6,-8 5-5,-12 5-1,-8 3-1,-3 5 1,1-3-1,7 1 2,2-1 3,10-4 12,4-5 14,7-7 15,6-4 14,2-8 5,-2-8 1,-2-5 5,-9-5 2,-8-4 2,-11-4-2,-10 0-10,-13 2-16,-19-2-21,-11 6-25,-12 0-32,-8 8-39,6 5-65,9 6-105,21 1-206,11 3-284,11 0 0,19 0 0,21-4 0</inkml:trace>
  <inkml:trace contextRef="#ctx0" brushRef="#br0" timeOffset="476123.6152">17933 11083 2106,'-7'0'142,"-9"0"12,-6 0 10,-8 3 4,-4 4 9,0 5 7,7 2 6,4 7 2,16 2 3,4 0-117,10-2-22,6 1-10,3-5-6,3-8 2,4-3-5,0-3-7,-4-7-2,-1-3-3,-4-3-4,-4 2-11,-3-4-14,-1 3-45,-2 2-4,-1 4-6,0 3 2,-2 10 12,2 8 21,7 14 6,-3 10 5,5 13 14,3 9 15,-3 1 45,-3-1 5,-3-6 3,-12-6-1,-9-8-13,-15-5-68,-13-7-169,-12-15-598,-17 1 0,-11-11 0,-11-6 0</inkml:trace>
  <inkml:trace contextRef="#ctx0" brushRef="#br0" timeOffset="476585.0984">15043 12498 3055,'-1'0'51,"1"3"22,1 1 12,4 1 6,10-1 2,14 0 0,8-4 0,17-2 0,5-3-10,3-1-65,-7-1-74,-4 0-117,-11 0-159,-21-7-321,-11 16 0,-11 4 0,-17 5 0</inkml:trace>
  <inkml:trace contextRef="#ctx0" brushRef="#br0" timeOffset="476747.6654">15176 12680 2236,'0'5'74,"1"-2"13,8 3 5,9-3 2,15-3-12,15-2-66,19-6-160,4-16-363,5 9 0,-5-3 0,0-2 0</inkml:trace>
  <inkml:trace contextRef="#ctx0" brushRef="#br0" timeOffset="477051.9326">16091 12300 2730,'0'-1'43,"0"1"14,0-2 17,0 8 16,0 6 5,0 12 3,0 9 2,0 12 3,-3 4-4,0 3-42,3-1-3,0-6-26,0-8-68,0-8-135,18-17-507,-9-2 0,4-8 0,11-9 0</inkml:trace>
  <inkml:trace contextRef="#ctx0" brushRef="#br0" timeOffset="477432.6715">16521 12216 1989,'-3'0'125,"-4"0"35,-8 10 15,-10 7 7,-10 7 4,-5 10 5,3 8 5,3 1 4,13 0 2,12 0-84,9-5-29,11-3-30,11-4-9,5-4-6,7-8 0,6-4-4,2-10-4,-2-2-10,-7-6-8,-3-5-13,-11-6-14,-10-1-15,-6-3-29,-9-2-36,-15 5-41,-7 2-44,-5 7-64,-8 3-96,12 0-282,-1 6 0,12 0 0,12-1 0</inkml:trace>
  <inkml:trace contextRef="#ctx0" brushRef="#br0" timeOffset="477817.4669">17027 12245 1634,'-14'-3'63,"-4"1"22,-11 2 31,-7 3 20,0 7 16,-3 6 12,9 4 4,5 5 3,12 0 5,7-3-52,8 2-7,9-5-20,11-1-30,5 1-21,8-5-17,3 1-15,-4-1-4,-4 1-3,-6 2-7,-12 0-4,-7 0-4,-9 2-2,-9-1-3,-12-2-11,-7-2-55,-12 2-65,-4-8-112,6-5-311,-4-2 0,12-2 0,15-9 0</inkml:trace>
  <inkml:trace contextRef="#ctx0" brushRef="#br0" timeOffset="478537.9916">17321 12299 780,'-4'2'45,"-5"9"32,-1 8 17,-10 7 8,5 6 8,2 8 2,8-3 2,3 1 2,12-7 2,4-6-23,6-4-19,3-11-30,4-5-15,0-5-9,-2-5-12,1-7-8,-6-5-12,-10-4-14,-4-7-22,-9-6-42,-9 1-3,-3-6-2,-1 7-1,-3 1 18,6 9 26,7 5 13,4 5 31,7 2 27,10 6 28,2-2 48,8 4 18,5-1 9,2 2 0,-2 1-14,-2 1-21,-4 7-8,-5 2-16,-6 7-11,-8 6-4,-2 2-2,-3 4-13,-3 0 2,3-2 9,4-2 19,4-5 23,5-2 17,5-7 6,6-7 2,3-2-4,1-4-3,2-6-2,-6-3-10,-2-5-11,-7-3-17,-4-7-24,-5-1-19,-9 0-6,-14 1-6,-10 3-2,-7 0-1,-14 8-2,-1 5 0,6 7-3,10 2-11,13 5-32,10 2-62,6 2-129,3-5-422,7 12 0,3 1 0,5 0 0</inkml:trace>
  <inkml:trace contextRef="#ctx0" brushRef="#br0" timeOffset="478887.9093">18046 12821 1913,'-22'6'121,"-15"2"42,-14 4 32,-20 2 25,-12-2 30,-16-1 44,-19-2 35,-15 3 21,-16 4 11,-16-1-57,-10 3-48,-1-1-43,-1 2-30,12-2-26,19-2-28,26 1-43,28-4-35,27-2-23,24 0-18,19-5-74,14 0-57,8 1-134,26-6-779,-13 1 0,14-2 0,5-6 0</inkml:trace>
  <inkml:trace contextRef="#ctx0" brushRef="#br0" timeOffset="479423.6055">16146 13186 2723,'0'0'9,"0"3"8,0 4 6,-3 8 3,2 6 3,-5 8 0,-5 7 1,2 3 0,-1 3-1,2-2-9,5-7-15,8-10-45,14-9-167,5-23-337,11 6 0,10-14 0,8 0 0</inkml:trace>
  <inkml:trace contextRef="#ctx0" brushRef="#br0" timeOffset="480450.6756">16578 13191 2344,'-13'3'60,"-8"6"3,-3 5 3,0 6 3,11-3 10,6 7 8,8-1 3,10-3 7,8 0 4,7-6-48,6-2 3,1-6 1,0-3-2,-3-3-1,-5-4-11,-3-6-7,-1-2-6,-3-5-12,-11-2-11,-4-3-15,-6-2-11,-3 2-7,-7 3-3,-2 5 0,-6 9-2,-2 2 2,3 3 1,6 2 9,4-1 12,7-2 24,2 1 9,2 0 2,4 0 3,4-2-1,11-3 2,7-2 1,9-2-3,3 1-1,0 4-7,-5 3-17,0-3-5,-7 9 0,-6 2-1,-2 5 0,-6 2-1,-3 6-1,-6 1 5,-4-1 2,4 4 1,-4-2 3,0-1 2,0-1 5,0-3 7,3-7 14,3-3 11,2-3 5,9-4 0,3-4-3,4-5-2,0-2-3,-5-8-2,-5-3-4,-4-2-11,-7 0-11,-6-1-17,-11 2-8,-9 1-4,-4 2-2,-5 3 2,-1 3 2,7 3 4,9 2-1,10 2 4,4 3 3,14-1 11,8 3 9,15-1 9,9 1 3,13 1-1,4 2 2,-3 3-7,-6 4 3,-10 4-4,-12 4 0,-10 2-7,-8 3-6,-4 1-6,2 0-1,-3 0-2,10-1 2,3 0 4,5-6 4,4-2 2,6-6 8,0-4 0,-1-3 3,1-5 1,-4-3 1,-5-4 1,-5-5 0,-11-4 0,-5-2-4,-10 0-4,-10 0-10,-10 0-5,-5 4-4,-8 4-18,-1 7-54,6 3-105,10 2-239,-3 9-358,0 0 0,-7 2 0</inkml:trace>
  <inkml:trace contextRef="#ctx0" brushRef="#br0" timeOffset="481002.3127">15147 14376 2627,'0'0'56,"-1"0"9,1 0 23,0 0 28,1 0 24,5 0 8,18 0 1,11-4 2,14-2-1,16-1-58,2-2-41,-6-4-82,-7 5-147,-11-5-546,-22 10 0,-11 1 0,-7 0 0</inkml:trace>
  <inkml:trace contextRef="#ctx0" brushRef="#br0" timeOffset="481203.7835">15292 14553 2528,'6'1'46,"6"-1"2,13 0-2,9 0-14,12 0-44,4-6-77,10-8-430,-13 9 0,-10-3 0,-13 1 0</inkml:trace>
  <inkml:trace contextRef="#ctx0" brushRef="#br0" timeOffset="482089.7364">16095 14110 2015,'0'-2'138,"0"-1"13,0 1 1,0 2 16,0 0 26,0 6 15,3 10 5,2 10 1,1 13 2,-2 9-86,-1 4-46,-3 1-13,2-5-2,-2-2-15,0-7-26,0-6-24,0-8-53,3-6-157,8-10-202,-3-3-285,4-4 0,3-10 0</inkml:trace>
  <inkml:trace contextRef="#ctx0" brushRef="#br0" timeOffset="482457.928">16507 14142 2217,'0'0'143,"-10"4"34,-2 5 19,-9 6 12,-11 12 7,-1 9 6,-1 6 3,10 2 5,8 1 1,13-2-103,6-4-32,13-2-31,8-6-18,6-7-9,7-7-7,2-5-3,-6-9 0,-3-1-6,-7-6-2,-6-3-2,-10-6-7,-4 1-1,-6-3-4,-9-1-3,-9 0-10,-3 2-33,-4 2-28,-1 3-46,9 5-103,5 0-142,23-1-397,-5 7 0,0-4 0</inkml:trace>
  <inkml:trace contextRef="#ctx0" brushRef="#br0" timeOffset="482632.1378">16663 14386 2636,'0'-3'128,"0"-1"7,0 0 1,-2 0 2,4-3-23,-1 0-72,4-2-140,5-9-549,8 4 0,8-1 0,11-6 0</inkml:trace>
  <inkml:trace contextRef="#ctx0" brushRef="#br0" timeOffset="483032.5966">17099 14155 1754,'-8'0'172,"-2"0"28,-5 0 20,-3 4 6,1 3 4,3 2 0,1 8 1,7 3 0,2 2 2,2 1-140,5 2-31,6-6-29,-1 0-20,7-1-7,2-2-2,3-4-3,1-3-1,-1-1-3,-2 0-2,-3-4-4,-7 1 3,-5 2 1,-3 1 2,-7 2-1,-9 4 4,-9 2 0,-5 2 1,-10 1 3,4-4 2,3-6-3,10-4-34,10-5-118,13-7-232,4-5-290,10-4 0,12-6 0,7-5 0</inkml:trace>
  <inkml:trace contextRef="#ctx0" brushRef="#br0" timeOffset="483268.9643">17426 13982 2082,'0'1'100,"0"5"23,1 5 17,-1 7 6,0 5 1,0 11 1,2 1 0,-2 6 0,0 0-8,0-4-108,0-6-126,7-7-212,-1-8-284,-2-8 0,9-5 0,5-9 0</inkml:trace>
  <inkml:trace contextRef="#ctx0" brushRef="#br0" timeOffset="483514.3088">17714 14057 2148,'-7'1'103,"-8"7"17,-8 5 12,-11 12 5,-6 4 4,3 11 0,10-2 3,9-4 1,12-2 2,10-5-73,8-5-27,8-8-20,8-3-51,13-7-103,16-9-186,2-3-295,3-8 0,-4-2 0,-2-8 0</inkml:trace>
  <inkml:trace contextRef="#ctx0" brushRef="#br0" timeOffset="484055.3405">17939 14149 2446,'-17'2'73,"-4"9"2,-3 2 2,1 2 2,14-1 4,5 1 1,4-4 1,6-2 5,5-4 4,5-4-59,6-2-8,8-4-2,-2-4-1,1-5-2,-2-2-1,-8 4 7,-8 0-2,-7 4-5,-2 6 4,-2 4 4,0 3 2,4 10 2,0 9 1,4 4 3,1 8 11,3 4 8,-4 1 21,-2-4 36,-5 3 30,-2-5 22,-8-2 27,-8-2 19,-11-3 20,-9 0 36,-8-6 42,-9 0 38,-2-5 8,-1-8-34,7-1-32,10-4-25,11-1-22,11-3-17,12 0-22,3 0-40,3 0-58,0 0-75,-3 0-56,3 0-80,-3-2-81,0 1-59,0-1-90,-3 1-97,-4 0-126,4-2-181,-7-5-325,-7 3 0,-7 4 0,-7-4 0</inkml:trace>
  <inkml:trace contextRef="#ctx0" brushRef="#br0" timeOffset="484925.5614">12766 14996 1677,'-2'-6'159,"0"-5"47,1-1 31,-1 0 11,2 1-2,0 6 2,0 7 13,0 7 24,2 14 7,3 12-105,1 11-51,1 9-44,-1 6-31,0 1-11,-5-3 3,1-6-3,-2-6-17,0-8-69,0-8-69,2-12-124,5-9-161,-1-9-362,0-2 0,-2-7 0,7-8 0</inkml:trace>
  <inkml:trace contextRef="#ctx0" brushRef="#br0" timeOffset="485187.8606">13098 14884 1919,'0'-2'99,"0"1"37,0 7 24,2 8 13,3 15 4,1 14 2,3 9 2,1 10-1,0 1-2,-1-9-76,-3-4-38,-4-9-85,2-11-128,2-13-189,-3-4-270,0-7 0,0-5 0</inkml:trace>
  <inkml:trace contextRef="#ctx0" brushRef="#br0" timeOffset="485450.1599">13329 15090 2305,'0'0'77,"0"7"31,-3 8 20,-3 10 8,-1 3 5,-7 8 2,1 0-1,1 1 3,6-7 7,4-4-34,7-5-32,13-6-31,9-3-19,9-6-27,15-3-78,5-3-136,10-11-496,-10 4 0,-1-7 0,-4-1 0</inkml:trace>
  <inkml:trace contextRef="#ctx0" brushRef="#br0" timeOffset="485966.1182">13737 15191 1739,'-15'0'120,"-4"0"21,-7 3 14,-3 5 16,7 5 8,5 4 12,10 3 9,4 2 3,7-5 4,11-1-80,3-4-14,9-6-15,7-2-10,2-6-16,0-3-7,-3-2-12,-9 0-10,-4 2-4,-10-3 2,-1 8-4,-4 3-9,-2 12-7,3 8 2,0 7 14,-1 12 24,0 1 21,-3 6 23,-1-4 30,-5 1 30,-5-4 27,-8-4 38,-8-5 38,-9-7 48,-3-2 24,-11-5-3,-9-8-8,-5-2-23,-8-6-29,1-2-35,7-2-36,13-3-42,16 2-39,16-5-51,10 3-40,7-2-77,0-2-109,0 1-85,1-1-68,2-1-84,4-2-87,6 2-150,4-14-564,5 9 0,7 3 0,7-5 0</inkml:trace>
  <inkml:trace contextRef="#ctx0" brushRef="#br0" timeOffset="486533.5712">15111 15257 1909,'0'1'29,"0"3"10,2 0 19,1 0 9,9 0 6,12-3 4,14-1 0,13-1 1,9-3-2,-3 0-50,-5 0-58,-5-3-120,-12-4-313,-13 8 0,-12-1 0</inkml:trace>
  <inkml:trace contextRef="#ctx0" brushRef="#br0" timeOffset="486748.996">15230 15393 2159,'0'2'56,"4"1"4,7 1 1,8-1 0,12 0-14,11-3-27,10-3-58,9-7-145,-4 3-265,-3-2 0,-3-4 0,-4 2 0</inkml:trace>
  <inkml:trace contextRef="#ctx0" brushRef="#br0" timeOffset="488563.2583">16768 15001 1537,'0'-2'145,"0"-1"31,0 2 16,-3-1 4,-2-1 1,-10 3 7,-7 0 23,-11 1 32,-8 3 19,0 5-89,1 2-41,-1 4-29,8 3-14,9 0-2,1-1 1,8 4-3,9 0-12,3-1-24,3 0-13,2 1-8,9-3 2,3 1 4,6-5 0,3-1 0,7-4-2,3-3-5,-1-4-8,5 0-10,-6-2-5,-4 1-5,-7 4-6,-3-1-4,-11 8-3,-3 2 0,-6 4 3,-5 0 0,-8 2 1,-10-2 3,-5 0 0,-9-3 1,-5-1 0,-1-4 0,-1-5-2,5-5 0,7 0-20,13-4-69,6-7-92,12 0-138,11-7-126,12-6-362,9 5 0,13-1 0,13-1 0</inkml:trace>
  <inkml:trace contextRef="#ctx0" brushRef="#br0" timeOffset="489614.8982">16909 15136 1978,'-1'0'82,"-4"2"32,1 5 22,-3 6 8,-1 4 4,5 8 4,0 0 0,4-3 3,2 3 2,5-6-36,1-6-15,1-2-25,5-7-22,0-3-6,5-5-5,0-4-4,2-5-6,-1-5-8,-6-7-3,-1 1-16,-11-6-14,-6 1-7,-17 4 0,-4 0-1,-4 6 1,-4 5 1,9 5 4,7 3 0,10 5 8,7-1 7,12-3 6,10 1 6,8-4 4,11 2 0,12-2 2,2 5-1,-1 0 2,-6 3 6,-11 5-2,-11 6-4,-14 4-4,-7 6-1,-8 8 0,-4 2 0,-2 1-1,5 0-1,-1-6 0,4-2 6,0-5 5,7-8 6,4-7-1,1 0-5,5-8-1,5-1-2,0-6-2,2-5 1,1-5-4,-2-2-8,-7-4-16,-7 0-8,-4-2-2,-12-3-1,-7 5-6,-9-1 4,3 5 1,-7 9 0,8 1 3,7 6 1,6 2 7,4 1 6,5 1 2,6 0 5,14-1 3,7 0-2,14 1 2,10 0 2,7 2 0,-3 1 2,-4 4-2,-10 5-3,-7 4-3,-7 4-5,-6 1 1,0 3-2,0 1 0,3-4 2,6 6 1,4-5-1,7-1 7,5-5 4,0-4 7,0-4 4,2-5 5,-6-6 2,2-4 2,-6-6 11,-10-4 21,-11-3 15,-11-1 7,-12-3 3,-17 2-3,-13 3-3,-12-2-5,-12 8-3,-7 5-5,6 6-12,5 3-23,11 6-20,10 0-28,11 6-58,6 0-67,2 1-94,7 3-130,3-8-657,-11 9 0,4-6 0,-10 2 0</inkml:trace>
  <inkml:trace contextRef="#ctx0" brushRef="#br0" timeOffset="490123.0464">14867 16225 1396,'2'0'158,"-2"2"28,3-1 19,3 2 10,3-1 7,7 1 2,5-2 3,6 2 0,6-3 1,10 0-138,5-4-102,6-5-203,0-14-415,-1 10 0,-11 1 0,-9-1 0</inkml:trace>
  <inkml:trace contextRef="#ctx0" brushRef="#br0" timeOffset="490312.2473">15051 16341 2006,'0'3'50,"0"-2"3,6-1 2,10 3 1,12-3-2,17-3-20,18-2-77,32-12-410,-20 6 0,-7-1 0</inkml:trace>
  <inkml:trace contextRef="#ctx0" brushRef="#br0" timeOffset="490720.652">16040 16005 2534,'0'-3'112,"0"3"20,0 3 12,0 4 2,1 10 4,-1 9 0,4 6 1,1 12 0,3-1 0,-1 2-109,3-2-15,0-5-62,-4-7-114,9-9-222,-11-6-296,-1-5 0,5-8 0</inkml:trace>
  <inkml:trace contextRef="#ctx0" brushRef="#br0" timeOffset="491119.5828">16514 15963 2666,'-10'0'94,"-1"0"34,-9 7 22,-6 6 22,-5 6 12,-4 11 8,-4 11 4,6 5-1,6 0 4,12 0-52,6-6-36,15-5-34,9-4-17,9-7-23,8-9-9,7-8-8,1-5-3,-2-6-9,-2-4-17,-7-5-15,-12-1-17,-10 0-16,-4 2-7,-16 2-6,-7 1-16,-12 7-44,-4-3-40,-5 5-22,13 0-44,9 0-74,16-4-348,5 4 0,9-1 0,11-2 0</inkml:trace>
  <inkml:trace contextRef="#ctx0" brushRef="#br0" timeOffset="491308.596">16733 16160 2981,'0'0'78,"0"-1"8,0 0 2,0-1 2,0-2-8,0 0-55,5-3-143,4-8-547,-2 4 0,10-3 0,9-2 0</inkml:trace>
  <inkml:trace contextRef="#ctx0" brushRef="#br0" timeOffset="491741.8675">17081 15986 2790,'-7'0'100,"-4"2"6,-4 1 3,-2 4 0,2 0 1,3 4 0,8 2 1,2 3 2,2 0-1,0-2-82,3 3-16,0 1-7,5 0-2,5-2 1,2-2-2,3 0-17,2-5-16,0 1-15,0-3-17,1-1-11,-4 1-2,-2-3 0,-6 4 1,-6 2 0,-3 1 12,-3 2 31,-4 3 21,-10 1 17,-5-2 21,-7 3 12,-4-2 1,-2-6 0,5-3-11,5-2-39,13-10-145,5-15-498,6 3 0,2-2 0</inkml:trace>
  <inkml:trace contextRef="#ctx0" brushRef="#br0" timeOffset="491988.2878">17371 15995 2012,'0'0'53,"2"0"37,1 3 19,7 1 12,-1 3 5,12 0 1,3 4-1,9 0-6,1 3-14,2-2-80,2-1-152,-1-6-452,-4 2 0,-9-2 0</inkml:trace>
  <inkml:trace contextRef="#ctx0" brushRef="#br0" timeOffset="492224.9462">17720 15931 1700,'-11'10'75,"-6"6"11,-10 10 5,-11 8 2,-2 5 0,0 4 1,3 2-11,7-5-43,10-6-93,14-15-407,3-2 0,9-9 0,10-7 0</inkml:trace>
  <inkml:trace contextRef="#ctx0" brushRef="#br0" timeOffset="492649.6765">18122 15816 2439,'-10'0'91,"-8"0"26,-8 3 12,-8 6 8,-3 5 4,3 6-1,0 3 2,12 3 0,7-3 2,12 0-59,2-3-29,5-2-25,8-1-14,6-2-6,8-1-3,2-2-1,2 1-4,-2-4-1,-8 3-1,-7-1 1,-9 3-2,-4 0 1,-9 4 0,-10 0 0,-4 2-1,-7 4 0,-4-5 4,4-2 1,5-5-18,10-5-77,7-9-138,16-13-477,-3-2 0,9-6 0,17-4 0</inkml:trace>
  <inkml:trace contextRef="#ctx0" brushRef="#br0" timeOffset="493636.0446">18333 15891 2378,'-8'3'52,"-3"3"18,-5 7 16,1 3 11,9 1 6,3 7 3,6-3 0,6 0 2,3-2 1,0-4-43,2-3-1,1-4-17,1-5-14,-2-3-14,4-3-14,0-5-6,3-6-4,-4-3-1,-7-5-2,-4-5-5,-3-1-3,-6-2-2,-3-2 1,-4 3 4,-4 6 10,4 3 10,-2 4 4,6 8 2,4 0-1,2 4 6,2 2 0,2-1 3,5 3-3,6-2 0,6 2-5,5 2-4,2 2-3,2 7 0,-8 3-1,-7 7-2,-8 4-1,-4 2-1,-6 2 0,-1-1 2,4 1 0,0-3-2,-3-3 4,9-4 0,3-5 3,6-6-3,3-5 0,8-3 0,2-4 1,-1-7-1,0 1-2,-4-6 1,-5-4-3,-6-4-5,-8-2-2,-4 1-4,-11-4-1,-9 0 0,-7 3-3,-7 3 1,-2 6 0,6 4 2,6 5 3,12 3 3,8 3 3,4-1 8,3 3 4,9-1-1,6-2 4,15-2 0,15 0 1,9 0-2,0 0-2,-4 2-1,-8 3-2,-12 6-3,-10 1-1,-8 7 1,-2 4-1,-3 5 0,3 4 0,1-4 1,10 0 4,1-3 8,4-4 14,2-4 7,-1-5 11,-1-7 6,-3 0 10,0-7 14,-4-6 8,-7-4 10,-3-5 7,-7-3-4,-5-3-14,-11 2-10,-10 0-43,-11 0-42,-1 11-70,-12 4-175,1-3-599,0 17 0,-6 5 0,-8 2 0</inkml:trace>
  <inkml:trace contextRef="#ctx0" brushRef="#br0" timeOffset="494349.8667">15063 17027 2050,'-1'1'132,"1"2"10,0-1 11,0-2 3,0 3 5,0-3 17,0 0 23,1 3 20,5 1 14,4-2-110,7 1-15,12-3-7,13 0-9,8-5-1,7-5-4,4-1-22,-8 0-59,-11-1-70,-13 9-61,-14-1-68,-9 4-127,0-2-406,-9 5 0,0 3 0,-6 2 0</inkml:trace>
  <inkml:trace contextRef="#ctx0" brushRef="#br0" timeOffset="494597.7605">15186 17202 2467,'0'3'88,"4"1"17,-4-3 22,0 4 11,4-5 4,8 0 2,9 0 1,7 0 1,15-3-2,2-3-86,5 2-48,-6-4-122,-1-3-189,-15-6-359,-11 14 0,-10-3 0,-4 3 0</inkml:trace>
  <inkml:trace contextRef="#ctx0" brushRef="#br0" timeOffset="497720.0835">17341 16651 2265,'-10'0'129,"-7"0"35,-6 0 19,-5 0 9,-1 0 3,2 2 3,3 4 4,5 5-2,4 4-2,5 4-90,2 3-37,5 0-33,1 2-19,5-2-9,3-4-13,8 0-12,6-2-5,7-1-6,7-3-2,-1-2-5,-2 2-4,-4 0-6,-2-2-7,-6 5-10,-6 4 3,-2 3 7,-8 4 1,-3 6 6,-3-1 7,-6-2 5,-7 0 8,-2-7 15,-7-5 19,-2-10 23,2-2 18,-1-10 9,2-5 3,8-9 6,2-7-2,10-8-1,4-1-5,9-3-9,7 7-12,10-1-10,5 6-14,10 0-16,3 3-40,-1 3-91,-6 1-123,0-2-138,-5 6-284,-13-2 0,-1 1 0,-1-1 0</inkml:trace>
  <inkml:trace contextRef="#ctx0" brushRef="#br0" timeOffset="498137.9667">17720 16745 1573,'0'0'60,"0"0"43,3 0 32,5-2 17,5-1 19,3-3 9,11 3 3,1-4 2,4 5-1,1 0-33,0 6-28,-4 6-43,-8 7-31,-11 4-15,-5 10-17,-10 6-5,-14-1-2,-13 5 1,-5 0 3,-9-3 4,3-6 17,13-6 11,11-9 16,9-4 2,9-9 0,5-1-4,9-5 1,11 2-4,7-4-3,9 1-18,4-2-55,6 0-79,2-2-129,19-6-501,-15 1 0,-4 1 0</inkml:trace>
  <inkml:trace contextRef="#ctx0" brushRef="#br0" timeOffset="498572.1535">18469 16659 2444,'-19'0'62,"-9"-1"39,-12 4 21,-6 4 16,7 7 14,4 3 5,8 4 4,8 4 5,9-2 6,6 0-37,4 0-19,6 0-39,5-3-19,14-1-15,4-3-13,12-1-5,0-4-5,2 0-11,-9 4-10,-7-1-3,-10 1-1,-13 2 2,-7 3-1,-12 3-1,-12 4 0,-6-1 0,-8 1 2,-8-3-6,4-2-1,1-7-19,11-6-28,12-6-86,4-6-146,22-18-434,-2-1 0,16-7 0,15-11 0</inkml:trace>
  <inkml:trace contextRef="#ctx0" brushRef="#br0" timeOffset="499565.8605">18673 16716 1976,'-3'0'87,"-2"3"32,-2 4 16,0 4 12,-3 7 6,4 6 4,3 8 0,3 0 2,0 1 1,6-2-64,1-3-22,4-5-29,5-5-15,4-7-10,4-6-8,2-5-13,5-2-12,-1-9-16,-2-4-10,-2-5-5,-8-7-4,-11-1-3,-4-4-1,-10 0 3,-11-2 2,-4 5 9,-2 0 13,-6 7 18,2 6 30,10 6 23,6 2 9,7 4 4,4 1 4,5 3 1,4-2 0,10 0 3,9-1 0,10 1-5,10 0-20,10 1-18,-1 1-6,-8 5-5,-9 5-6,-12 4-3,-11 3-2,-13 5 0,1 4 0,-8 4 0,1 0 1,0 1 0,3-1-1,0-3 6,0-6 15,3-6 14,7-7 10,7-5 5,8-4 1,11-9 4,8-4 3,-2-4 7,-6-8 17,-7-3 24,-14 0-4,-9 0-4,-15 1-7,-11 2-2,-10 8-2,-5 3-3,-8 8-3,2 4-3,7 3-16,8 0-21,7 1-5,11-2-7,2 1-5,1 0-2,2 0 2,-5 0 0,1 0-1,1 0-3,2 0-3,-1 0-7,5 0-5,-1 0 0,1 0-1,0 0 2,0 0 0,0 0 0,0 0-2,0 0 2,0 0 0,0 0-2,0 0 0,-2 0-2,2 0-2,-1 0-4,1 0-12,0 0-9,0 0-4,0 0 0,0 0-21,0 0-33,-2 0-33,2 0-34,-3-2-63,3 1-154,9-10-531,-4 4 0,-1-7 0</inkml:trace>
  <inkml:trace contextRef="#ctx0" brushRef="#br0" timeOffset="501013.7209">21661 5736 1907,'3'-5'164,"-3"1"32,0 1 24,0-2 32,4 2 37,-4 3 6,-7-1-2,-7 1 5,-9-2-1,-8 5-126,-15 5-32,-5 1-28,-4 6-23,-6 4-32,1 5-36,7 1-7,14-7 2,9-1 2,17-4 5,8-6 11,5-4 5,1-3 0,-1 0-3,4 0-2,0 0 1,2 2 3,4 1-1,0 9 2,-1 2-7,-3 10-10,0 8-10,-5 10-1,1 1 2,-4 7 7,1 4-5,-5-4 0,4-1-1,1-9-9,-1-8 7,2-10-1,5-7 1,7-7 1,12-4-3,10-6-6,13-1-5,12-7-34,1 1-75,0-1-108,-1-4-165,-13-6-543,-13 9 0,-13-2 0,-9 1 0</inkml:trace>
  <inkml:trace contextRef="#ctx0" brushRef="#br0" timeOffset="501685.6965">21338 6166 2338,'0'0'38,"0"0"6,6 0 4,7 0 1,18 0 8,14-2 1,20-1 0,14-4 0,8-2 1,-3-8-30,-8 2-18,-16-2-14,-14 2-3,-21 1 4,-12 5 0,-8 4 16,-11-1 23,-7 2 20,-1 2 19,-5-1 15,-2 1 20,2 7 21,6 1 16,5 4 8,4 5-4,2 5-17,4-1-21,1 2-19,6 0-21,1-3-8,9-4-9,5-4-10,1-6-14,4-4-14,-2-6 0,-3-3-1,-1-4-1,-9-1 1,-4-4 3,-4 4 1,-5 2-12,-1 3-11,0 8-3,0-3 2,0 12 1,3 3 2,4 10 2,6 10 0,6 10 8,6 8 7,2 7 18,-7 0 25,-3 1 14,-10-3 10,-14-5 7,-14-4-2,-11-6-4,-4-5 1,-10-5-16,-1-9-35,0-10-47,8-8-74,4-10-111,10-13-141,17-12-140,8-24-365,12-10 0,22-11 0,13-2 0</inkml:trace>
  <inkml:trace contextRef="#ctx0" brushRef="#br0" timeOffset="502168.0467">22432 6021 2204,'-5'-2'134,"-6"-3"18,-3 0 20,-5 0 10,-1 5 4,-3 0 2,5 10 0,3 0 3,6 2-1,5 7-112,2-2-21,5-2-15,8-3-18,-2-4-7,6-4-1,1-2 3,4-4 0,-2-2-4,5-4 4,-4-2-1,-1-3 0,-3 1-6,-1 1-6,-4 5-4,2 5-1,6 5-4,5 10-2,7 8 5,9 5 0,2 12 4,-3 2 12,-11 7 14,-10-6 19,-14 6 11,-16-2 4,-17-7 1,-17 2 4,-13-3-2,-15-8-9,-4-4-24,5-6-50,10-9-46,20-8-94,25-14-157,19-22-162,21-12-252,21-11 0,18-18 0,8-7 0</inkml:trace>
  <inkml:trace contextRef="#ctx0" brushRef="#br0" timeOffset="502493.1768">23013 5813 2060,'-21'3'85,"-9"3"6,-6 6 8,0 6 7,10 1 17,15 3 7,5-1 5,14-3 4,4-1-1,12-5-70,3 0-13,8-2-5,4-1-9,0 2-7,-6 3-19,-6 1-7,-7 2-2,-13 4 1,-1-1 7,-12 0 8,-6-2 7,-4 3-4,-10-3 2,-7-1-27,-4-2-87,18-9-597,-24 5 0,-6-7 0</inkml:trace>
  <inkml:trace contextRef="#ctx0" brushRef="#br0" timeOffset="503182.0983">20792 7295 2712,'0'-14'154,"0"-3"64,0-1 28,0 1 4,0 5-4,0 6-5,1 5 23,-1 3 35,3 7 21,2 13-119,4 17-18,-2 15-61,4 13-28,-2 9-5,1 2 6,0-3 4,-7-7-24,1-7-33,-2-11-19,-1-8-14,3-16-27,-2-5-64,1-7-94,2-7-141,-1-8-760,2-2 0,4-9 0,1-8 0</inkml:trace>
  <inkml:trace contextRef="#ctx0" brushRef="#br0" timeOffset="503581.9367">21380 7654 2665,'0'0'94,"0"0"12,8 0 12,1 0 7,4-4 5,5-3 2,3-3 4,1-3 0,-4-3 1,-8 2-74,-1 2-15,-6-1-13,-3 2-8,-12 0-3,2 3 3,-10 2 4,0 4 3,-7 2 7,9 6 0,2 7-1,5 4 3,5 3 0,6 4-4,0 2-15,9 2-44,6-1-44,4-4-83,8-5-192,1-15-414,2 4 0,0-7 0,7-3 0</inkml:trace>
  <inkml:trace contextRef="#ctx0" brushRef="#br0" timeOffset="504047.2922">21786 7540 2999,'-19'3'104,"-3"3"10,-7 2 3,0 5-2,13-4 2,5 7 3,7-3 9,2 0 8,9-3 3,7-1-83,6-2-18,1-4-4,8-3 1,-4 0 0,-3-1 1,-1-5-3,-5-2-9,-2 0-8,-6-4-6,-2 5-23,-4 2-20,-1 2-3,2 2-3,2 5 1,5 4-1,1 10 0,5 7-1,0 7 3,-6 7 15,-1 1 40,-6-1 45,-3 2 17,-8-4 14,-6-2 10,-6-3 2,-3-4 2,-5-2 0,2-7-17,5-6-59,6-8-109,9-8-225,3-25-605,3 2 0,6-12 0</inkml:trace>
  <inkml:trace contextRef="#ctx0" brushRef="#br0" timeOffset="504514.0421">22190 7543 2369,'-23'0'143,"-4"0"3,-6 5 13,-1 1 13,14 5 10,9 6 13,7 1 5,4 6 3,11-1-1,3-1-126,6-3-14,10-3 5,3-7-8,-3-4-9,-5-5-9,-1-3-14,-7-6-2,-6 1-5,-2-2-3,1-1-21,-6 3-12,-1 4-6,0 4-5,4 9-4,5 5-1,0 11-3,3 6-2,-6 10 4,-3 3 16,-3 2 33,-6 3 26,-9-3 7,-9-1 5,-10-2 2,-9-4 1,-5-6-9,6-6-40,6-9-69,14-11-195,6-19-578,6-2 0,7-16 0,10-15 0</inkml:trace>
  <inkml:trace contextRef="#ctx0" brushRef="#br0" timeOffset="504797.8173">22954 7473 3303,'-6'0'70,"0"0"73,3 0 60,-3 0 16,6 0-1,0 0 5,5 0 7,5 0 0,10 0 0,10-2-51,12-3-54,11 0-121,5-2-152,-5-2-153,1-4-229,-19 6-349,-14 2 0,-12 2 0,-9 3 0</inkml:trace>
  <inkml:trace contextRef="#ctx0" brushRef="#br0" timeOffset="504994.5218">23029 7698 2729,'-3'5'81,"3"0"26,-2 0 12,7 0 5,12-5-1,15-7-14,11-2-58,16-7-158,16-13-560,-5 7 0,-12-2 0,-7 0 0</inkml:trace>
  <inkml:trace contextRef="#ctx0" brushRef="#br0" timeOffset="505721.5738">23863 7279 2642,'0'0'68,"3"0"3,0 0 8,6-1 16,9 0 20,11-6 15,13 0 14,6-6 11,9 1 6,1-2-61,-6 7-5,-10 2-1,-7 5-4,-11 9-14,-15 6-15,-3 6-15,-12 4-9,-9 6-9,-6 3-3,-11-2 0,-1-1 2,5-5 0,5-8 11,9-6 5,8-3-1,6-5 1,3-2 0,5 0 1,11 1 2,6 3 0,12 2-3,2 0-3,-1 6-11,-6 2-8,-8 2-2,-12-2 2,-5 2 3,-12-2-2,-8 1-1,-8-2-2,-9-3 4,-9-1-3,-10-3 0,-5-6-6,0-1-22,3-2-28,8-5-41,12-2-86,20-3-90,11-10-152,34-9-421,-7 0 0,15-4 0</inkml:trace>
  <inkml:trace contextRef="#ctx0" brushRef="#br0" timeOffset="506603.1543">24592 7253 1548,'0'0'99,"0"0"33,0 3 38,0 5 23,0 0 23,0 7 10,0 8 1,4 3 2,1 2 1,2-1-93,-1 2-4,6-7-31,2-6-33,-1-1-24,10-6-21,4-6-11,6-3-6,6-4-4,3-6-11,-1-4-7,-10-6-10,-8-3-6,-14-5-8,-6-1 1,-11-3-2,-8-1 0,-4 5 1,-2 2 1,-7 9 8,2 7 4,6 2 13,5 5 7,9 2 10,2-1 8,5 0 6,0 4 5,0-7 1,1 3 3,10-3 2,5-5 0,10 0-1,14 2-3,7-3-3,12-1-9,2 4-3,-2 5-4,-6 3 3,-11 9 5,-12 8 2,-11 6 6,-11 6 12,-5 2 10,-3 1 7,2-1 12,1-2 16,8-3 18,0-5 18,1-6 9,8-3 13,4-8 3,4-3-5,10-6-11,6-5-8,2-7-10,-2-2-13,-4-11-13,-11 4 0,-12-6-2,-11 0-9,-9 4-6,-17 2-6,-12 5 3,-14 4-3,-13 6 0,-1 7-1,3 2-1,13 2-20,11 0-12,15 0-5,9 0-7,6 0 0,3 0-3,0 0-1,0 0-4,0 0-13,0 0-10,0 0-18,0 2-44,0 1-57,0 1-59,0 3-72,0 3-76,-2-2-72,2-2-129,-11 5-245,-14 2 0,-14 4 0,-18 3 0</inkml:trace>
  <inkml:trace contextRef="#ctx0" brushRef="#br0" timeOffset="511275.4435">20938 8786 1642,'-2'4'129,"2"-4"48,-1 4 27,1-4 17,0 0 18,0 0 30,0 0 24,-2 0 8,2 0 5,0 0-77,0 0-42,0 0-44,0 0-31,0 0-3,0 0 8,5 0-13,5 3-11,14 1 6,13-4-2,11 0-5,5-2 0,2-5-3,1-2 4,-11 1-13,-8-2-28,-5 1-18,-14 4-14,-7 0-14,-5 3 2,-6 1-3,0 2 1,-2 3 3,1 2 3,-2 5 4,-4 7 5,-1 10 7,-1 5 5,-1 9 9,-3 8-6,5 7 0,1-1 0,2 0-7,4-9-3,1-4-5,0-11-2,1-8-9,-1-9-23,0-3-38,0-6-75,0-3-136,6-3-234,-3-26-518,4 14 0,6-8 0,5-3 0</inkml:trace>
  <inkml:trace contextRef="#ctx0" brushRef="#br0" timeOffset="511913.271">21833 8756 2143,'-12'-13'174,"-3"1"26,-8-2 12,-4 3 16,0 5 10,2 8 10,4 4 9,6 8 3,4 4 0,4 7-133,4 0-37,3 0-26,6 0-12,5-4-11,8-4-9,2-6-7,7-1-9,-1-6-2,0-4 2,-4-2-2,-2-6 0,-4-3 1,-2-2 1,-2-1-3,-7-3 2,-1 2-1,-4 3 0,-1 2-11,0 6-5,0 4 23,0 2 11,0 6 9,0 9 12,0 6 1,0 9 1,0 9-1,0 3 9,0 2 22,2 3 15,-2-5-17,0-1-9,1-3-6,-1-6-10,0-5-2,0-6-4,0-5-2,0-1-8,0-6-15,0-5-14,0 0-26,0-3-34,0 0-48,0-3-89,3 3-109,5-6-205,-1-14-454,2 8 0,4-11 0,3-1 0</inkml:trace>
  <inkml:trace contextRef="#ctx0" brushRef="#br0" timeOffset="512871.7339">22303 9027 1475,'0'1'64,"3"1"10,0-2 8,3 1 3,7-1 4,2-1 1,0-4-1,0 2 1,0-5 1,-4-1-52,-5-1-4,-4-1 0,-7-3 11,-7 1 12,-5 3 15,-3 1 11,-5 6 12,1 4 11,3 5 12,3 8 7,9 4 1,3 4-11,4 6-15,2-1-16,8-3-17,5 0-13,6-2-19,8-5-39,9-6-43,4-5-64,3-4-61,3-10-108,-1-7-72,-5-3-184,-6-1 0,-10-3 0,-10 3 1795,-8-6-1518,-6 1 85,-6 3 74,-5 1 51,1 8 66,-8 8 82,-4 4 70,-2 4 112,2 6 76,5 4-5,2 1-81,8 3-79,5-2-61,2-2-22,8-2-31,3-6-28,3-2-11,6-2-4,1-4-6,0-5-1,0 2-6,-6-5-3,-1 0-6,-7-2-4,-4 6-4,-1 3-2,-4 3-2,2 3 0,0 6 1,3 5 4,3 6-1,1 6-2,4 3 0,3 5 8,-4 4 13,-4 1 11,-3-2 17,-12 1 5,-7-1 2,-5-6-3,-3-2 1,-7-5-1,7-9-7,4-8-45,10-2-76,7-11-141,5-14-248,2-12-75,10-11 0</inkml:trace>
  <inkml:trace contextRef="#ctx0" brushRef="#br0" timeOffset="513320.9808">22926 8947 1633,'-9'0'71,"-4"0"18,-1 6 9,-2 2 9,6 1 9,2 3 9,7 2 5,-1-3 8,5-1 7,2-3-45,8-6-15,-4 1-13,7-5-7,0-2-9,1-1-10,-4 0-10,-2-1-8,-1 6 3,-1-2 3,5 10-4,2 9-6,5 7-1,5 6-3,0 5 0,-2 4 1,-5-3 12,-10 2 20,-7 2-1,-13-3-6,-13 3-2,-11-6 4,-3-6-1,-5-5-1,7-11-2,8-7-42,13-4-105,12-18-214,11-18-350,12 0 0,12-13 0,8-8 0</inkml:trace>
  <inkml:trace contextRef="#ctx0" brushRef="#br0" timeOffset="513671.9806">23447 8855 2894,'0'0'102,"1"0"15,3-2 16,2 2 11,3-4 2,6-1 2,11-3-2,8 0 0,4-3-12,1 1-120,-4 0-92,-8 0-130,-1 0-198,-17 5-280,-5 3 0,-2-1 0,-5 3 0</inkml:trace>
  <inkml:trace contextRef="#ctx0" brushRef="#br0" timeOffset="513847.3994">23538 9000 3095,'2'0'65,"5"0"0,4 0-4,11 0-31,8-5-88,20-12-234,4 0-301,3-2 0,-1-5 0,-6-2 0</inkml:trace>
  <inkml:trace contextRef="#ctx0" brushRef="#br0" timeOffset="514464.0126">24170 8525 2731,'-6'0'59,"2"-1"1,1 1 11,-2 0 39,5-1 32,1 1 33,12 0 24,12 0 12,18-4 5,15-1-52,20-2-5,1-4-1,-4 0-9,-12-2-41,-19 6-38,-19 2-30,-16 3-22,-11 1-11,-17 9-2,-5 6-3,-7 9-2,-1 8 0,-1 10 0,6 5 2,10-1 4,5 2 1,8 1-4,4-5 0,0-3-2,0-8-1,1-3-28,-1-8-62,3-4-124,9-9-181,2-14-434,1 6 0,12-6 0,0-7 0</inkml:trace>
  <inkml:trace contextRef="#ctx0" brushRef="#br0" timeOffset="514962.0334">25037 8410 2179,'-35'0'79,"-11"0"34,-13 2 21,-9 4 11,17 2 5,14 5 17,11 6 14,17 4 5,6 2 1,7 0-56,7 1-19,13-1-33,8-6-20,8-5-11,7-6-2,-5-4-19,-1-6-15,-10-3-3,-11-2-3,-4-3-2,-6-4-3,-6-1 0,-2-1 0,0 3 0,-4 3-7,2 3-2,0 4 4,2 3 4,-2 8 3,0 11 4,0 6 3,0 9-2,0 11 2,0 2-2,0 1 6,0-2 4,0 0-8,0-8-19,0-4-56,0-9-144,5-8-69,9-10-435,-4-5 0,5-7 0,11-9 0</inkml:trace>
  <inkml:trace contextRef="#ctx0" brushRef="#br0" timeOffset="515206.3753">25287 8533 2135,'0'0'91,"0"2"33,1 2 17,2 7 8,5 6 3,7 4 3,4 6 1,11 3 1,7-1 1,6 2-46,2-5-76,-1-3-82,-9-5-114,-4-8-167,-13-9-279,-10 2 0,-3-6 0,-1 0 0</inkml:trace>
  <inkml:trace contextRef="#ctx0" brushRef="#br0" timeOffset="515409.0248">25589 8465 1540,'-6'13'100,"-4"10"4,-10 11-1,-5 13 2,-6 2 3,0 6-8,-1-1-34,10-2-51,8-9-91,4-13-357,8 0 0,4-12 0</inkml:trace>
  <inkml:trace contextRef="#ctx0" brushRef="#br0" timeOffset="515947.9224">25764 8495 1849,'0'-3'129,"0"1"5,0-2 4,4-3 1,10 0 4,7 0 3,9 0 5,11-1 3,1 4-1,-3 1-95,-9 3-36,-8 1 2,-12 8-4,-7 11 0,-8 3 1,-9 9-5,-7 5-3,-3 1-1,-3-4 7,3-2 4,8-6 5,6-9 0,8-5 7,2-5 8,4-3 1,5-1 0,11-3 0,1 0-2,6 3-8,-1 4-1,-3 5-3,-6 5-7,-8 3-6,-6 2-8,-10 3-3,-11 0 4,-8 1 4,-7-3 1,-9-2 2,-2-1-2,3-6 1,11-5-9,6-5-36,12-5-96,11-10-167,5-14-406,16 1 0,10-15 0,10-7 0</inkml:trace>
  <inkml:trace contextRef="#ctx0" brushRef="#br0" timeOffset="516612.1456">26238 8523 1428,'-3'1'99,"-3"6"30,-5 7 19,-5 6 16,0 4 8,0 9 4,5 1 11,8 0 8,3-2 2,3-5-61,7-5-32,0-6-31,7-4-12,2-4-18,6-4-27,0-4-28,7-7-49,-4-5-37,-1-3-29,-9-6-10,-10-4-3,-7-4 4,-10-4-3,-10 0 7,-10 3 38,-1 5 40,-2 8 56,5 3 55,12 9 64,8 2 15,5 1 8,4 0 3,8 2 1,4-2-4,11 1-17,12 1-18,8 0-18,0 0-25,-5 7-41,-7 3-6,-13 5-6,-5 4-8,-9 3 0,0 2 4,-1-4 4,2 1 8,-1-4 26,3-4 28,2-5 27,5-4 16,5-4 7,6-3 5,2-6-1,0-6-1,0-8 4,-7-5-4,-9-3-20,-7-1-26,-10-4-18,-13 0-18,-10 4-8,-4 5-10,-15 8-34,-2 12-69,-4 8-87,5 10-142,-1-5-602,6 15 0,-2 5 0,2-1 0</inkml:trace>
  <inkml:trace contextRef="#ctx0" brushRef="#br0" timeOffset="517330.5132">23457 9997 1470,'-2'0'190,"-1"0"38,-1 0 40,0 0 29,-1 0 16,-1 0 17,3 0 11,0 0 6,1 0-1,2 0-119,9 0-56,12-3-35,17-1-38,18-3-29,18-1-17,10-6-19,-3 2-35,-16 0-67,-19 6-68,-20 1-36,-17 5-36,-9 0-123,10-2-466,-23 9 0,-10 1 0,-8 4 0</inkml:trace>
  <inkml:trace contextRef="#ctx0" brushRef="#br0" timeOffset="517558.9173">23482 10193 1855,'-7'3'97,"4"1"36,-2 1 26,2 0 12,8-3 4,11-2 3,7-5 1,18-2-2,10 0-19,6-5-146,2-5-104,-10 0-156,-12 2-342,-13 11 0,-14-3 0,-5 4 0</inkml:trace>
  <inkml:trace contextRef="#ctx0" brushRef="#br0" timeOffset="518360.8998">24285 9785 1585,'-4'1'89,"3"0"24,-2 2 15,1 1 25,2-2 48,0-2 45,0 2 30,0-2 3,3-2 2,5-3-64,4-1-23,11-8-18,5-2-15,7-4-20,1 3-52,1 5-41,-5 5-31,-3 2-1,-5 7-3,2 9-3,-5 6 4,-1 6-7,-3 7-1,-5 7-4,-7-2 4,-7 2 0,-14 1 8,-8 3 1,-9-2 5,-7 3 2,-2-4 6,10-4 4,7-8 0,10-6 4,11-8 15,0-4 9,4-4 1,4-4-4,6-2-4,8-3-4,6-5-11,12-2 0,8-3-5,6 1-18,2 4-40,1 0-66,-3 7-60,-1 0-76,-7 3-91,-1 2-129,1-5-326,-18 3 0,-7 0 0,-7-2 0</inkml:trace>
  <inkml:trace contextRef="#ctx0" brushRef="#br0" timeOffset="518894.8489">24873 9753 1570,'-6'-8'145,"3"1"60,-2-2 25,1 1 3,5 2 6,2 5 4,7-3 5,10 4 3,7-3 2,13 2-82,6-3-64,-3 8-60,-6 0-27,-11 4 0,-13 7-7,-8 7-4,-8 0-3,-11 7-1,-7 0-1,-5-3 1,-4 3 1,3-7 2,6 0 2,12-10 9,6-2 12,3-6 11,5-3 8,7 1 2,7 0 0,10 1-2,7 1-2,3 4 2,-4 2-2,-1 6-14,-12 2-9,-6 4-10,-13 1-7,-5 6-1,-12-3 3,-11 2 2,-9 1 1,-5-7 2,-5 0 0,2-3 3,7-7-2,8-9-26,11-2-68,5-8-127,11-12-225,7-2-361,9-6 0,9-12 0</inkml:trace>
  <inkml:trace contextRef="#ctx0" brushRef="#br0" timeOffset="519278.3609">25369 9693 1848,'0'-3'75,"0"2"21,0-3 36,0 4 25,0-2 22,3 2 14,5 0 3,10 0 6,12-2 1,9-2-62,11-4-10,-5 0-20,-7 0-44,-14 1-23,-9 4-8,-11 4-9,-4 6-2,0 7-4,-3 10 0,0 8-2,-4 12-1,1 4-2,1 1 9,-1 4-4,6-7-13,0-1-4,0-5-4,0-8-25,0-7-63,0-4-137,6-13-510,-6-4 0,6-2 0,8-8 0</inkml:trace>
  <inkml:trace contextRef="#ctx0" brushRef="#br0" timeOffset="520315.6904">25958 9724 1593,'-6'1'96,"-9"3"32,0 6 26,-8 6 22,1 1 5,5 10 7,6 4 2,4-1 3,7 3 2,10-2-49,4-4-44,4-1-30,8-9-29,4-2-19,1-6-9,2-4-16,-4-4-12,-5-6-13,-3-3-13,-6-6-12,-7-3-13,-5-12-2,-6-3 1,-6-2 0,-11-2 5,-2-2 14,-8 4 18,1 7 17,2 5 26,9 5 48,6 7 23,9 2 5,1 0 0,7 2 1,5 0-1,10 0-2,12-3-6,11 0-9,6 0-15,3 1-34,-2 3-16,-10 2-6,-8 3 1,-8 0-1,-12 7 2,0 1 4,-9 6 5,0 8 3,0 2 5,0 3 6,3 3 10,4-1 6,1 0 3,-2 1 4,8-5 2,-2-1 3,6-5 6,1-3 4,4-5-2,2-7-8,0-3-4,2-6-5,0-3 0,-3-8-4,-4-1-5,-6-5-6,-9-3-7,-5-1-2,-4-1 2,-7-2 16,-11 0 13,-4 3 10,-10 6 6,-8 5 6,-4 5 4,3 6 8,1 3 7,8 1 8,4 0 7,7 0-4,3 0-4,5 0 5,1 0-10,8 0 4,0 0-4,2 0-9,3 0-11,0 0-13,0 0-13,0 0-11,0 0-18,0 0-8,0 0-4,0 0-12,0 0-4,0 0-1,0 0-16,0 0-25,0 0-9,0 0-17,0 0-20,0 0-29,0 0-33,0 0-43,0 0-46,0 0-38,0 0-46,0-1-118,0-6-446,0 2 0,-3-2 0,-3-2 0</inkml:trace>
  <inkml:trace contextRef="#ctx0" brushRef="#br0" timeOffset="522307.4327">26918 5368 1704,'0'0'22,"0"0"-4,0 0 0,0 0 0,0 0 6,0 0 25,0 0 22,0 0 15,0 0 9,0 0-26,0 0 15,-2 2 13,-1 1 14,2 5 11,-6 3 10,2 11-15,0 9-15,-2 9-10,-3 10-2,0 11 7,-2 4 0,2 3 10,1 2 1,1 2 1,4 0 0,2 6-2,-1 4 7,3 3 6,0 7 13,0 3 2,0-1 1,0 1-8,0 0-5,0-5-6,0 3-4,0 1 2,0-2-8,0 0-6,0-1-14,0-3-5,0-1-4,3-3-8,3-2-7,2 1-5,1 2-4,4-2-6,-4 5-1,-1 1 0,2-2-2,-1 2 6,-2-5-6,4 5 0,0 2-8,-2-1 7,3-1-8,0 0-1,0 0-1,2-5-2,-2 2-9,1 1-16,-2 0 3,1-2-2,1-1 14,-3 2-12,0 0 7,-4-1-5,2-1 1,-1 1-4,-1 3 11,3-2 8,0 2 0,0-1 2,2 1-9,-4 1 8,5 2 0,2 0 3,-2 4 5,3 0 13,0 2-2,4 2 17,-5-3 10,2-1 3,3 1 3,0 4 3,1 0 14,0 3-2,5 3-11,-3 0-8,2-2 2,-1 2-25,1 4-17,-3-2 2,2 2-6,-6 0-4,2-2-13,-2-4-4,-1 0 4,-1 0-4,5 5 8,-5-2 6,4-1-4,-1 1-4,3 4 4,-1 3-2,1 3-2,1 0 11,-2 2-5,3 2 1,1 0-14,1 0 0,-2 4 6,3-3-2,-2-1-2,1-5-4,1 0-2,-5 0-7,3-1 0,-1 0 0,-3-2 0,-1-2 0,2-4 0,-6 2 0,1-5 0,-3-1 0,3-5 0,-5-3 0,5-6 0,-4-5 0,3-2 0,0-4 0,-3 1 0,0-2 0,-1-1 0,-1-1 0,-2 1 0,1-8 0,-3-3 0,1-7 0,2-6 0,-4-4 0,1-4 0,-1-2 0,-1-4 0,0-6 0,-2 2 0,-2-7 0,1-5 0,-1-4 0,2-5 0,-2-6 0,0-4 0,2-3 0,-1 0 0,-1-3-37,2 1-108,-1-2-88,2-2-83,0-6-97,2 0-176,2-16-702,-1 1 0,-3-10 0,-3-16 0</inkml:trace>
  <inkml:trace contextRef="#ctx0" brushRef="#br0" timeOffset="525263.5497">27932 5460 1088,'0'12'92,"0"7"32,0 1 14,0 7 2,3-1 7,-3-2 13,0-3 13,0 4 12,2-3 15,-2 2-56,0 0-12,0 1-25,0-4-9,0-1 6,0-8 36,0-1 56,0-8 8,0 0-10,0-6-13,0-5-16,0-3-4,0-7-6,0-5-3,0-9-5,1-8-42,3-4-57,4-1-15,1 5 1,4 5 2,3 10 1,0 10-5,-3 5 2,0 3-4,2 6-2,-1 1 2,2 4-14,-1 6-4,3 8-2,-5 7-5,-2 4 2,-5 2-1,-1-1-5,-5-4 4,2-7 1,-2-4 11,0-6 35,0-4 14,3-4 0,0-2 0,2-11-1,3-4 3,4-6 0,4-7 0,1-6-3,4 3-13,-3 3-35,-9 6-22,0 11-2,-1 7-1,-1 3-3,-1 9 0,5 3 1,-3 4 1,-3 8-3,-3 7 3,-1 3-2,-1 4-14,0 0-11,0-1-44,0-3-71,0-4-96,2-7-173,1-21-552,5 7 0,5-7 0</inkml:trace>
  <inkml:trace contextRef="#ctx0" brushRef="#br0" timeOffset="525500.3216">28584 5468 1906,'0'3'65,"0"3"27,0 5 17,3 7 5,-2 5 2,-1 7 0,2 0 0,-1 5-22,-1-1-40,5-8-117,11-11-480,-8 3 0,4-11 0,1-5 0</inkml:trace>
  <inkml:trace contextRef="#ctx0" brushRef="#br0" timeOffset="525718.0709">28746 5460 1541,'0'3'115,"0"-1"33,0 4 23,7 2 10,3 4 1,5 8 1,6 0-3,7 1-3,7 1-10,4-2-114,-1-5-154,7-9-498,-18 0 0,-9-3 0,-7-3 0</inkml:trace>
  <inkml:trace contextRef="#ctx0" brushRef="#br0" timeOffset="525933.2898">28983 5407 1199,'-12'6'190,"-2"6"30,-7 9 14,-9 8 4,-3 5 0,1 9-1,2 5-10,6-6-33,12-3-60,9-7-217,14-16-522,-4-4 0,8-9 0,6-5 0</inkml:trace>
  <inkml:trace contextRef="#ctx0" brushRef="#br0" timeOffset="526338.2055">29130 5479 1686,'0'9'94,"0"1"42,6 0 23,2 0 7,6-5 11,6-3 19,4-4 2,0-3 2,0-2 3,-1-5-65,-8-2-29,-3-3-43,-7-1-24,-2 2-7,-9 3-10,-8 1-13,-5 7 6,-7 5 2,-4 9 5,2 7 5,1 9 1,2 5 2,10 4 2,8 0-1,2 2 1,10-4-6,8-1-8,10-2-12,8-5-34,7-4-73,9-8-116,5-14-146,-8-1-293,-5-11 0,-2-6 0</inkml:trace>
  <inkml:trace contextRef="#ctx0" brushRef="#br0" timeOffset="526737.8089">29530 5181 1686,'0'-11'167,"0"-4"-6,0 5 10,0 1 28,0 7 18,3 17 15,2 13 3,0 9 3,5 10 1,-1 13-145,5 1-22,-1-1 7,2-6-11,-5-5-26,1-8-20,-8-10-11,0-11 4,-3-5 1,0-9-2,0-5-1,-3-5 0,-1-5-1,-10-5 1,-4-1-4,-6-4-7,2 4-5,0 6-6,4 6-5,6 6 3,5 6-2,4 3-2,1 2-23,7 6-33,10 2-46,7-3-129,10-34-454,10 27 0,6-8 0,5-8 0</inkml:trace>
  <inkml:trace contextRef="#ctx0" brushRef="#br0" timeOffset="527059.5152">30251 5233 1601,'0'-8'165,"-4"-1"-5,2 2 42,2 1 39,-1 9 12,-1 12 14,2 10 5,0 12 2,-3 7 0,-3 7-130,3-1-33,3 1-5,0-5-56,0-4-83,6-4-104,6-14-249,-1-2-326,4-10 0,1-9 0,8-8 0</inkml:trace>
  <inkml:trace contextRef="#ctx0" brushRef="#br0" timeOffset="527483.7989">30405 5351 1878,'-2'0'68,"2"0"40,0 8 23,-3 3 4,8 4 2,2 9 1,-1 6-1,5 2 0,5-3-2,-5 0-21,2-4-46,-5-5-28,-5-6-13,0-10-1,-3-1-1,-3-6 4,3-6 6,-3-8 4,0-7 7,1-7 5,1-1 9,1-2-6,3 3-7,6 7-1,4 5-2,6 9-4,2 5-5,4 7-4,-1 7-5,-4 7-4,-1 3-8,-5 7-8,-2 6-10,-3-3-20,0-1-47,0-3-79,5-8-53,4-5-86,10-9-348,-2-2 0,8-2 0,1-10 0</inkml:trace>
  <inkml:trace contextRef="#ctx0" brushRef="#br0" timeOffset="527925.065">30889 5414 1350,'-12'-10'143,"-6"2"16,-9 0 13,-5 1 24,2 8 9,3 9 15,11 2 22,11 5 12,2 3 9,11-1-119,5 0-7,2-4-9,6-3-10,8-5-19,-2-4-7,-6-2-10,0-5-21,-7-1-8,-5-5-12,-3 0-15,-3-3-14,-3 5-22,3 1-13,-6 3-5,3 2 1,0 7-2,3 4 1,0 9 0,4 12 8,2 11 13,8 8 8,4 6 20,-3-1 12,-6 1 1,-7-6-1,-14-4 2,-17-9-5,-12 3 0,-8-10-2,-4-5-7,4-9-12,9-7-31,15-9-47,11-13-144,28-14-580,-2-5 0,10-13 0,16-17 0</inkml:trace>
  <inkml:trace contextRef="#ctx0" brushRef="#br0" timeOffset="528463.1342">31154 5346 1409,'2'15'87,"-2"7"19,3 5 1,4 8 2,-2-8 3,1 1-1,0-3 0,-2-8 6,-2-5 14,-2-4-64,0-6-13,0-2-15,0-4-1,0-7-1,0-7 0,0-4 1,0-5 35,0 1 8,0 4-15,4 4-2,2 9-6,5 2 0,8 3-3,10 0 2,6 2-3,-1-3 0,-1-3-36,-6 1-16,-7-2-1,-11-3-4,-4-1-1,-2-2 2,-6-1 6,-4-3 9,0 0 3,-8 6 2,-2 6 2,-5 3 10,2 11 6,5 10 10,3 7 4,6 6 0,6 10-6,6 1-11,8 3-11,7-4-24,9-1-55,10-10-94,10-9-155,-3-13-335,-8 0 0,0-7 0,-10-10 0</inkml:trace>
  <inkml:trace contextRef="#ctx0" brushRef="#br0" timeOffset="528880.1399">31693 5083 1465,'0'-4'78,"0"3"43,3 2 27,-3 9 14,0 7 8,3 20 0,0 7 3,6 11 0,0 1-2,3-4-52,-2-2-27,1-7-42,-3-7-30,-4-6-13,-1-10 0,-2-7 2,-1-9-3,-1-2-1,2-7 3,-2-4-2,-5-8 1,-6-4 0,-3-1-8,-2 4 3,0 5-7,4 9 1,0 4 2,1 9 8,3 3-1,0 7 2,6 4 1,1 4 0,7-2 1,8 4-43,11-7-78,6-7-117,10-9-337,-4 0 0,-2-9 0,-2-3 0</inkml:trace>
  <inkml:trace contextRef="#ctx0" brushRef="#br0" timeOffset="529058.3699">31920 5381 1870,'0'-4'63,"0"0"24,-3 2 13,3 6 3,-3 4 2,3 11-1,-3 8-18,3 4-67,3 3-77,9-12-437,-6 5 0,5-4 0,7-8 0</inkml:trace>
  <inkml:trace contextRef="#ctx0" brushRef="#br0" timeOffset="529817.6602">32054 5413 1468,'5'0'61,"4"1"18,4-1 5,2 0 3,3-1 2,2 1 1,-5-2 2,1 0 2,-7-3 2,-4-3-40,-5 2-19,-8-6-17,-5 2-6,-7 0 1,-5 2 1,-7 4 17,2 3 12,0 5 19,4 8 10,7 4 10,7 3 4,6 8 5,9 3 1,9-4-3,12-1-1,4-1-14,7-4-17,3-6-20,-5-5-14,-6-6-18,-5-6-13,-7-6-11,-7-4-2,-5-5-1,0-4-2,-4-5-1,1 1 3,0 1 1,0 5-4,1 5 2,-1 9 7,0 4 10,5 6 0,1 8 0,1 7-1,2 3 1,2 5-5,-1 3 1,-1-3 3,-3-2 7,-3-5 3,0-6 1,-3-7 2,2-4 1,-2-3 2,0-7-2,1-6 1,5-5-1,2-7 2,1-10-1,9-2-5,-3-1-5,3 3-10,-6 9-1,0 8-3,-6 11 5,-3 7 1,0 10 0,0 5 0,2 6 1,-2 7 0,7 4-2,4 0-18,5 2-67,1-7-100,16-11-366,-18 4 0,2-8 0,-4-10 0</inkml:trace>
  <inkml:trace contextRef="#ctx0" brushRef="#br0" timeOffset="530037.0743">32632 5034 794,'0'2'89,"0"7"20,1 9 2,-1 14 1,2 7-5,3 13-17,5 5-10,0 2-64,4-10-84,-2-3-220,-6 0 0,-3-14 0</inkml:trace>
  <inkml:trace contextRef="#ctx0" brushRef="#br0" timeOffset="530524.8845">32611 5344 1265,'0'1'48,"7"-1"6,8 0 3,16 1 1,15-2 1,17 2 2,7 2 3,-3 1 0,-13 2-6,-19 1 7,-20 2 30,-15 4 7,-13-1 2,-13 2 10,-4 5 18,0-2 22,1 1 4,5 5 9,9 0 14,7 1-30,7-2-48,1 2-15,1 1-2,9-2-9,-1 0-19,4-3-22,2 0-11,0-2-5,-9-1-12,-3-5-5,-1 1-2,-4-3 5,-4 1-1,-9 0 2,-6 1 1,-15 2-1,-11-2 5,-7 0-4,0 2 1,4-3-9,7 1-25,5-4-46,11-4-75,9 1-175,-6-31-322,0 26 0,1-1 0</inkml:trace>
  <inkml:trace contextRef="#ctx0" brushRef="#br0" timeOffset="540861.7416">21377 2855 1510,'0'0'31,"3"0"2,0 0 2,5 0 5,4 0 7,6 0 20,6 1 18,12-1 23,3 1 14,7-1-23,5 0 18,3 0 11,4-1 7,1 1 8,1-1 5,3 1-12,8-4-8,4 4-15,2-4-2,10 1-4,4 0-10,4-3-10,1 1-8,0-1-10,0-1-12,2 0-6,0 2-7,-1-4-7,0 2-9,-1-1-3,-4 2-3,-5-2 0,-7 4-1,-5 0-3,-1 2 2,1 0 0,-5 2-3,1 0-2,1 0-3,-8 0-3,-4 0-4,-6 0 1,-7 0-5,-6 0 1,-5 0 0,-8 0-1,-5 0-4,-2 0 2,-5 0-3,-3 0-11,-4 0-8,-3 2-22,-3 0-34,1 1-67,-4-3-94,0 0-124,-4 1-294,-8-2 0,-12 1 0</inkml:trace>
  <inkml:trace contextRef="#ctx0" brushRef="#br0" timeOffset="541373.3412">21859 2900 1804,'7'-1'25,"11"0"4,12 0 5,13-3 2,15 0 1,14 3 1,11 0 4,16-1 7,5 0 9,8 0-6,6 1 10,4-3 17,9 3 14,7 1 7,9-2 4,4 0 4,4 1-3,5-5-4,4 1-9,-1 3-11,2-3-16,-5 0-20,-8 2-16,-8 0-13,-14-1-5,-13 2-4,-13 1-7,-20 2-26,-16-2-69,-17 1-141,-16-31-353,-22 29 0,-13 1 0</inkml:trace>
  <inkml:trace contextRef="#ctx0" brushRef="#br0" timeOffset="541828.3693">22346 2948 908,'78'-4'53,"31"-6"12,37 2 5,42-1 6,-9-1 8,17-2 7,10 0 9,15-1 7,2-1 7,8-1-24,13 1 1,2 0-1,-12 1-2,-2-1-3,-12 8-5,-19-5-8,-20 8-9,-17 0-10,-18 3-28,-24 1-79,-14-1-92,-18 0-83,-23 2-166,-25 4 0,-23-1 0,-25 2 0</inkml:trace>
  <inkml:trace contextRef="#ctx0" brushRef="#br0" timeOffset="542260.8812">22914 2878 1816,'84'-11'57,"39"-4"21,41-5 11,52-6 6,-1 4 4,19 0 5,23-2 0,13 4 1,3 4 2,-2 0-27,-1 7-29,-13 4-24,-20 0-17,-7 3-29,-21 2-31,-27-2-42,-25 2-62,-29 2-35,-32-2-46,-24 3-181,-39 6 0,-22 6 0,-29-1 0</inkml:trace>
  <inkml:trace contextRef="#ctx0" brushRef="#br0" timeOffset="542653.6967">23440 3001 1039,'8'0'69,"13"0"2,15 0 1,21-4 1,23 1 2,30-2 12,25-6 11,20 0 20,23-3 4,18 0-50,10-3 10,14 0 9,11 0 6,10 2 0,-2 1 2,0 6-12,0 3-14,-13 3-27,-18 2-34,-14 0-75,-9 0-130,-31 0-271,-27 7 0,-26 4 0,-27 0 0</inkml:trace>
  <inkml:trace contextRef="#ctx0" brushRef="#br0" timeOffset="543097.0805">24238 2964 542,'34'-2'34,"25"-2"32,34-3 30,37 2 10,25 0 2,21-4 4,24-2 5,13 2 3,9-4 1,8-1-10,8 4-22,-2 2-31,-11 0-30,-7 4-11,-10 4-8,-18-3-29,-18 3-63,-17 0-76,-15 7-135,-26 4 0,-25 4 0,-24-2 0</inkml:trace>
  <inkml:trace contextRef="#ctx0" brushRef="#br0" timeOffset="544785.8573">6865 4074 886,'0'0'50,"0"0"4,0 0 1,0 0-2,0 0 0,0 0-2,0 0-2,0 0 1,0 0 4,0 0-30,3 0 9,3 1 9,6 0 7,6 1 12,10 1 24,6-3 21,12 0 11,4 2 9,10-6 5,6 1 0,5-2-4,10-3-4,6 0-4,10-4-6,10 1-20,9 0-19,4 0-7,6 1-9,-2 1-8,-1-2-12,2-1-14,1 1-6,-2 0-5,-1 0-4,-4 0-3,-10 0-1,-9 0-2,-7 1-6,1 0-90,-6-9-527,-3 5 0,-15-4 0,-14-8 0</inkml:trace>
  <inkml:trace contextRef="#ctx0" brushRef="#br0" timeOffset="586463.3955">27627 6559 2366,'0'-3'127,"0"-3"20,0 1 13,-2-2 8,1-2 16,-1 2 16,1 3 13,1 1 6,0-2 3,-2 2-91,2 2-35,-1 1-20,1 0-11,-2 0-6,2 0-14,0 0-19,2 0-12,-2 0-6,0 0-7,0 0-2,0 0-6,0 0 2,0 0 3,0 4 4,0 7 10,1 6 0,2 8 5,2 8 1,1 5 3,4 2 12,-4-1 9,0 0 1,-3 1 2,-1-3-7,-2 3-6,0-2 2,0-1-2,2 1 2,-1 2-1,1-5-8,-1 1-4,1-7-2,0-2-4,-2-7-1,3-4-4,-3-6-1,0-1 1,0-2-2,0-3 3,0-1-27,0-3-56,0 1-82,3-3-183,-3-16-567,0 8 0,3-4 0,4-4 0</inkml:trace>
  <inkml:trace contextRef="#ctx0" brushRef="#br0" timeOffset="586821.7602">28209 6855 2419,'-12'-3'102,"-9"0"15,-9 3 15,-8 0 12,-1 6 2,0 6 7,6 5 8,6 6 8,10 4 11,11 1-84,3 4-13,8-1-13,7 1-8,10-1-15,7-4-7,12-3-40,5-6-78,1-10-126,4-5-122,5-17-376,-19 6 0,-8-6 0,-7-3 0</inkml:trace>
  <inkml:trace contextRef="#ctx0" brushRef="#br0" timeOffset="587093.0322">28327 6990 1534,'0'0'98,"0"0"51,-2 0 39,2 5 25,-1 4 11,1 5 0,0 2 6,1 7 2,4-1 3,1-4-70,4-1-19,2-3-42,2-6-32,-1-2-25,4-4-7,1-4-1,0-8-15,0-2-29,-3-8-45,-1-2-81,-6-11-107,3-3-112,1-6-288,0 15 0,6 3 0</inkml:trace>
  <inkml:trace contextRef="#ctx0" brushRef="#br0" timeOffset="587629.6086">28778 6924 2101,'0'0'106,"0"3"41,0 0 25,3 7 17,-3 6 2,8 7 2,3 16 2,0 5 3,-2 6 1,0 7-95,-6 2-10,-1-5-37,-1-1-27,-1-7-16,0-7 0,0-10 6,0-12 4,0-8-3,0-7 0,0-14 1,0-8-2,0-12-4,0-14 0,0-17 2,0-9-2,2-3-6,2 2 5,2 4 6,3 17-4,3 13-1,2 12 2,2 11 1,5 13 1,1 3-1,-1 6-2,1 8-5,-7 5-8,-3 5-10,-9 0 6,-3 6-3,-7-2-1,-7 1 2,0-2-1,-5-3-23,0-4-24,2-4-62,11-11-220,0-3-437,5-11 0,12-13 0,13-3 0</inkml:trace>
  <inkml:trace contextRef="#ctx0" brushRef="#br0" timeOffset="587874.9591">29678 6878 3455,'0'0'108,"0"0"25,1 0 8,4 0-1,2 0 2,8-3-1,10 1-29,3 1-52,5-2-90,6-1-263,-9-27-528,-7 24 0,-2 0 0,-6-3 0</inkml:trace>
  <inkml:trace contextRef="#ctx0" brushRef="#br0" timeOffset="588077.4163">29627 7090 1946,'-3'8'169,"1"2"38,2-3 19,0 3 14,12-6 0,14-5-2,13-5-28,14-4-40,18-2-68,13-4-322,-2-3-485,4-1 0,1 0 0,-5 3 0</inkml:trace>
  <inkml:trace contextRef="#ctx0" brushRef="#br0" timeOffset="588563.8173">31097 6481 2810,'-9'-3'118,"-5"1"20,-7 1 18,-6 9 16,-1 9 17,-5 12 19,1 15 9,2 11 2,7 9 4,11 4-103,6 0-14,4-4-17,2-8-15,4-8-13,2-7-13,0-12-19,7-9 1,7-8-2,5-7-4,6-8-17,-1-7-23,-2-6-18,-5-7-20,-11-6-9,-9-6-5,-8 1 0,-11 0-11,-13 7 1,-7 8 0,-8 7 12,1 6 1,5 6-13,8 0-57,15 0-36,7 1-36,16-2-77,28-2-420,-1 0 0,8-2 0,22-5 0</inkml:trace>
  <inkml:trace contextRef="#ctx0" brushRef="#br0" timeOffset="589673.006">31318 6708 2108,'-12'1'94,"-6"4"17,-6 9 18,-2 1 23,10 9 19,2 5 14,11 1 3,6 0 2,12-2 8,4-3-59,6-4-25,7-4-13,-1-8-15,-2-6-21,-2-1-19,-3-5-23,-6-7-9,-3-5-4,-9-7-17,-3-9-4,-6-8-6,-9-2-4,-8 1-3,0 4 0,-6 6 0,8 7 11,6 5 12,4 7 8,7 3 8,4-1-3,12 1 1,10 0-1,10-2 0,12-1-1,10 1 1,-3 5-4,-3 2-10,-12 6-6,-13 3 1,-14 7 3,-9 5 0,-3 10 1,-6 2 2,1 5-1,1 2-1,-1-3 3,1-5 5,1-5 8,12-2 8,3-4 6,4-5 2,4-3 2,10-2 1,0-5 0,-1-2 1,-1-4 0,-5-6-3,-2-3-8,-9-8-21,-6-10-8,-9-3-5,-5-8-4,-8-2-4,-5-1 0,-2 2 1,-2 7-1,4 4 3,6 4 4,7 12 12,5 0 2,3 5 2,0 2 5,7 2 1,10-1-1,9 6 3,16 0-1,12 1-1,8 0 0,7 0 0,-6 1 1,-10 1 2,-10 4-10,-11 4 0,-18 2 9,-6 6 3,-6 2 6,-2 3 8,0 1 13,3 1 30,6-2 40,8-3 25,2-6 24,10-6 17,7-4-1,6-1 4,2-6 15,1-5-5,-4-4-3,-8-6-19,-9-9-44,-12-4-25,-9-6-22,-6-3-14,-8-4-8,-5 3-9,-7 6-32,-3 7 1,1 8-18,1 11-11,2 5 1,3 4-8,1 4-4,5 5-13,-2 1-12,4 0-19,2 4-16,0 0-35,2 0-58,-1 0-94,0 1-127,14-9-678,-19 2 0,-7-1 0,-10-3 0</inkml:trace>
  <inkml:trace contextRef="#ctx0" brushRef="#br0" timeOffset="591091.2075">27714 8223 1504,'0'0'116,"0"0"20,0 3 15,-3-3 24,0 2 12,1 1 13,-1-3 14,2 0 18,-2 0 27,6 0-41,-3 0 0,0 0 10,0 0 1,1 0-8,4 0-9,7 0-11,12-5-10,12 2-16,11-1-25,6 3-37,-1-2-36,-5 3-36,-9 0-20,-13 4-16,-10 5-3,-6 2-1,-6 4-2,-6 7-1,-7 3 1,-7 2 0,-9 2-1,-5 2 8,-4-1 4,5-4-1,6-2 0,11-6-3,5-8-4,8-4-1,0-1 10,0-2 7,12-2 4,0 2-2,12-1 0,8 0 3,7-1-2,-3 4 5,-1 0 1,-5 1-2,-4 6-14,-10 1-6,-9 1-5,-3 1-2,-3 6 2,-4 1 3,-3 2 5,-10-2-1,-6 5 3,-8-4 2,-9 0 3,-3-2 2,-4-3 1,-3-7 1,0-1-2,5-10-1,8 2-2,10-4 0,10 2-6,10-7-27,6 2-64,0-4-117,4-1-161,17-9-206,-6 1-370,8-3 0,4-5 0,3-7 0</inkml:trace>
  <inkml:trace contextRef="#ctx0" brushRef="#br0" timeOffset="592008.8542">28182 8165 2224,'0'0'127,"0"0"26,0 0 11,0 0 10,2 0 8,0 0 8,-2 0 12,2 0 17,-2 0 13,0 0-70,3 0-32,-2 0-11,1 0-1,3-2 2,1 1-3,1 1-6,2 0-9,2-1-9,-2 1-10,6 0-9,0 0-6,4 0-12,7-2-5,7-1-8,6-2-3,9-3 0,1-4-5,-6 3-6,-10 2-3,-12 2-5,-9 2-1,-10 0-6,-2 3-10,3-2-5,-3 2-4,0 0 0,0 0-1,0 0 0,0-1 2,0 4 3,0 3-2,0 6 8,0 6 8,0 7 3,0 11 11,0 6 8,0 5 7,0 3 6,0 5-2,0-6 5,0 3-2,-3-9 0,3-5 5,0-7 1,0-4-1,0-10-4,0 2-7,0-5-6,0-1-2,0-3-6,0-3 3,0-2 5,0-3 6,0 0 0,0-2-7,0-2-3,0 2-4,0 0 0,0-2-11,0-3-46,0 1-35,0-1-53,0 1-84,0-1-87,0-2-119,9-2-202,-7-4-360,2-4 0,2-4 0,6-10 0</inkml:trace>
  <inkml:trace contextRef="#ctx0" brushRef="#br0" timeOffset="592400.7351">29029 8254 1999,'-7'-4'150,"-4"-1"25,-4 0 15,-5 4 8,1-1 8,3 5 8,0 8 5,2 3 6,3 7 7,3 5-113,2 4-35,6 0-24,-4-1-13,8 1-7,2-5-15,5-3-11,4-4-31,3-7-73,8-4-70,2-7-106,10-8-466,-8-3 0,-6-7 0,-5-6 0</inkml:trace>
  <inkml:trace contextRef="#ctx0" brushRef="#br0" timeOffset="592671.5571">29101 8335 1573,'-3'-6'155,"-1"5"33,3-1 30,-4 1 20,5 5 16,0 7 11,0 1 14,5 4 0,0 2 5,3 0-131,1-2-3,4-4-14,-2-1-15,0-7-13,2-1-11,2-3-10,2-6-18,-5-3-7,1-6-34,-2-8-44,-8-5-47,0-2-30,0-1-31,-3 5-92,3 1-156,-3 5-400,0 14 0,3 1 0</inkml:trace>
  <inkml:trace contextRef="#ctx0" brushRef="#br0" timeOffset="593161.4625">29372 8290 2719,'0'4'78,"0"3"17,0 7 11,0 7 5,3 7-1,3 6 1,-3 8 0,2 5 0,-2 4 2,-1-3-56,-5 1-19,1-10-16,-3-5 8,4-11 44,-2-11 12,0-7 0,0-10 1,3-12 2,-3-7 2,3-18 0,1-8 1,4-8 0,4-2-18,6 4-50,0 6-9,6 7 1,-3 8-7,6 9-1,-3 8-5,-4 8-2,1 6-3,-3 5-1,-6 5-3,-5 6 1,-4 4-1,-6 0 3,-15 6 0,-7 2-5,-8 1-24,-5-2-31,5-1-8,15-7-56,7-7-120,11-8-84,14-8-108,9-3-241,8-6 0,13-9 0,10-1 0</inkml:trace>
  <inkml:trace contextRef="#ctx0" brushRef="#br0" timeOffset="593445.7011">29648 8185 1515,'-3'0'111,"-5"2"22,2 5 18,0 4 13,5 2 13,-2 5 13,6 3 10,4-4 6,10-1 4,1-3-67,9 2-43,0-1-20,-1 1-19,-10-1-12,-4 3-8,-9 3-12,-9 2-8,-10-3-7,-7 6-2,-7-3-1,-6-1-3,4-3-6,5-8-26,12-7-98,9-13-183,4-4-330,10-10 0,16-5 0,9-8 0</inkml:trace>
  <inkml:trace contextRef="#ctx0" brushRef="#br0" timeOffset="593674.0912">30287 8144 3270,'0'0'79,"0"0"26,5 0 4,4 0 3,7 0 2,6-1 1,6-2-4,5-4-34,-2 4-83,4-5-292,-8 1-459,-10-4 0,-5 5 0,-3-2 0</inkml:trace>
  <inkml:trace contextRef="#ctx0" brushRef="#br0" timeOffset="593861.3631">30317 8306 2914,'0'4'70,"0"0"14,3 0 12,7 0 3,4-1-1,9-3-3,10-5-28,12-1-133,-1-14-625,3 8 0,-5-6 0,-10-3 0</inkml:trace>
  <inkml:trace contextRef="#ctx0" brushRef="#br0" timeOffset="594526.9778">30668 7899 2727,'0'-5'75,"0"3"7,9-2 8,9 1 5,11-4 7,10 4 1,17-1 2,2 3 2,-2-1-5,-8 2-81,-15 6-3,-15 2-10,-9 5-4,-10 6-6,-13 2-3,-8 6-1,-7 1 1,-7 0-1,-2-2 5,7-3 9,8-6 8,14-4 21,6-6 13,6-4 11,12-3 9,9 0 1,8 0-3,11 0-1,4 0 2,1 0-1,-7 3-9,-8 5-18,-12 3-16,-10 4-11,-8 9-11,-11 1-4,-9 1 5,-11 2 0,-8-1-2,-8-4-1,0-2 4,3-7-4,3-6-13,11-5-30,6-6-52,10-8-119,11-11-185,3 1-321,13-11 0,9-7 0,12-1 0</inkml:trace>
  <inkml:trace contextRef="#ctx0" brushRef="#br0" timeOffset="594925.2954">31228 7757 2200,'-3'0'79,"0"0"14,-1 4 15,0-4 20,4 3 39,4 0 18,9 0 13,8-3 6,15 0 1,14-2-53,9-1-22,-1-1-16,-5 0-16,-17 1-31,-15 1-33,-12 2-17,-7 1-10,-5 7-8,-4 6 0,-2 7-3,-1 12 1,-5 9 2,-3 6 2,7 2 10,-1 1-2,6-2-3,0-5-1,3-4 1,0-8-17,2-9-52,-1-5-95,7-8-180,-5-6-390,4-1 0,5-10 0,9-3 0</inkml:trace>
  <inkml:trace contextRef="#ctx0" brushRef="#br0" timeOffset="595154.6804">31750 7819 2396,'0'0'66,"0"2"19,0 4 16,5 0 9,2 9 5,8 5 1,15-1 2,8 5-1,13 0-15,4-5-98,2 1-145,-9-13-496,-14 4 0,-8-4 0,-16-6 0</inkml:trace>
  <inkml:trace contextRef="#ctx0" brushRef="#br0" timeOffset="595398.0292">32117 7703 1396,'-4'7'126,"-2"8"15,-6 13 6,-5 12 7,-7 0 1,-9 15 2,-9 2-1,3-4 0,1-2-6,8-7-107,12-10-80,10-10-93,5-16-392,8-2 0,10-6 0,3-6 0</inkml:trace>
  <inkml:trace contextRef="#ctx0" brushRef="#br0" timeOffset="595837.8523">32448 7503 1460,'-3'5'133,"0"9"26,-6 9 15,0 9 20,-3-1 17,-1 11 10,-1 7 7,-1-1 4,3 4 2,0-5-84,0-1-46,6-4-20,3-9-11,1-4-18,4-5-12,7-9-8,3-6-7,5-4-6,7-5 0,1-7-5,-5 0-1,-4-8-5,-10 1-4,-6-9-3,-9 0-5,-6 1-4,-3 1-2,-6 3-21,0 6-30,0 3-54,9 6-94,10 2-119,2-14-310,3 12 0,8-3 0</inkml:trace>
  <inkml:trace contextRef="#ctx0" brushRef="#br0" timeOffset="596913.1505">32614 7675 1689,'0'0'92,"-3"0"24,1 3 10,-1 5 10,0 8 4,2 7 1,1 9 1,0 4-5,6-1-7,0-3-55,4-5-39,-1-6-24,5-5-3,-4-6-8,0-6-2,-3-4 0,5-3-11,-9-4-2,3-10-1,-6-3-12,3-8-3,-6-8 2,3-1-6,-6-4 1,0 5 8,-4 5 5,2 6 12,2 11 10,3 4 11,3 4 14,0 3 8,0 2 0,3-2 2,5 0-5,8 1-9,5 0-5,11 0-4,4 2-1,-3 0-8,-6 2-3,-4 3-2,-10 5-3,-4 5-3,-9 0 1,3 8 1,-3 0 4,-3 1 2,3-2 2,-3 3 5,0 0 4,3-1 4,0 0 3,0-1 7,9-7 6,5-4 2,2-4 0,13-4-2,1-4-2,2-3-1,-4-3-2,-4-5-2,-7-5-1,-7-3-7,-7-10-4,-6-2-3,-10-7-3,-7 1 1,-5-3 0,-10 4 6,2 2 11,6 6 11,4 8 7,14 5 2,6 5-3,0 4-6,6 3 4,3 2 0,3 1 1,9 0-6,7 0-11,10 0-15,3 0-10,4 1-1,0 5-3,-9 0-5,-7 5-2,-9 2 0,-11 4-1,-5 1 2,-1 5 1,0 4 2,0 0 3,3 2 8,5-3 15,-1-4 23,7-1 23,7-3 22,0-8 28,6-3 17,0-4 12,0-6 4,2-7 3,1-5-7,-4 0-5,-9-8-17,-9 0-26,-5-6-20,-11-4-27,-4-1-19,-9 1-17,-1-1-29,-8 5-79,-2 8-76,-4 7-97,-2 6-121,-2-17-493,-1 26 0,-3 7 0,-10 1 0</inkml:trace>
  <inkml:trace contextRef="#ctx0" brushRef="#br0" timeOffset="597623.6755">29693 9675 2916,'0'2'82,"0"-1"27,-2 2 14,1-1 24,1 0 16,0 2 17,0-1 14,0 1 14,5-1 12,2-3-60,11 0-21,8 0-25,11-5-25,7-4-36,4-1-61,-1-1-89,-10 0-103,-10 2-107,-13 4-102,-8-3-366,-6 4 0,0 4 0,-4 2 0</inkml:trace>
  <inkml:trace contextRef="#ctx0" brushRef="#br0" timeOffset="597828.1848">29785 9758 1683,'-2'6'77,"-4"-1"19,6 2 17,-3-1 5,12-3 3,5-3-26,9-3-107,11-5-133,6-5-284,6 2 0,6-8 0,7 2 0</inkml:trace>
  <inkml:trace contextRef="#ctx0" brushRef="#br0" timeOffset="601203.4413">31411 9313 2018,'-1'2'119,"-5"1"24,-1-2 13,0 2 14,3-3 16,2 0 20,2 0 37,0 0 43,0 0 41,0 0-53,0-3-37,0 2-19,0-5-8,0-1-13,2-5-15,4-3-19,9-4-36,5 0-45,8-1-43,2 3-26,5 5-3,-8 7-6,0 3-7,-5 9-1,-3 8-5,-3 3 2,-2 7-4,-4 7 1,-7-1 2,0 4 4,-9 0-2,-7 2 6,-7-1 3,-13 3-2,-6-1 5,-2-2-3,2-4 4,4-5 3,10-5-2,10-7-5,6-4 2,7-4-7,2-4-2,0-1 4,3-2 2,10 0 1,9-2 2,13-5-2,16-6-4,7-1 4,1-2-2,0 2 3,-11 1-27,-9 7-76,-16 2-88,-5 3-96,-4 1-159,-10-37-472,-1 34 0,-2-2 0,2-3 0</inkml:trace>
  <inkml:trace contextRef="#ctx0" brushRef="#br0" timeOffset="601643.3497">31788 9259 2270,'-6'-8'172,"0"-2"27,-1-1 28,3-1 19,1 0 12,3 4 3,7-1 2,7-2 6,13 0 8,6 1-131,15 2-34,1 4-27,-6 2-28,-7 2-20,-4 8-12,-14 6-7,-6 5-1,-6 9-7,-6 4-9,-6 8-1,-15 2-1,-10 2-1,-7 4 3,-7-6 2,10-8 0,8-5 3,15-8 6,9-8 2,6-2 4,11-7-2,8-2 0,8-1-9,5-1-28,8-3-78,0-1-128,12-3-269,-17-3-344,-3-6 0,-2-1 0</inkml:trace>
  <inkml:trace contextRef="#ctx0" brushRef="#br0" timeOffset="602061.7785">32220 9167 2445,'-3'-5'189,"0"0"33,1-3 11,1 2 0,4-3 2,4 1 2,7-1 0,6 1 1,6 0 0,5 1-135,-3 5-57,-1 4-34,-6 3-12,-7 10-1,-2 2-2,-9 9-3,-2 6 0,-7 3-6,-10 2 5,-4 2 2,-1 0 2,-3-2 2,9-4 3,4-5-1,8-5 4,3-6 3,3-5 2,4-4 5,6-4-4,9-2-3,8-2-16,10-2-64,5-2-102,9-4-215,-6 1-419,-1-6 0,-2-2 0,-6-2 0</inkml:trace>
  <inkml:trace contextRef="#ctx0" brushRef="#br0" timeOffset="603629.7523">32796 9111 2466,'-6'0'117,"-2"3"35,-2 2 17,-2 4 15,6 8 7,4 5 2,1 8 2,2 2-4,7 0 3,-2-5-88,3 0-32,-2-8-32,4-5-13,-1-4-11,-4-4-5,4-5-1,3-1-10,-2-3-14,1-6-20,4-10-34,-5-8-46,1-8-34,-5-5-5,-4-1 9,-1 3 25,-2 8 28,-5 6 29,-4 5 39,-3 7 33,-6 0 50,-3 7 49,3-3 36,1 4 3,4 1-8,4 1-28,4 0-27,4 1-20,1 1-29,0-1-15,1 1-15,-1 0 0,0 0-3,0 0-2,5 0-4,1 1 3,7 0 0,1 1 0,8-2 8,4 0 2,6 0-1,-4-2-4,-3 4 0,-6-2-2,-7 0-3,-8 2-1,-1-2-2,-1 3-2,-2 0 0,1 4 5,-1 0 5,0 7 9,0 1 6,0 5 3,0 3 3,0 0-1,0 4 0,0-2 1,2-1 0,0-2-2,1-3-8,6-6-3,7-4-5,5-1-3,0-6 5,2-1-2,-2-4-3,-4-5 1,-4-1-3,-5-3-5,-7-5 3,2-3-6,-7-3 1,-9 0 4,-3-1-4,-3 0 5,-1 2 1,0 5 2,5 0 2,8 6 6,1 2-1,3 0 1,3 1-3,0-1-1,0 1-1,4-1-5,4 0-2,8-5-1,7 2-1,-2-1-3,0 1-1,-2 0-3,-2 5 0,-2 3-1,-1 4 2,5-1-3,-5 1 1,5 1-1,-5 2 2,-4 2-2,-1 3 0,-1 4 6,-5 2 2,1 3 0,-2 1 4,-2 1 6,0 2 5,0 0 6,0-1 13,6 2 8,3-1 8,10-3 4,3 1-3,2-4 4,0-6-2,1-1-4,-2-5-2,3-3-4,4 0-14,0-3-7,-5-5-5,-5-1-4,-8-3 3,-9-8-5,-3 1 1,-3-5 0,-3-5 1,-6 0 0,-2 0 14,-1 2 15,-4 3 6,2 4 2,1 6-2,-4 7 5,0 0 14,1 4 53,-2 3 49,-9 0 24,1 0 26,-2 0 7,-1 0 8,1 3-3,9-1-2,4 0-3,6-2-17,5 3-54,5-2-51,1-1-25,1 0-40,1 0-20,-1 0-18,0 0 0,0 0 0,0 0 0,0 0-12,0 0-24,0 0-57,0 0-104,0 2-44,0 2-77,0 1-104,0 0-117,2 0-137,-2 2-455,-3-1 0,-12 2 0,-17 0 0</inkml:trace>
  <inkml:trace contextRef="#ctx0" brushRef="#br0" timeOffset="635816.4767">8798 14731 363,'-1'-4'17,"1"-3"7,-3 2 0,1 1-3,1 1 2,-4 0 3,1 3 4,-1-1-1,4 1-25,-1 0-116,1 4 0,-4 1 0,1-3 0</inkml:trace>
  <inkml:trace contextRef="#ctx0" brushRef="#br1" timeOffset="640350.7914">22184 13198 1100,'0'-1'77,"0"-2"14,0 2 11,0-1 12,0 2 15,0 0 16,0 0 17,0 0 16,0 0 13,0 0-49,0 0-22,0 0 32,1 5 31,2 11 9,3 15-2,4 14-5,3 20-16,-2 10-11,-4 2-13,-3 1 0,-4-9-4,0-14-47,0-10-37,0-12-21,0-10-7,0-11-30,0-7-59,0-3-129,3-14-229,-10-4-333,4-12 0,-1-10 0,-10-14 0</inkml:trace>
  <inkml:trace contextRef="#ctx0" brushRef="#br1" timeOffset="640843.0899">22049 13316 1717,'-4'0'163,"1"-2"45,-3 2 32,3 0 35,2-5 20,1 5 13,-2-2 15,10-3 1,7 3 4,14-3-110,13 0-55,8 1-42,4 1-36,-6 3-40,-14 0-22,-10 4-9,-15 5-14,-6 2 5,-3 10-1,-3 9 3,-3 5 4,3 8-3,0 4 4,0-4 8,1-1 2,7-6 3,7-8-2,3-10-2,4-7-3,4-6 1,1-10-6,-4-4-1,0-11-9,-8-6-25,-5-8-24,-7-7-29,-1-4-7,-10 1-8,-2 6-2,-4 6-5,-7 7 1,3 12 2,2 9-17,0 4-32,4 4-63,9 3-90,6-7-428,-3 7 0,6 0 0,6-7 0</inkml:trace>
  <inkml:trace contextRef="#ctx0" brushRef="#br1" timeOffset="641120.1197">22660 13076 1750,'2'8'204,"1"9"16,3 14 6,2 12 3,1 7 0,-2 11-2,-1 1-5,-1 4-9,0-8-20,-1-5-223,1-12-139,-1-12-124,3-18-351,-3-1 0,-3-9 0,-1-2 0</inkml:trace>
  <inkml:trace contextRef="#ctx0" brushRef="#br1" timeOffset="641635.4042">22637 13482 1459,'0'-3'87,"1"0"17,1-2 3,7-2 2,7 0 1,14 1 5,13 0 8,15-3 6,7 6 1,-2-2-78,-6 3-8,-14 1-19,-15 1-1,-14-2 1,-10 2 2,-2-1 1,-2 1 6,-5 0 20,-3-1 36,-5 1 22,-2 0 13,-5 0 6,-2 2 1,4 5-2,3 5-2,4 1-4,4 8-14,2 0-24,5 2-37,5-3-23,2-2-13,9-2-5,4-7-1,7-7-3,2-7-3,0-7 2,-2-5-4,-6-6-11,-6-2-4,-8-2-1,-3 1-2,-4 2-5,-2 8-4,-1 7 3,0 4 1,-2 10-1,5 10 3,-3 4 4,0 5-30,6 5-66,0-3-76,6-1-59,12-10-397,2 2 0,3-8 0,2-6 0</inkml:trace>
  <inkml:trace contextRef="#ctx0" brushRef="#br1" timeOffset="641890.7219">23325 13021 1811,'1'1'113,"3"3"35,-1 8 32,7 12 10,-3 14 6,5 13-1,-4 13 0,-4 7-4,1 2-15,-4-2-96,1-4-105,4-10-241,-4-11-370,0-11 0,3-9 0,5-12 0</inkml:trace>
  <inkml:trace contextRef="#ctx0" brushRef="#br1" timeOffset="642409.3376">24474 13372 2276,'0'8'78,"0"1"12,3 1 10,4-1 8,0-3 4,2-4 1,7-5-4,1-5-7,-1 2-15,-7-6-76,1-2-13,-10 2-10,-8-3-10,-10 1 3,-5 3 11,-12-1 8,-8 10 5,-9 0 12,-3 6 24,6 8 24,6 5 9,13 3 5,12 9 0,12 2-10,15 2-15,15-1-7,13 0-16,14-10-30,10-2-33,10-11-55,-1-4-117,-2-13-146,-22-1-252,-8-6 0,-16-4 0,-16-5 0</inkml:trace>
  <inkml:trace contextRef="#ctx0" brushRef="#br1" timeOffset="642595.7459">24641 13314 1280,'-1'-5'168,"1"1"26,0 1 42,0 2 19,3 2 8,7 11 2,5 6 1,10 1 2,13 8-2,9-4-166,4 1-36,2-4-105,-9-8-181,2-5-450,-29 0 0,-9-7 0,-3-3 0</inkml:trace>
  <inkml:trace contextRef="#ctx0" brushRef="#br1" timeOffset="642792.7516">24918 13241 1920,'-8'0'137,"-5"5"10,-4 5 3,-8 10 3,-1 5-1,-4 12-5,2 3-23,8 1-40,8-1-70,6-8-186,18-13-399,-3-1 0,5-12 0,2-6 0</inkml:trace>
  <inkml:trace contextRef="#ctx0" brushRef="#br1" timeOffset="643281.4414">24972 13296 2432,'0'1'91,"3"4"14,-1 7 7,4 12 3,5 10-2,0 16-1,1 7 1,-2 7-1,1 2 0,-3 0-71,1-8-26,-2-6-16,-4-12-7,0-11-1,-4-10 1,1-13-5,0-8-7,0-12-10,1-12-1,-2-9 3,1-14-1,0-11 4,0-9 4,0-4 9,0 4 11,0 5 16,0 13 17,3 12 16,3 13 2,3 11 2,5 8 2,2 10-3,-1 4-4,1 8-18,-6 2-13,-6 5-11,-1 4-11,-7-3-6,-11 2-4,-5-1-26,-4-4-38,-6-6-69,5-5-58,11-9-109,0-26-245,11 17 0,14-8 0,10-3 0</inkml:trace>
  <inkml:trace contextRef="#ctx0" brushRef="#br1" timeOffset="644977.4963">25255 13336 1683,'3'3'105,"3"1"18,6 0 8,3 0 9,6-2 4,0 0 0,2-2 0,-3-5 2,-1-1-2,-8-2-77,-5-2-35,-6-9-18,-8 2-8,-8 2-5,-3 4-5,-6 5 5,-4 4 6,2 10 2,0 6 3,5 6 4,8 4 7,6 9 2,5-1 0,8 6-2,9-4 0,11 0-4,11-7-6,11-7 0,7-9-2,-9-8-1,-5-10 0,-9-9-3,-13-5 3,-12-8-1,0-5 1,-6-3-1,-6 0 2,2 8-3,1 6 2,-2 3-8,2 9 2,1 7 0,2 4-4,0 6 2,0 4-2,0 4 1,2 2-2,-2 5-1,1-2 2,-1-4 4,2-1 4,-2-5 12,0-3 10,0-4 3,0-2-1,0 0 1,0 0 0,0-2 1,1 0 0,-1 1-1,2-2-1,-2-2-14,0 4-10,0-2-1,0-2 1,0 2-1,0-3 0,0-1 1,0 5 0,0-3 2,0 4-6,0-1-1,0 2 1,0-2-4,0 2 0,0-1 1,0 1 2,0 0-1,0 0 0,0-2-1,0 2 3,0 0 1,0-1 2,0-1 2,0 2-1,0-1 0,0 1-6,0 0 0,0 0-4,0 0 1,0 0 0,0 0 0,0 0-2,0 0-1,0 0 2,0 0-1,0 0 3,0 0-1,0 0 1,0 0-2,0 0 1,0 0-3,0 0 1,0 0-1,0 0 1,0 0 2,0 0-2,0 0 1,0 0 1,0 0 1,0 0-2,0 0 2,0 0 0,0 0 0,0 0-2,0 0 0,0 0 0,0 0 0,0 1 0,0 2 1,0 2 2,0-2 0,0 2 0,0-1 0,0 1 0,0-1 1,0-2 1,0 1 1,0-3-1,0 1 1,0-1 0,0 0 0,0 0-1,0 0 1,0 0-1,0 0 1,0 0-2,0 0 1,0 0-1,0 0 1,-2-1-1,2 1 1,0 0 0,-1-3 0,1 1 0,0-2 0,-3 1-2,1-5 0,1 2 2,-3-5-1,2 3 0,2-2-2,-3 1 4,3-1 2,0 2 6,0-1 3,3 0 5,1 0 13,-1 0 8,3 0 19,1 1 17,-3 2 8,-1 2-3,0 4-2,-3-4-3,0 4-5,0 0-6,4 0-13,-4 0-12,0 0-15,6 0-18,1 0-5,3 0 0,2 0-3,-1 0-3,-1 0 3,-1 0 2,-6 0-1,3 4 3,-3-1-4,0 6 3,1 1 0,-1 5-1,-2 4 2,-1 2-1,2 4-1,-2 2-1,0 0-1,0 1-15,2-1-36,1-1-60,0-4-124,8-10-187,2-26-356,7 17 0,4-9 0,14-2 0</inkml:trace>
  <inkml:trace contextRef="#ctx0" brushRef="#br1" timeOffset="645443.2494">25899 13292 1815,'-6'-16'121,"-6"1"29,-9 1 32,-4 4 21,-6 7 7,0 12 5,1 6-2,4 7 3,6 3 1,7 4-98,10 5-18,3-3-28,8-2-33,6-6-14,3-6-2,6-6-2,-1-8 5,-2-4 1,1-9 0,-2-6 0,-3-9-1,0-8-3,-4-9-2,-2-11-11,-3-8-5,-4-9-5,-3-9-3,-3-5 0,-2 5 6,-1 9 6,0 15 5,0 13-6,3 18 6,0 17 3,3 7 4,0 15 1,0 11 0,3 15-1,3 13-8,-1 12-5,5 8-12,-1-1-16,0-1-27,-1-3-63,2-10-151,10-21-518,-10-1 0,1-12 0,2-14 0</inkml:trace>
  <inkml:trace contextRef="#ctx0" brushRef="#br1" timeOffset="645639.1505">26105 13157 2258,'0'9'92,"-1"6"4,1 9 1,0 8-1,0-3-14,0 3-46,1 0-89,9-7-119,1-16-334,9 0 0,10-4 0,5-5 0</inkml:trace>
  <inkml:trace contextRef="#ctx0" brushRef="#br1" timeOffset="646603.4322">26295 12838 1919,'-1'-13'119,"-2"-3"8,-1 8 16,3 1 19,1 17 14,5 21 5,8 18 2,5 9-5,5 11-6,2 3-123,-2-1-10,-7-7-19,-6-9-25,-7-7-26,-6-8-43,-7-10-56,-6-10-37,4-8-42,-8-10-43,5-13-15,-3-10 8,6-8 24,1-7 58,0 0 63,4 3 79,4 11 87,3 5 48,2 5 52,4 4 58,13 1 25,7 2 9,9-2-2,9 5-34,-1 2-45,-7-3-43,-7 6-25,-13 1 1,-11 6-1,-2 2-8,-3 4-6,-3 2-5,6-1-9,6 3-12,3-3-9,10-3-6,6-3-10,3-3-9,-1-8 0,-3 0-3,-8-4 4,-2-4-5,-6-5-1,-2-5-4,-6-9-2,0 3-2,-3 0-6,0 5-10,-2 5-2,4 10-1,-2 0-5,0 9 5,3 3-1,0 8 2,3 3 1,0 7-1,1 4 4,0 1 8,-3-1-1,-2-3-2,-2-6 4,1-5 40,-1-8 26,0-5 8,0-3 3,0-8 2,0-7 1,0-7-1,2-10 2,1-6 1,4-3-3,2 3-41,5 4-28,2 6-8,-4 6-3,8 4 0,-5 4 0,0 0 1,-6-1-4,-3 1-2,-6 0 1,-12 0-3,-6 5 0,-5 6 2,-7 3 0,-6 7 0,3 10-1,3 8-2,12 9 4,5 3-1,9 4-14,12-3-42,13 0-127,18-6-241,6-8-405,12-3 0,5-11 0,0-7 0</inkml:trace>
  <inkml:trace contextRef="#ctx0" brushRef="#br1" timeOffset="646857.3197">27342 13079 2631,'0'0'51,"0"1"5,0 1 26,0 0 20,5 3 8,1 0 4,10 1 1,4-2-1,9 0-1,4-1-53,0-3-60,3 0-180,-6-11-493,-9 7 0,-7 0 0,-5-1 0</inkml:trace>
  <inkml:trace contextRef="#ctx0" brushRef="#br1" timeOffset="647050.8031">27342 13292 2083,'0'5'171,"0"-1"11,5 2 5,1-1 4,10-3 1,10-2-2,15-2-6,9-3-43,7-1-152,7-9-691,-17 5 0,-14 0 0</inkml:trace>
  <inkml:trace contextRef="#ctx0" brushRef="#br1" timeOffset="648747.223">28236 12498 999,'-1'3'104,"-2"0"37,0 0 37,-2 1 29,1-2 25,-4-2 22,5 0 20,0 0 15,3 0 13,-1-4-64,2-1-26,7-6-30,11-4-22,8-2-16,11 2-13,10-2-21,-3 6-17,2 7-12,-11 4-12,-7 12-4,-14 8-6,-2 4-5,-10 7-16,0 7-13,-6 3-11,-6 1 3,-12 4-3,-11-2-3,-14-1 0,-7-3 3,-4-6-3,9-6 1,9-10 11,13-9 0,14-6 0,9-3-3,7-4 1,10-6-2,15-1-1,10-1-4,17 2-8,8 2-13,5 1-44,-4 3-53,-12 4-84,-13 0-138,-2-5-521,-27 5 0,-2-3 0,-5 2 0</inkml:trace>
  <inkml:trace contextRef="#ctx0" brushRef="#br1" timeOffset="649139.4961">28694 12576 1849,'-2'0'120,"-2"0"29,-1 4 25,-4 4 16,5 5 8,2 5 5,2 8 2,-1 0 2,6 3 2,5-3-89,2-6-20,7-4-21,4-6-20,-2-5-11,0-5-6,-7-5-3,2-2-3,-7-6-6,-2-6-7,-2-9-17,-3-3-18,-1-2-14,-7 0-4,0 4-10,-6 5-2,-2 8-5,-5 10-12,0 3-75,2 3-74,0 3-63,11-1-72,3-2-231,3 4 0,6-2 0,9 0 0</inkml:trace>
  <inkml:trace contextRef="#ctx0" brushRef="#br1" timeOffset="649400.6721">28972 12468 1283,'0'0'123,"2"7"59,-2 5 35,2 5 17,-6 4 7,-2 9 1,0-1 2,-3 1 1,4-2 5,1-4-49,7-7-66,6-5-56,9-7-37,9-5-17,14 0-16,6-3-42,-1-2-86,1-4-147,-7-12-400,-14 7 0,-8-3 0,-9 0 0</inkml:trace>
  <inkml:trace contextRef="#ctx0" brushRef="#br1" timeOffset="649641.0221">29234 12407 1653,'0'0'99,"0"5"41,3 4 30,-3 9 20,0 9 3,0 12 1,0 6 0,-3 1 1,3 4 0,0-1-47,0-1-54,0-7-54,0-7-81,3-6-147,6-19-467,-2-2 0,7-8 0,2-10 0</inkml:trace>
  <inkml:trace contextRef="#ctx0" brushRef="#br1" timeOffset="650685.9035">29562 12422 1740,'-12'4'132,"-5"6"21,-4 4 21,-4 8 13,5 5 15,5 9 4,9 0 3,9 3 6,6-3 3,15-2-101,5-3-25,6-8-20,2-8-18,-2-6-12,-5-7-15,-2-4-6,-8-7-7,-4-9-11,-5-4-12,-6-9-6,-4-8-3,-5-4 0,-7 3-4,-7 2-1,1 2-1,-10 12 3,0 2 3,0 12 5,9 1 9,5 6 4,5-1-6,8 3 3,3-1 5,5 2 2,14 0 2,11-1 1,11 2 0,12-1 3,-1 5 2,-8 1 0,-11 5 9,-11 6 2,-14 3 2,-8 3 1,-3 4-1,0 2-1,-1 2-2,2-4 3,-1 0 0,3-6 3,0-4 1,2-5 4,0-4 0,3-4-3,0-2 3,1-5-1,1-5-3,1-4-10,-2-10-10,-3-8-13,-3-5-7,-8-8-11,-8-2-8,-4 4 0,-5 1 0,-4 10-1,2 6 5,9 10 8,6 6 11,6 0 4,3 8 5,3-3 2,7 1 5,7 2-1,16 0-1,9 0 0,7 5-1,-1 3-2,-9 4-1,-11 1 5,-10 6 1,-9 0 2,-6 5 1,-1-1 1,-2 3-1,2 3 6,5-5 2,3-2 14,6 1 15,6-8 7,5-4 3,0-7 1,3-4 0,-1 0 2,-4-7 2,-2-7-3,-5-1-3,-10-9-14,-4-5-16,-8-3-11,-10 0-5,-10-1-11,-3 6-3,-5 5-10,2 10-33,3 7-49,6 5-60,9 3-108,6-1-141,3-4-370,3 5 0,6-2 0,6-2 0</inkml:trace>
  <inkml:trace contextRef="#ctx0" brushRef="#br1" timeOffset="650938.4744">30638 12201 2246,'0'-4'104,"0"3"28,0 1 18,0 8 8,2 10 4,-2 13 2,0 9-1,1 6 0,1 1-9,2 1-118,0-7-18,1-5-74,1-8-148,3-17-474,-6 3 0,0-7 0</inkml:trace>
  <inkml:trace contextRef="#ctx0" brushRef="#br1" timeOffset="651118.2097">30539 12389 1544,'-2'-3'135,"1"0"10,1 0-1,1 1-1,10-2-20,10 1-92,20-8-174,5 5-281,10-1 0,2-1 0,1 0 0</inkml:trace>
  <inkml:trace contextRef="#ctx0" brushRef="#br1" timeOffset="651507.3453">30924 12121 1898,'-3'0'50,"1"0"51,2-3 23,-4 3 21,8 0 20,1 0 5,10-2 1,7 2 4,15 0 1,9-1-1,1 2-52,1 4-51,-9 4-26,-12 4-23,-13 6-13,-7 8-1,-14 3-1,-7 4 3,-8 4 1,-2-3 2,2-3 9,5-4 4,9-2 7,6-7 6,7-3-5,7-3-4,8-5 0,7-4-11,12-1-25,6-3-78,5-7-178,5-8-453,-7 0 0,-1-8 0</inkml:trace>
  <inkml:trace contextRef="#ctx0" brushRef="#br1" timeOffset="652007.5853">31405 11988 1169,'0'1'74,"0"-1"11,0 2 32,0 0 24,3-2 11,6 4 6,8 0 6,6-1 5,5 0 2,7 0-52,-8 0-20,0 2-14,-11 3-28,-6 3-15,-7-1-7,-6 7-4,-5 1-6,-4 1-4,-2 1-2,1 0-1,1-1 1,7-6 7,2 1-1,5-3-10,2 0 1,4-2 0,8-2 1,8 1-1,4-4-1,-1 2-1,-3 2-6,-5 3-7,-11 3-2,-5 3 1,-6 1-4,-9 2 3,-11 0-4,-4 0 3,-11-1-4,-2-2-8,9-4-10,9-4 1,9-3-92,8-7-153,8-9-267,7 0 0,6-7 0,8-8 0</inkml:trace>
  <inkml:trace contextRef="#ctx0" brushRef="#br1" timeOffset="652357.1303">31815 12012 1713,'0'-2'35,"0"2"14,1-2 39,5 2 14,5-1 7,5 1 4,7 0 3,7 0 1,0 0 4,0 0-37,-9 0 6,-4 0-9,-9 0-42,-4 0-5,-7 3-2,3 5-2,0 6 0,-1 9 1,-2 14 0,-1 3-1,0 4-3,1 1-4,1-2 3,2-6-9,-1-3-13,1-6-49,0-8-178,3-13-357,1 0 0,6-4 0,7-6 0</inkml:trace>
  <inkml:trace contextRef="#ctx0" brushRef="#br1" timeOffset="653011.5433">32272 12096 1271,'-6'6'89,"0"8"23,0 8 14,-3 7 15,5 0 5,2 8 5,4-2 2,5-2 8,5-3 2,0-10-51,6-3-25,-3-9-17,2-4-13,-5-4-22,0-9-23,-3-4-13,-6-6-12,-1-5-36,-6-11-12,-2-5-8,-1-2-1,-2 4-3,-3 4 3,3 10 14,5 10 15,2 6 16,2 1 17,6 6 40,6 0 16,6 1 2,6 0-1,11 0-4,-1 1-1,-2 2-12,-9 0 0,-7 4-2,-10 4-2,-6 0-5,0 4 3,0 6 3,0 3 5,0 0 14,0 1 17,0 4 16,0-6 15,3 0 6,3-6 5,4-3 7,4-5-2,1-8-7,2-1-7,1-4-11,-3-2-18,3-8-16,-4-6-17,-7-8-20,-4-7-18,-3-5-21,-7 1-24,-6 3-17,1 4-36,-4 10-89,2 9-128,-1 0-342,3 9 0,7 1 0,5 2 0</inkml:trace>
  <inkml:trace contextRef="#ctx0" brushRef="#br1" timeOffset="653298.0662">32998 11794 1276,'1'-1'71,"-1"1"55,0 1 38,2 7 30,-4 9 17,4 11 5,-2 11 1,0 8 0,1 4-2,1 5-58,1 0-46,4-6-102,-3-9-116,12-10-508,-10-2 0,-2-12 0,-1-8 0</inkml:trace>
  <inkml:trace contextRef="#ctx0" brushRef="#br1" timeOffset="653508.505">32828 11944 2006,'0'-2'90,"1"-2"44,5 1 22,9 1 6,9 1 2,17 2 2,16 1-4,11 0-21,7 1-76,-1-1-252,-12-11-424,-19 8 0,-13-3 0,-15-1 0</inkml:trace>
  <inkml:trace contextRef="#ctx0" brushRef="#br1" timeOffset="654306.332">28858 13380 2044,'0'0'123,"0"0"25,0 0 24,0 0 21,-2 0 16,2 0 6,2 0-2,4 0 10,9-2 10,12-3-94,16-1-26,12 0-23,9 3-28,-5 0-20,-11 6-19,-16 9-6,-14 5 4,-12 1-11,-11 10-11,-11-2 0,-5 6 1,-8-1-1,-4-2 3,0 0-1,10-6 5,13-4 3,10-6-2,18-5 1,12-5-4,12-1-24,14-4-51,9-6-77,0-4-162,3-11-445,-15 5 0,-11-9 0</inkml:trace>
  <inkml:trace contextRef="#ctx0" brushRef="#br1" timeOffset="654655.9016">29478 13326 1818,'-8'0'80,"0"0"24,1 0 28,3 0 20,4 0 22,6-5 9,12 2 9,7-1 8,11-3 3,8 1-48,4 3-28,-10 2-23,-8 6-28,-12 5-17,-9 4-22,-6 6-10,-6 6-4,-8-2-7,-5 3-4,1 1-1,-3 0-1,3-6 3,4-1 2,10-6 0,8-3-1,8-4 1,9-5-23,9 0-77,13-6-157,14-12-484,-6 4 0,-3-8 0,-2 0 0</inkml:trace>
  <inkml:trace contextRef="#ctx0" brushRef="#br1" timeOffset="655122.6587">30000 13266 1366,'-3'-2'106,"1"-1"45,1-3 10,-1 2 8,5-4 8,2 4 13,4-3 5,0 1 4,5 2 3,7 3-52,-2 0-52,1 1-43,2 0-10,-1 1-6,2 1-10,-5 1-17,-2 3-4,-5-1-3,-5 4-2,-4-4-1,-2 7 3,0 0 3,-2 3 14,-4 0 8,-5 2 10,-3 2 8,-2-1 6,5 1 2,4-1 6,6-1-2,5 0 0,11-2-1,5-3-14,7 2-8,8-6-7,5-4-8,-5-2-13,-2-2-40,0-6-86,0-6-192,-1-15-401,-7 8 0,-4-5 0,-2-1 0</inkml:trace>
  <inkml:trace contextRef="#ctx0" brushRef="#br1" timeOffset="656200.7156">30641 13140 2090,'-12'0'89,"-2"3"24,-4 2 21,2 6 23,8-3 9,4 8 4,4 2 3,4 1 5,10 0 4,1-3-54,7 0-26,5-4-22,-4-7-19,-2-3-20,-6 0-10,-3-8-4,-4 0-7,-1-8-5,-4-5-10,-6-5-13,-7-5-9,-2-1-2,-3 0-4,-2 4-2,5 7 2,3 6-1,3 7-6,6 1 1,0 3 9,6 1 10,3-1 4,8 2 2,7 0-1,7-1-1,2 4 1,-1 3-1,-8 3 12,-6 5 1,-6 3 0,-9 4 2,-1 0 1,-4 1 3,2-1 3,0-1 2,3 4 2,0-8 1,3-1 0,8-3 1,4-2-2,3-5-1,4-3-2,-1-2-3,1-4-8,-3-3-9,-4-4-11,-9-5-9,-1-4-6,-8-4-7,-6 0-3,-8-1-3,-7 4-2,-6 2 1,-3 4 6,5 5 6,6 3 11,6 2 11,7 3 4,4-1 2,5 1 4,2-3-2,10 1 2,9 1 1,8-2-1,5 0 0,4 4-2,-5 0-3,-9 1-2,-9-1 1,-6 3-2,-6 2 5,-4 5 1,-2 3-1,0 5 4,0 3 10,3 4 6,6-2 3,1 2 6,5 0 6,3-2 4,3-4 2,2-4 1,0-3 2,2-7-3,-1-2-6,2-4-5,-4-4-3,-3-6-4,-3-1-4,-7-8-2,-4-3-5,-4-3-1,-10 1-3,-3 0-2,-8 1-1,-2 7-3,-5 4 0,1 4-2,8 7-3,3 2-9,3 1-15,6 1-16,4 5-33,-1-3-57,3 1-143,5-1-410,-5 2 0,3-1 0,3-1 0</inkml:trace>
  <inkml:trace contextRef="#ctx0" brushRef="#br1" timeOffset="656649.5406">31804 12708 1057,'0'0'128,"0"1"43,3 4 36,-3 5 20,0 12 7,-3 9 5,3 13 5,-7 8 4,1 7 2,-2 2-61,1-1-64,-1-2-43,1-3-39,1-8-25,-1-9-33,1-6-47,5-13-97,-1-14-486,2-3 0,0-4 0,0-8 0</inkml:trace>
  <inkml:trace contextRef="#ctx0" brushRef="#br1" timeOffset="656830.2965">31598 12975 2067,'2'-4'19,"5"4"3,5 0 3,11 0 1,7-3-17,16 6-63,10-8-368,-4 5 0,-9-2 0,-4 0 0</inkml:trace>
  <inkml:trace contextRef="#ctx0" brushRef="#br1" timeOffset="657862.6742">32334 12775 1572,'0'0'134,"-3"0"41,-3 0 28,-9 2 22,-5 4 8,-10 6 4,-3 6 6,1 3 6,7 3 12,7-3-80,9 3-25,6-6-28,1 2-14,1 3-11,1 6-9,0 0 1,1 0-3,7 0-3,7-1-8,11-8-18,5-5-7,8-7-14,-1-5-13,-5-3-12,-1-4 4,-9-1-7,0-3-3,-6-1-11,-4-3-14,-1 4-12,-7 1-10,-1 6 4,-2-2-4,0 10 6,-4 2-4,0 4 1,-2 4 1,-1 4 8,-4-5 12,-6 2 12,3-1 7,-4-2-3,-7-2 3,0 2-3,-4-2 2,-3-4 3,-3-6-1,0 0 4,1-6-1,5-5 6,5-3-2,4-2 0,12-9 0,6-2-2,12-5 1,12-1-4,13-3 1,7 0-7,12-1-3,-4 2-7,-2-2 0,-8 2 4,-12 2-2,-11 1 0,-9 4-6,-7 4-2,-6 3-17,-9 2-20,1 4-26,-5 1-25,-1 4-50,-1 0-91,8 3-112,5-2-397,2 4 0,3 2 0,0 0 0</inkml:trace>
  <inkml:trace contextRef="#ctx0" brushRef="#br1" timeOffset="658311.3312">32722 12789 1726,'0'0'120,"-1"2"33,1-1 21,0 1 11,0-4 16,3 4 6,1-2 5,5 0 1,11 0 4,5 0-78,4 0-42,-1 3-33,-2 1-23,-9 8-11,-4 7-14,-8 6-3,-5 2-2,-11 5 4,-10 3 0,-11 2 1,-8 0 1,1-5 5,7-5 6,11-6 10,15-7 10,12-4 3,15-5 1,8-2-9,13-2-5,8 1-8,5-2-30,-2-2-43,-5 2-118,-3-5-214,-9-2-355,-7 0 0,-7-4 0,-5-5 0</inkml:trace>
  <inkml:trace contextRef="#ctx0" brushRef="#br1" timeOffset="658726.6992">33259 12722 1386,'-13'0'62,"-7"0"32,-7 1 13,-6 5 15,3 3 13,3 5 6,4 3 5,13 5 1,4 0 3,4 0-29,6 1-24,4-2-28,3 0-9,7-3-15,3 0-11,3-3-8,0 2-4,-4-2-3,-5 2 0,-9 0-6,-3 4-1,-6-2-3,-6 1 0,-11 0 1,-4-1-1,-8-5 5,-5-1-2,4-5 6,6-5-3,7-2-6,10-2-39,5-6-122,13-10-438,4 1 0,6-7 0</inkml:trace>
  <inkml:trace contextRef="#ctx0" brushRef="#br1" timeOffset="659560.9848">33422 12726 1614,'0'0'60,"0"0"38,-3 3 31,-2 2 20,2 7 9,-7 10 2,1 8 2,6 4 2,-2-2 3,4 2-32,-1 0-21,7-8-34,-1-5-27,4-3-15,2-6-5,4-4-1,0-4 2,0-4-4,2-4-9,-3-4-13,1-5-21,-1-4-16,-10-11-10,0-2-10,-3-4 0,-6-3-6,-4 0-2,-2 4 3,-6 5 8,1 2 16,4 8 31,5 4 32,5 3 12,1 2 3,4 6-3,3-2 4,6 4 1,8-1 1,8 2-3,10 0-3,1 5-17,-4-2-21,-5 6-4,-9 5 3,-7 0 2,-5 1 1,-4 0 5,-1-1 2,-1 2 1,-1 0 4,4 1 6,-4 3 5,5-4 3,-1 1 1,1-2 6,0-5 9,3-2 14,0-4 5,0-4 8,3 0 0,0 0 0,6-12 0,-3 4-4,1-11-2,0-6-4,-7-1-6,-2-5-14,-5 4-3,-4-2 15,-5 5 0,-4 5-1,-6 4-3,-7 4 4,-4 5 6,-4 1-2,2 2-1,0 2-7,5 1-3,5 0-25,8 0-6,3 0-3,3 0-3,3 0-3,0 0-13,0 0-9,0 0-23,0 1-22,1 1-45,1 2-55,1 0-97,0-1-201,-2 2-397,1 0 0,-9-3 0</inkml:trace>
  <inkml:trace contextRef="#ctx0" brushRef="#br1" timeOffset="660640.3079">26612 16499 896,'-3'7'115,"3"-2"28,-4 2 25,1 0 30,3 1 27,-1-4 35,1-1 30,0-1 27,0-2 27,0 0-62,0 0-17,4 0-24,8 0-23,12 0-27,9 0-30,19-1-33,6 1-34,11-3-42,-3 0-63,-7-2-66,-12-1-113,-7-2-175,-20-9-424,-8 9 0,-9-1 0</inkml:trace>
  <inkml:trace contextRef="#ctx0" brushRef="#br1" timeOffset="660925.9094">26726 16627 2596,'-2'2'127,"1"2"27,1-1 23,3-2 10,4 3 3,8-4 3,14 0 1,10-4-2,10 0 2,13-2-85,6-5-59,-2 0-63,-7 1-99,-7-2-197,2-2-476,-33 10 0,-10-2 0,-2 2 0</inkml:trace>
  <inkml:trace contextRef="#ctx0" brushRef="#br1" timeOffset="682897.2917">30320 15247 985,'2'-6'103,"-1"-1"42,1-2 23,-1-1 25,-1-1 15,-7 5 12,-5-1 10,-8 2 13,-7 2 7,-9 3-63,-1 1-30,-3 2-38,1 4-23,0 0-23,5 1-16,4 2-11,7-4-8,3-2-13,8 0-4,2-3-6,4 1-3,0-1-3,0 0-3,-3 1 0,3-1 0,-3 2-1,-1 0-1,3 4-1,0-2-1,0 3-3,3 1 2,1 2 1,0 0-1,0 3 2,3-1-1,0 4 3,0-1-1,0-1 2,0 0-1,0-1 3,0 1-2,0 1 2,0-5 2,0 2-1,0-4 0,0-2 3,3-3 32,3-2 8,6-1 10,11-2 1,8-3 10,10-1 4,7 3 4,0 0 4,8 2-2,-2 7-2,-3 6-33,-10 3-9,-11 5-8,-11 6 2,-13 2 6,-3 0 2,-9 3 9,-7-1 3,-1 1 12,-5-3 12,-10-3 11,1-4 4,-2-3 5,-3-5-4,-2-6-13,-6-1-8,-4-6-14,-2 1-8,-2-4-11,3 2-12,3 0-18,8 2-19,10 0-28,8 3-32,4 2-32,7-1-49,4 2-44,7 0-113,11-5-215,8-1-318,8-4 0,13-9 0,11-5 0</inkml:trace>
  <inkml:trace contextRef="#ctx0" brushRef="#br1" timeOffset="683853.294">30579 15283 866,'0'0'111,"0"0"39,0 0 30,0 0 18,0 0 16,0 0 13,0 0 12,0 0 12,0 0 15,0 0-59,0 0-13,2 0-34,5-4-20,2 2-12,7-3-7,3-4-4,8 1-7,2-2-9,7 3-12,3 3-19,8 3-18,-2 1-7,-3 5-9,-12 4-4,-12 5-6,-11 4-10,-7 3-4,-7 1-1,-5 1 4,-6 2 13,-5 2 14,-9 0 10,-3-3 1,-1 3-2,4-7-1,8-4 2,10-3 0,7-3-4,4-4-3,3-1-10,0 0-13,3-3-9,4 3-4,4 1 3,7 1-2,7 2 1,2 3-3,5 1 1,0 3-5,-1 1-1,-7 3 0,-10-1 12,-8 5 24,-4-6 14,-12 8 16,-2-6 13,-10 0 8,-8 2 8,-8 0 5,-5-5 4,-3-4 25,-2-4-7,1-2-18,-1-4-14,6-1-24,2-2-9,11 0-10,9 0-42,10 0-24,7 2-19,3-4-45,0 4-38,0-2-55,0 1-62,5-1-73,6 0-134,6-3-167,6 3-247,5-7 0,4-3 0</inkml:trace>
  <inkml:trace contextRef="#ctx0" brushRef="#br1" timeOffset="684735.3544">31216 15344 1226,'-5'0'168,"1"-2"42,-1 1 37,-1-2 21,3-1 13,3-1 7,0-4 10,0-2 10,0 0 12,6-4-100,6-1-50,9-1-36,8 0-30,10 0-19,2 1-10,4 2-5,0 0-11,0 11-8,-4 0-9,-5 5-11,-7 7-6,-10 6-5,-8 8-2,-8 6 6,-11 6 14,-10 9 10,-14 2 10,-5 2 2,-13 1 5,1-4 3,6-1 0,3-5 2,8-8-1,11-9-1,6-3-2,6-7 4,4-6-6,2-3 4,-1-1 1,-2-2 6,3 0 26,0-2 8,1-1-7,1 2-6,9-6-8,6 2-14,6-3-4,7 3 0,14 2-14,7 0-10,3 3-29,5 0-10,-5 0 4,2-2-4,-11 4-10,-3-4-9,-12 2-11,-6 0-26,-6 0-11,-4 0-11,-7 0-16,-1 0-18,-3 0-15,0 0-23,0 0-20,0 0-20,0 0-14,0 0-9,0 2-14,0-2-90,0 0-145,3-9-387,-3 7 0,6-2 0,8-8 0</inkml:trace>
  <inkml:trace contextRef="#ctx0" brushRef="#br1" timeOffset="685396.653">32125 15225 1221,'-3'-2'156,"-3"-1"32,-2 2 23,-2-2 18,5 2 18,2-1 20,0 2 28,3-1 43,0-2 26,0 2-108,3-3-47,2-5-30,7 0-23,6-5-18,9 3-16,8-2-20,2 1-27,2-1-44,-4 6-25,-2 3-5,-3 1 2,-4 10-3,-4 6-8,-2 6-12,-1 5-6,-5 6-1,-5 1 0,-8 1 7,-12 1 8,-14-1 8,-9 3 4,-8-2 4,-9-1 4,5 0 13,4-3 5,12-4 3,15-8-1,7-2-2,5-8-9,3-3 4,5-1 3,4-2 1,7 2 1,9-1 2,10-2-2,8 0-4,5 0-19,0-2-12,-3 2-20,-4 0-29,-8 0-52,-9 0-62,-6 0-76,-1 0-106,5-7-446,-8 6 0,2-3 0,1-2 0</inkml:trace>
  <inkml:trace contextRef="#ctx0" brushRef="#br1" timeOffset="686554.4204">32849 15247 1429,'0'0'149,"-2"0"38,-6 3 32,-3-3 13,-6 0 14,-4 5 8,-1 3 9,6 4 14,4 4 9,2 4-118,8 3-25,2 2-39,0 0-29,0 2-8,8-5-10,1-4-3,0-1-4,9-5-13,3-5-7,1-4-3,6-2-1,3-2 3,2-6-4,2-1-7,-2-6-11,-6-3-9,-6-3-5,-10-6-2,-5 1-2,-9 1 3,-3-5 3,-10 4-3,-1-1 2,-9 0 4,-4 3 5,3 4 5,4 2 4,2 3 10,12 5 10,2 2 3,7 3-4,-2-1-2,5 1-2,3 0-2,3 0 4,8-3-1,7 3-8,9-1-6,0 0-13,4 4-6,1-2 1,-3 3 1,-2 0 3,-6 0 1,-5 1-5,-6-1-2,-4 2 5,-5-1-1,-4 6 2,2 3 5,4 1-1,4 6 4,1-2 0,7 7 0,0-1 4,2-3 1,-4 1 6,4-1 5,-1-4 6,4-4 2,8-6 2,4-2-1,-2-2 4,2-5 6,-5-2 15,-3-4 13,-10-4 3,-8-7 33,-5-3-7,-7-4-6,-4-3-3,-10 0-1,-8 1-5,-10 3-3,-10 2-9,-11 6 1,4 7 10,-3 0-22,4 10 10,0 0 12,6 3 1,1 3 8,5 2 7,4 1-6,4 3 1,4-1-11,4 1-19,8-1-14,3-4-11,5 0-11,1-3-1,3 1 3,0-1-6,0 1 1,0-1-7,0-1-3,0 1-1,0-1-10,0-1-3,0 2-8,-3-1-12,3 0-45,-3 0-57,-3 2-42,-1-2-56,3 7-64,-3-2-64,-1 1-65,-1-1-105,-6 0-90,7-4-285,-26 14 0,-17 2 0,-11 4 0</inkml:trace>
  <inkml:trace contextRef="#ctx0" brushRef="#br1" timeOffset="717515.2012">6455 18288 1399,'0'-2'136,"0"1"35,0 1 27,0-1 20,0-2 12,0 3 1,0 0-3,0 0 7,0 0 10,0 4-82,0 9-32,0 9-32,2 7-23,-1 16-20,2 5-9,2 0 2,1 0 3,0-6-2,-2-6-6,2-9-5,-1-10 23,-1-3 11,1-9 23,3-5 20,2 0 2,5-5 2,3-2 0,6-7-2,-1-2-6,1-5-6,0-3-34,-5-3-14,-3-3-27,-3-1-18,-7-4-7,-3-1-3,-1 1-2,-2 1-8,-2 11-8,2 3-15,2 5-26,-2 5-36,0 8-42,0-3-17,0 3-63,0 0-122,0 0-153,0-1-270,0 2 0,0 2 0,1 1 0</inkml:trace>
  <inkml:trace contextRef="#ctx0" brushRef="#br1" timeOffset="718012.9307">7024 18364 1997,'-10'0'123,"-8"0"28,-2 2 25,-4 1 11,3 6 7,1 4 6,4 5 3,2 2 3,4 9 1,7-2-93,3 4-24,3 4-27,5-5-24,5-3-10,3-3-7,1-5-4,1-6 5,-3-8 5,0-4 0,-6-4-4,2-3-4,0-6-6,-3 0-7,-3-2-4,-2 1-5,-2 5-23,-1 4-16,0 3-6,2 3-1,-1 7 0,5 5 5,0 6 6,2 7 7,4 1-1,-2-1-2,-2-2-1,-2-4-51,0-6-94,7-6-186,-10-2-258,0-6 0,-1-1 0,-5-4 0</inkml:trace>
  <inkml:trace contextRef="#ctx0" brushRef="#br1" timeOffset="718200.0447">6937 18626 2820,'0'-3'68,"0"3"9,0-1-4,0 1 11,9-3 4,6 3 3,15-1-11,13-2-47,9-4-97,4-10-606,-8 10 0,-15-3 0</inkml:trace>
  <inkml:trace contextRef="#ctx0" brushRef="#br1" timeOffset="718399.4908">7167 18469 2823,'0'0'16,"3"3"7,5 2 3,5 8-1,4 4-24,8 6-20,4-2-59,3-7-100,1-6-349,-14 0 0,-7-3 0,-3-7 0</inkml:trace>
  <inkml:trace contextRef="#ctx0" brushRef="#br1" timeOffset="718580.5204">7300 18458 2727,'-9'7'95,"-4"8"9,-9 12 4,-8 13 2,-3 10 0,1 8-3,3 2-32,12-6-97,24-8-231,-7-6-379,7-9 0,7-15 0,4-9 0</inkml:trace>
  <inkml:trace contextRef="#ctx0" brushRef="#br1" timeOffset="721356.3314">16693 16731 1395,'0'-3'103,"0"-1"3,0 2 1,0-1 0,0 3 0,-3-3 1,-1 3 9,-6 0 16,1 0 6,-2 0-85,0 0-34,15 3-219,-7 1-260,0 4 0,-8-6 0,-16-1 0</inkml:trace>
  <inkml:trace contextRef="#ctx0" brushRef="#br1" timeOffset="722132.9925">15939 16832 922,'0'-2'121,"0"2"34,0 0 17,0-1 29,0 1 56,-3 6 29,1 5 15,1 12 8,-2 12 10,-2 12-68,1 10-44,1 5-32,1 2-14,2-7-18,2-7-43,5-11-19,1-12 5,4-8 7,7-14-6,5-9 1,5-11-5,2-10 1,0-7-5,-3-13-10,-6-2-13,-5-3-6,-4-3-22,-6 4-12,-4 8-4,-3 6-3,0 10-3,0 7-5,0 9-10,0 4-1,0 3 1,0 1-17,1 1-14,-1 1-44,3 1-54,-1-1-78,-1-1-76,6 2-153,-1-2-302,-3-2 0,5 2 0,2 0 0</inkml:trace>
  <inkml:trace contextRef="#ctx0" brushRef="#br1" timeOffset="722632.6634">16569 16811 1849,'-13'1'186,"-2"3"25,-8 3 18,-2 7 6,-1 6 5,5 6 6,3 6 4,4 4 4,5 5 1,6 3-148,3-3-37,3 2-22,8-6-14,1-3-5,3-10 0,6-7-4,2-8-2,1-6-4,-1-6-5,0-11-8,-2-4-5,-9-8-4,-6-3-2,-1 2 1,-5 0-8,-2 8-12,1 5-3,1 9-1,-2 5 3,1 10 9,1 7 3,3 8 4,1 4-1,2 9-3,4 0 2,4-1 2,-3-3-16,1-5-34,-3-8-90,-1-6-145,-5-20-430,-2 5 0,-1-6 0,-3-8 0</inkml:trace>
  <inkml:trace contextRef="#ctx0" brushRef="#br1" timeOffset="722830.1275">16507 17052 1670,'-3'0'150,"0"-2"19,-2 0 12,2 2 40,4-3 22,2 3 6,7 0 2,7 3 2,12-1-12,8 0-179,2 0-151,-1-8-631,-8 6 0,-10-6 0,-11-3 0</inkml:trace>
  <inkml:trace contextRef="#ctx0" brushRef="#br1" timeOffset="723040.9269">16673 16917 2242,'0'12'126,"3"8"3,7 10 1,10 7 2,10 1 2,14-1-6,4-3-38,0-10-80,-2-7-109,-5-9-505,-17-5 0,-10-5 0,-8-7 0</inkml:trace>
  <inkml:trace contextRef="#ctx0" brushRef="#br1" timeOffset="723238.4237">16919 16964 1830,'-10'0'205,"-3"6"27,-11 9 15,-18 14 15,-4 13 4,-9 15 2,2 10 3,6 1-2,11-4-19,12-3-182,8-9-100,10-6-136,6-15-205,1-7-346,8-13 0,9-11 0</inkml:trace>
  <inkml:trace contextRef="#ctx0" brushRef="#br1" timeOffset="724410.6712">23911 10200 1644,'-1'-5'114,"1"-5"35,0 1 41,0-3 32,0 1 4,0 5 3,-2 3 11,2 3 16,-4 3 17,3 10-49,-1 3-40,-1 7-25,1 6-35,2 8-29,0 0-5,3 4-3,2-1-11,2-3-12,2-8-16,2-5-6,-1-7-3,3-10-6,0-4-8,1-5 0,5-8-1,-1-5 3,0-4-6,-3-11-12,-4-3-6,-5-5-11,-3 1-8,-2-5-4,-2 7-4,-2 1-5,0 10-26,-3 7-31,-2 10-34,2 4-46,0 6-92,3 1-137,2-8-358,1 11 0,1 2 0</inkml:trace>
  <inkml:trace contextRef="#ctx0" brushRef="#br1" timeOffset="724916.5188">24272 10173 1961,'-8'5'126,"-3"3"26,-8 2 21,0 6 7,-2 2 11,8 3 6,-1 2 5,10 4 1,2 2 2,4-4-91,2 0-31,5-4-25,0-2-17,3-9-5,5-5-10,-4-2-4,5-4-9,-1-6-9,-2-5-15,-3-5-11,1 0-3,-6-2-2,-6 1-3,1 5-6,-2 5-1,0 5-2,0 1 4,0 7 9,0 3 14,0 3 10,1 4 1,1 5-1,1 1-6,1-2-51,2-1-77,3-5-146,-4-23-357,-2 13 0,-2-4 0,1-5 0</inkml:trace>
  <inkml:trace contextRef="#ctx0" brushRef="#br1" timeOffset="725098.0257">24235 10323 2092,'0'0'127,"0"0"15,2 0 19,-2 0 6,7-2 4,2 4-2,6-2-39,6 1-115,17-1-649,-17 0 0,-2 0 0,-7-1 0</inkml:trace>
  <inkml:trace contextRef="#ctx0" brushRef="#br1" timeOffset="725274.5724">24364 10278 1974,'0'2'148,"3"3"15,6 4 3,9 3 13,11 3 2,13 2 1,12 0-9,2 0-68,-11-4-131,0-7-623,-27 0 0,-10-4 0</inkml:trace>
  <inkml:trace contextRef="#ctx0" brushRef="#br1" timeOffset="725463.829">24536 10360 2670,'-8'7'128,"-5"9"7,-4 6-2,-4 8 1,8 8 0,-2-1-2,1 1-24,6 1-92,22-8-734,-14 1 0,2-5 0</inkml:trace>
  <inkml:trace contextRef="#ctx0" brushRef="#br1" timeOffset="726403.582">30233 9313 1930,'0'0'52,"0"0"18,0 2 42,0-1 25,0 2 18,0 14 11,0 9 14,0 11 11,0 7 2,0 10-41,0 0 0,3 1-13,0-5-42,0-7-17,3-6 1,6-9 12,2-11 3,5-9-3,5-6 8,5-7-3,1-5 0,0-9-4,-3-7 3,-7-9-8,-7-8-19,-5-6-20,-5-6-17,-3 3-2,0 8-3,0 5 0,0 10-4,0 12-4,0 5-8,0 4-28,0 7-44,0 1-18,0-3-52,0 6-87,0 1-135,0-7-485,3 11 0,0-2 0,12 0 0</inkml:trace>
  <inkml:trace contextRef="#ctx0" brushRef="#br1" timeOffset="726860.4401">30787 9343 1816,'-6'-2'151,"-8"2"36,-5 3 23,-8 6 11,-6 8 8,-2 12 3,3 7 3,5 6 0,11 6 3,10-1-105,10 2-26,11-6-25,12-5-17,3-9-4,3-4 0,1-12-5,-6-5 1,-4-4 1,-4-8-12,-2-4-14,-6-5-23,-2-5-19,-2-6-5,-5 3-7,0 1-17,-3 7-8,0 6 0,0 7-2,3 7 9,3 5 8,-3 9 9,4 1 0,0 5-9,0 0-11,-2-5-28,1-2-54,-3-4-89,1-8-131,-2-6-323,-4 1 0,-2-7 0,-2-7 0</inkml:trace>
  <inkml:trace contextRef="#ctx0" brushRef="#br1" timeOffset="727039.9604">30779 9639 1946,'0'0'52,"0"-3"46,0 3 29,5 0 7,8-1 4,7 1 1,13 0-7,5 0-53,5 0-137,-2-14-499,-9 11 0,-7 0 0,-8-4 0</inkml:trace>
  <inkml:trace contextRef="#ctx0" brushRef="#br1" timeOffset="727258.7599">30965 9469 1784,'4'8'140,"4"4"11,11 2 19,14 9 4,9 0 1,11-4 0,10 2 0,-8-3-27,-12-6-82,-13-2-198,-13-13-473,-11 3 0,-3-2 0,-3-5 0</inkml:trace>
  <inkml:trace contextRef="#ctx0" brushRef="#br1" timeOffset="727471.1915">31205 9433 2075,'0'0'142,"0"0"34,-3 4 20,-3 7 6,-3 12 1,-1 9 0,-4 12 0,-4 6-1,-3 3 2,-2 3-112,-5 2-81,-1 3-149,17-4-616,-27 9 0,-5-3 0,-10-5 0</inkml:trace>
  <inkml:trace contextRef="#ctx0" brushRef="#br1" timeOffset="728421.1196">28769 15548 2289,'0'-5'130,"-2"0"5,2 3 33,-1-1 26,1 3 27,0 8 19,0 10 4,0 9 4,1 5 1,2 7-121,2 4-7,4-6-4,3-1-30,-3-10-19,3-6-16,0-11-13,3-4-3,3-12-4,6-6-2,1-10-5,-1-13-8,-2-9-11,-3-3-9,-8-5-7,-5 0-11,-3 9-17,0 10-40,-3 12-36,-3 11-42,0 8-88,0 3-146,0-5-374,0 13 0,3-1 0,0 3 0</inkml:trace>
  <inkml:trace contextRef="#ctx0" brushRef="#br1" timeOffset="728910.8134">29296 15313 1622,'0'-4'173,"0"0"10,-5 3 24,-4 0 28,-6 1 14,-2 9 5,-4 4 4,2 6 1,7 6 10,0 4-136,4 6-29,5 2-11,0 4-21,3 0-27,0-2-15,0-3-1,6-8-2,-4-5 5,8-8-7,-1-8-6,4-7-1,4-5 0,0-10-10,3-4-15,-1-9-20,-5-4-6,-5 1-2,-2 6-9,-4 3-4,-3 10-1,0 6 1,0 9 0,0 7 8,0 8 15,0 8 18,0 6 2,0 0 1,0 0 0,2-1-7,-1-8-46,2-5-54,0-4-73,8-12-531,-7 0 0,-1-2 0</inkml:trace>
  <inkml:trace contextRef="#ctx0" brushRef="#br1" timeOffset="729108.2844">29237 15516 1524,'0'-5'193,"0"2"16,0 0 7,3 0 5,-3 1 1,10 2 2,4 0-7,9 0-32,10-3-113,1-6-728,3 5 0,-6-3 0,-4-4 0</inkml:trace>
  <inkml:trace contextRef="#ctx0" brushRef="#br1" timeOffset="729342.6608">29432 15362 1339,'3'7'169,"4"2"8,3 6 2,8 4 7,2 2 18,6-1 2,2 0 1,-4-1-15,0-3-52,-7-5-233,5-6-190,-19 1-241,2-4 0,-1-2 0,-1-3 0</inkml:trace>
  <inkml:trace contextRef="#ctx0" brushRef="#br1" timeOffset="729859.2741">29631 15329 1813,'0'-2'188,"0"2"39,-3 0 35,-1 2 32,-6 3 22,0 11 12,-5 3 10,-1 12 6,-3 5 4,-2 4-152,0 0-34,-1 6-36,4-7-32,-5 0-30,5-4-22,3-5-10,4-6-8,3-5-8,6-5 2,1-6 1,-1-3 2,2-5 1,2 0 0,-4 0-4,2 0 0,2 0 2,-2 0-4,0 0 0,0 0-1,0 0-5,0 0-3,0 0-3,0 0-1,0 0 0,0 0-4,0 0-10,0 0-3,0 0-9,0 0-28,0 0-21,0 0-19,0 0-26,0 0-29,0 0-21,0 0-46,0 0-38,0 0-52,0 0-90,13-10-325,-15 7 0,1 2 0,-1-2 0</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4:36:12.938"/>
    </inkml:context>
    <inkml:brush xml:id="br0">
      <inkml:brushProperty name="width" value="0.05292" units="cm"/>
      <inkml:brushProperty name="height" value="0.05292" units="cm"/>
      <inkml:brushProperty name="color" value="#0070C0"/>
    </inkml:brush>
    <inkml:brush xml:id="br1">
      <inkml:brushProperty name="width" value="0.05292" units="cm"/>
      <inkml:brushProperty name="height" value="0.05292" units="cm"/>
      <inkml:brushProperty name="color" value="#FF0000"/>
    </inkml:brush>
  </inkml:definitions>
  <inkml:trace contextRef="#ctx0" brushRef="#br0">773 3604 1260,'4'-4'65,"-2"0"8,1 0 16,3-2 25,-6 2 21,3-1 10,0 3 18,0-5 19,-1 5 16,-1-4-51,2 0-4,0 2-9,-2 0-14,4-2-24,4 0-18,3-5-8,8 2-14,4 0-15,3-3-9,3 2 0,6 0 3,-3 0 9,5 1 2,4 0 10,-3 1 10,0 4 14,0 2 21,-3 4 4,1 7-4,-3 8-2,2 0-6,3 5-8,0 3-1,1-5-6,3-3-8,-2-5-11,1-7-15,-1-2-1,-4-3 8,-2-7-2,-2 2 1,0-3 2,-1 0-5,-2-3-1,3 4-5,2-2-5,5-2-8,-4 2-9,2 1-9,-2-4-2,0 6-3,-3 0-1,-4 1-4,1 2-3,0 1 3,0 5 0,2 4 0,-1 3 2,1 2 1,3 5 1,2-2-1,-1-2 2,2-7 7,1-2 2,-3-2-3,-1-4-3,-2-2-1,-1 1-1,-4 0 1,1-3-1,-1 1-2,-1-1-31,-1 5-49,1-1-93,1 2-212,-8-22-527,3 18 0,-11 1 0,-2-5 0</inkml:trace>
  <inkml:trace contextRef="#ctx0" brushRef="#br0" timeOffset="1775.9062">866 6625 1217,'0'0'75,"0"0"11,0 0 19,3-1 16,-1-3 30,2 0 16,5-3 14,3-2 17,5-3 14,5-2-46,7-4-6,3-2-7,1 1-16,5-2-14,1 1-27,-2 1-12,4 5-14,0 1-12,0 4-15,2 2-10,0 4-9,-5 1-2,4 2-3,-3 0 0,2 1 0,-2 2-1,3 2 0,0 1-2,-4 0 1,0 4 3,-1-3-1,-1 0 0,-4 1 2,1 5-2,-1 1-3,-1 1 3,-1-1 0,3-3 3,5 1 6,2-8 4,3-3 9,3-2 7,0-5 5,2-4 2,-6 3-1,0 0 0,-2 0-2,-5 2-3,-3 4-7,1 1-7,-3-2-12,3 2-7,2 0-3,7-4-5,0-2 1,7 0 4,3-4-2,1 2 3,-1-1-1,1 2 1,-3 4 2,-4 3-1,-2-1-4,-1-2 2,-4 2-3,-2-3-5,-6-2-1,-5 3-7,-5 2-16,-6 0-17,0 1-21,-6 1-46,2 1-88,4 0-130,-3-5-479,-1 11 0,2-4 0,-1 2 0</inkml:trace>
  <inkml:trace contextRef="#ctx0" brushRef="#br0" timeOffset="13109.9389">19638 3028 1054,'-3'-4'71,"3"0"21,-4 0 23,1 0 30,2-1 24,-2 4 23,2 0 20,-1 0 6,2-1 15,-1 2-45,1 0-14,0 0-21,0 0-22,1-1-30,-2 1-25,-1 0-22,2 3-18,-1 2-5,1 6-12,0 6-9,0 6-3,-2 4 1,2 4 2,0 3 2,-1 1 1,1 2 3,0 5 9,0-1 5,0 8 0,0 5 2,0 7 7,0 2 3,0 9 2,0 6 3,0 1 0,3 3 1,-2-2-5,4 3 3,2 0 7,-2-1 12,-2-2 7,1 1 5,2-2 6,0 0 2,6-1 2,0-3-3,2 2-5,-1-3-11,1 1-6,-4-4-14,1-2-12,-2-5-9,-3-5-7,0-6-5,-1 1-4,-1-6 0,-1 0-2,4 0 4,0 3-3,-4-2 0,1 4-2,1 1 4,-2 3 2,-2-2 0,1-1 2,-2 4 1,0-3 1,0 3 2,-2-2 1,2 2-2,-3 2-1,-1-1 0,-1 6-2,1 3 7,-3 4-1,3 1 0,1 0 1,0 4-4,2-4 1,1 2-1,-5 0-2,0 0 0,-1 7-1,-2-1-2,0 4-2,-3 0 2,4 1 1,-7-2-1,7 3-2,-2 0 8,0 2 3,-2 2-1,5 3-2,-4 2-1,-2 1 0,2 1 0,-1 0-3,-2 0 2,0 2 3,-1 2 0,1 1 0,1-3 4,-2 0 1,2-3-2,2-3 0,-1 3 0,-1-3 2,3 0 3,1 1-2,1-3-3,3-3-4,1-3-4,0 0 0,0-1 0,-1-3 2,4-3 1,-1-1 3,-2-3 24,1-5 10,-1-2 10,-1 0 6,1-2-3,0-2 4,-1 4 1,0-4 2,1-3 2,-3-2 0,3-4-29,2-2-10,-2-4-7,0 0-7,0 0 11,0-3-5,0-3-3,0-1-7,-2-2-4,4-4-5,-1-4 4,2-4-11,0-8-4,0-3 1,-1-8 3,-1-4-5,2-2 11,0 0-10,0-3-4,0 0-35,0 0-71,0 0-53,0-3-93,0-2-126,9-7-320,-13-8-397,1-11 0,-4-13 0,0-19 0</inkml:trace>
  <inkml:trace contextRef="#ctx0" brushRef="#br0" timeOffset="16129.112">20674 3101 1659,'0'0'74,"0"0"25,0 0 29,0 0 26,0 0 20,0 0 23,0 0 14,0 0-2,0 0-2,0 0-53,0 0-18,0 5-24,-3 6-24,-3 7-24,-1 10-18,-10 9-22,-1 4-13,2-4 4,-4 2 1,3-6 4,4-7 2,9-8 25,-3-7 55,7-6 20,-1-2 1,1-8 1,-2-5-1,2-8 1,5-12-1,10-8-8,8-11-2,5-5-31,9-1-57,-4 6-22,-9 11-9,-5 9-4,-7 11-2,-4 11-4,2 4 3,2 7 4,5 7-2,-2 11 6,-2 3-2,-1 13-1,-1 4 6,-1 4 3,-3-3-1,2-3-17,-1-4-48,-2-5-59,-2-12-62,0-5-185,-2-8-466,-1-6 0,-2-7 0</inkml:trace>
  <inkml:trace contextRef="#ctx0" brushRef="#br0" timeOffset="16302.1428">20671 3206 1710,'0'0'36,"0"0"-1,0 0 15,3 0 13,7 0 2,11 0-28,13-4-141,10-3-274,9 1 0,4-8 0,1-4 0</inkml:trace>
  <inkml:trace contextRef="#ctx0" brushRef="#br0" timeOffset="16633.693">21289 2801 1873,'0'0'43,"0"6"40,1 8 26,5 12 21,-2 14 10,2 12 6,-3 11 3,1 6 0,-1-1-1,-3-5-9,0-5-32,0-12-39,1-8-30,1-12-18,-2-8-13,0-7-86,0-6-128,0-13-116,0-1-225,-3-8 0,-7-5 0</inkml:trace>
  <inkml:trace contextRef="#ctx0" brushRef="#br0" timeOffset="17149.3127">21230 3210 671,'-5'-4'130,"2"0"24,2 2 6,-2-3 9,6 1 6,7 1 4,10 0 1,8 1 1,15-3 3,12 1-99,4 1-31,-3-4-23,-5 3-5,-15 0-8,-12 0-1,-12 1-1,-7-1 10,-5 1 18,-3-1 18,-5-3 30,-1 3 25,-6 4 13,-4-2 6,-1 4 4,2 6-5,6 6-2,1 1-6,7 6-20,2 0-21,2-3-27,0 0-25,6-2-13,3-4 0,0-5 1,6-3 1,0-1 3,2-6-2,-2-5 0,0-2 2,0-7-1,-3-5-3,-5 0-5,0 4-9,-6 3-31,-1 3 0,0 9-7,0 5 1,2 8 0,-1 5-21,2 6-37,3 4-27,4 0-67,3 0-17,9-8-89,4-7-326,1-2 0,3-6 0,1-4 0</inkml:trace>
  <inkml:trace contextRef="#ctx0" brushRef="#br0" timeOffset="17631.0841">21859 3030 443,'-12'-38'108,"0"-6"33,-3-4 37,1-1 34,8 16-1,6 16 2,0 12 7,3 4 8,3 7 13,5 14-30,1 11-34,4 7-26,-1 11-33,0 6-32,-7 1 4,-2-1-3,-1-4-7,-4-1-6,-1-6-12,0-9-24,0-7-4,0-8 5,2-12-3,3-8-2,-2-8-2,6-12 1,5-5-2,4 0-1,-2-7-4,4 7-3,-3 7-20,-1 8-14,-2 6-5,-1 5-9,-1 7-14,-4 4-12,-4 3-1,0 6 0,-6 3 2,-6 1 3,-5 1 6,-5 2 4,-3-3 3,-5 0 7,5-8-6,6-10-84,9-7-162,3-7-276,3-10 0,8-9 0,11-11 0</inkml:trace>
  <inkml:trace contextRef="#ctx0" brushRef="#br0" timeOffset="17844.3489">22134 2897 1620,'0'-12'154,"-1"0"5,1 1-1,0 1 17,1 9 20,7 13 11,4 13 3,-2 9 0,-2 12-4,-1 9-153,-5 4-90,-2 1-117,-3-11-474,4 6 0,1-14 0,4-11 0</inkml:trace>
  <inkml:trace contextRef="#ctx0" brushRef="#br0" timeOffset="18184.8832">22363 3177 2267,'3'0'112,"3"0"11,5 0 4,6 0 2,0-4-7,4-3-31,-1-4-55,-7-2-62,-2-4-50,-8-5-110,-3 3-38,-2 2-1,-10 0 17,0 4 14,-3 6 34,-3 5 72,0 9 89,7 8 76,2 6 55,2 9 32,6 7 9,1 3-22,4 2-75,9-2-114,1-1-433,9-3 0,10-7 0,8-6 0</inkml:trace>
  <inkml:trace contextRef="#ctx0" brushRef="#br0" timeOffset="18779.2268">24030 2878 2496,'-33'-2'66,"-17"1"32,-7-1 10,-11 4 4,14 3 5,12 3 2,13 3 0,13 4 3,10 5 1,5 4-43,2-2-23,8 4-33,4-2-16,6-1-29,9-5-27,4 0-19,0-2-12,-4-3-6,-1-4 1,-7 2 0,-5-4 4,-5 0 14,-7 0 25,-1-2 41,-4 4 28,-5 1 20,-8 2 8,-11 2 13,-7 1-1,0-2 1,-2-4 0,5-3-19,11-5-73,8-5-153,6-18-474,5 8 0,7-11 0,11-12 0</inkml:trace>
  <inkml:trace contextRef="#ctx0" brushRef="#br0" timeOffset="19203.1747">24035 2611 2210,'7'0'79,"6"10"17,1 8 5,6 17 0,-3 12 2,-7 16 6,0 8 2,-6 1 2,-3-3 1,-1-5-45,0-7-33,0-12-16,0-9 4,0-14 27,0-8 4,3-9-5,3-9 3,4-7-2,3-7-2,9-8-1,8-5-1,2 2 1,6 2-11,-4 5-30,-4 10-17,-6 6-9,-8 5-15,-5 5-21,-1 7-31,-4 4-51,4 2-80,-1 1-81,-3-4-287,2 4 0,2-3 0,-4-4 0</inkml:trace>
  <inkml:trace contextRef="#ctx0" brushRef="#br0" timeOffset="19985.6331">24614 3081 1504,'0'7'155,"0"3"16,3 5 12,2 3 4,2 0 4,8 2-1,4-2 3,-2-3 3,0-4 4,-2-3-136,-3-3-11,0-5-15,-3-3-11,-1-7-1,-7-8-2,3-4 0,-8-9-4,0-1-1,-5-1-2,-1 4 3,-3 5-7,4 6-2,4 8 0,2 6-6,5 4 6,7-3 2,12 6 5,11-3-1,10 0 2,10 4-7,-1 1 5,-7 3 1,-11 2 5,-9 4 12,-11 1 6,-8 1 4,-3 5 1,-2 3-5,0-5 0,1 4 2,1-5 3,4-6 28,0-2 5,6-8-4,6 0-7,5-6-7,2-3-2,-2-6 3,4-2-1,-8-3-1,-5-3-6,-5 2-29,-3 5-23,-6 4-6,0 7-3,0 4 3,0 9-1,2 4-1,4 4 2,7 3 1,5 0 3,3 0 5,3-3 12,-1-4 5,-5-6 3,-2-4 3,-2-2-2,-3-4-1,1-6-2,-5-3-7,-1-7-11,-4-7-27,-1-3-30,-5-3-25,-4 2-40,-1 1-38,-4 5-115,3 4-151,-3 6-329,6 3 0,-3 9 0,4-1 0</inkml:trace>
  <inkml:trace contextRef="#ctx0" brushRef="#br0" timeOffset="20198.0651">25594 2948 1470,'1'8'87,"-1"8"11,0 4 4,2 9 3,-2 6-1,0 0-19,-2-1-38,2-5-76,15-9-384,-15-1 0,3-9 0,3-4 0</inkml:trace>
  <inkml:trace contextRef="#ctx0" brushRef="#br0" timeOffset="20597.7593">25782 2978 1088,'0'7'160,"0"9"17,0 2 11,3 8 7,-3 0 5,0 4 1,4 3 2,-4-7-1,0-1 14,0-8-72,0-5-16,0-6-15,3-5-10,3-3-7,4-8-3,4-6-2,3-8-2,4-7-4,2-4-14,-1 3-52,-2 11-37,-8 5-6,0 10 2,-5 9-2,-2 9-6,-2 8-1,4 5-3,-1 7-5,1-1-32,3 2-111,7-8-128,5-5-305,1-3 0,7-7 0,9-8 0</inkml:trace>
  <inkml:trace contextRef="#ctx0" brushRef="#br0" timeOffset="21058.284">26284 3071 1903,'-10'0'107,"-4"0"12,-6 5 6,-2 3 2,3 7-4,6 3-2,5 0 7,5 2 9,3-4 7,4-4-58,3-6-37,1 0-9,6-6-3,2 0 0,0-4 6,-2-4 2,-3-2-7,-1-3-8,-1 0-14,-4 4-7,-3 6-10,2 3 1,5 9 4,0 15 7,3 11 11,9 18 6,3 14 0,-1 11 7,1 6 8,-8 0 8,-8-3 4,-8-6 10,-14-8 35,-20-10 55,-13-10 23,-19-12 22,-21-7 5,-10-15-6,-6-5-17,0-8-55,8-13-73,20-13-133,25-13-307,12-13-562,19-13 0,16-7 0</inkml:trace>
  <inkml:trace contextRef="#ctx0" brushRef="#br0" timeOffset="22325.1236">27339 2755 969,'0'0'55,"0"5"26,5 10 25,-1 10 18,1 19 9,1 14 6,4 8 10,-2 3 11,-5-5 12,0-3-17,0-13 0,-3-6-11,0-14-12,0-7-10,0-10-1,-3-6-5,-2-3-9,-1-8-8,-4-9-10,1-6-21,4-8-18,1-9-18,2 5-12,2 2-13,6 10-4,5 5-3,7 8-1,9 6 0,6 1-3,2 1 2,-4 0 0,-10 0 8,-8 0 4,-7-2 6,-3 2-2,-3-5 2,4-2 0,-3-6-1,-1-5 0,0-5-1,0-11-3,0-3-3,0-1-6,0 1-3,0 9-3,0 11-7,0 8 3,2 6 7,-1 15 10,4 6 12,1 12 13,3 10 5,0 11 10,2-1 11,-4 3 12,-1-3 9,3-4-1,-4-9-2,-1-5 5,-2-12 19,2-8 11,1-6-5,10-9-7,4-8-10,9-7-10,7-8-3,2-2-4,-6-2-5,-2 6-20,-7 7-36,-5 10-24,-2 4 1,-1 6-1,-1 4 1,2 4 0,6-2 3,-7 4 5,2-2-1,-5-5 9,1-3 5,-2-3 3,1 0-2,1-5 0,0-2-4,-1-5 0,-5-6-11,-2-6-12,-4-3-3,0 0-12,-4 5-6,-5 4 3,-4 11 0,-4 7 2,-6 8 2,-1 10 0,4 6 12,1 2 8,8 5 3,8 1 8,3-4-3,9-2-87,11-2-145,10-13-666,14 6 0,14-9 0,10-8 0</inkml:trace>
  <inkml:trace contextRef="#ctx0" brushRef="#br0" timeOffset="23607.5665">29499 2939 1604,'-3'-1'108,"-3"1"26,-6-4 44,0 0 27,-5 1 14,-4 2 8,-2-4 7,-2 3 1,-7 5 3,2 7-49,-3 8-44,3 7-23,4 10-40,5 5-24,11 6-12,5 0-10,10-1-6,5-5 1,13-3 0,7-9-12,14-7-24,11-8-72,13-8-114,4-12-89,5-11-81,-3-7-37,-16-3 1,-17-4 7,-17 2 33,-15 7 58,-12 1 57,-3 4 107,-7 4 142,1 5 107,-5 3 109,-3 3 71,-1 8 13,-1 6-2,7 4-25,2 4-44,6 6-30,10-1-30,12 1-27,5-6-11,1-3-20,3-5-19,0-7-2,-6-4-5,-3-1-6,-1-9-6,-4-5-10,-5-6-8,-2-7-1,-3-4-10,-5 0-9,-5-1-15,2 6-11,2 6-13,0 5-8,3 7-10,0 5 0,6 3 2,0 2-1,6 3-2,8 6 1,6 2-1,10 4 3,5 3 11,-1 2 4,-6 1 7,-7-3-4,-10-3-4,-6-3 2,-3-2 2,-5-6 8,0-1 19,0-2 3,0-2 4,0-2 2,-1-3 1,-2-6 1,2-7 3,-1-3-10,4-4-2,8 1-10,2 4-20,11 4-8,2 10-4,2 1-7,0 5 5,-1 8 0,-2 5-3,0 5 4,-1 4-4,-5 2-17,3 1-36,-2-3-63,-2-1-118,8-10-183,1 2-306,1-9 0,6-6 0,10-6 0</inkml:trace>
  <inkml:trace contextRef="#ctx0" brushRef="#br0" timeOffset="23979.4349">30555 2992 1940,'-18'2'68,"-9"0"8,-6 6 12,3 1-1,10-1 0,11 4 13,6 0 11,6-1 14,2 0 4,7-1-42,3 1-18,6-1-6,9 1-11,-3 0 4,0 3-2,-6-2-13,-6 5-11,-9 1-11,-4 1 0,-4-2-6,-8 0-4,-5 1 2,-2-1 3,-7-6-4,-1-6-3,2-2-12,-1-4-22,12-9-101,6-7-159,3-9-296,12 1 0,15-7 0,7 0 0</inkml:trace>
  <inkml:trace contextRef="#ctx0" brushRef="#br0" timeOffset="24254.7339">30748 3012 908,'0'2'148,"0"5"24,0 5 22,0 5 12,3 0 11,1 7 15,3-1 12,1 1 18,4-6 13,3-3-93,1-5-29,3-4-21,-1-5-18,5-2-9,-2-6-10,0-4-14,-5-6-8,-2-4-21,-5-7-13,-6-1-23,-2 3-32,-1 3-96,-1 5-130,9 3-464,-7 11 0,1 0 0</inkml:trace>
  <inkml:trace contextRef="#ctx0" brushRef="#br0" timeOffset="24811.1432">31148 3016 1519,'5'8'45,"1"5"10,1 3 12,2 8 4,-3 2 2,-3-1 5,-1 2 3,-2-2 8,0-5 17,0-3-6,0-5 21,0-6 10,0-3-9,0-3-2,0-6 2,1-6-3,1-8-2,8-5-6,2-3-16,5 1-31,0 7-34,2 8-18,-5 6-6,4 5 1,-1 5-3,0 4-3,0-1 0,-2 5-4,-6 1 1,-2-3 1,-1-3 15,-6-2 28,0-1 18,0-3-1,3-1 0,4-5 2,4-4-1,3-2 0,10-7-3,0-3-2,0 4-15,-1-1-34,-4 13-18,-5 2-3,-8 8-2,1 5-4,-5 7-2,2 5-9,1 6-26,1 0-64,6 0-88,0-8-118,6-6-311,6-2 0,12-9 0,3-1 0</inkml:trace>
  <inkml:trace contextRef="#ctx0" brushRef="#br0" timeOffset="25619.0661">31872 3072 2201,'-9'-1'34,"-8"1"7,-2 1 5,-4 6 8,4 2-3,2 3 0,5 2 1,6-1 0,3-1 1,3 0-8,5-1-6,5-2 2,7-6 0,5 0 0,4-3 6,0-3 2,-4-5 3,-4-2 0,-9-4 7,-3-3-20,-3-2-12,-3 6-16,0 2-3,-3 6-6,3 8-2,0 6 0,0 7-3,0 6-2,3 2-7,9 2 0,3-1-21,6-4-13,6-5-25,0-5-57,3-6-57,-7-8-57,1-7-68,-7-2-4,-5-5 16,-8-7 22,-1-5 68,-3-3 73,0-9 46,0-7 79,0-3 79,0 0 97,0 3 94,0 10 10,0 10-18,0 14-12,0 10-34,3 12-46,3 13-13,2 11-22,1 11-20,0 8-39,-2 5-26,-1-1-5,-3-6 1,-3-1-6,0-10-5,0-6-4,0-7 9,0-11 8,2-7 0,3-4-1,2-9 1,10-5-2,5-10 3,5-4-7,3-4-1,2 7-3,-4 3-21,-2 10-12,-8 6-6,-7 8-1,-4 5-2,-4 7 2,-6 2-4,-4 5 6,-5 3 0,-5-1-1,-7-4-14,0-4-29,3-5-78,15-10-201,3-3-221,6-10 0,4-8 0,11-7 0</inkml:trace>
  <inkml:trace contextRef="#ctx0" brushRef="#br0" timeOffset="25841.9123">32491 2870 1828,'1'-3'52,"5"5"42,-3 2 16,3 10 9,3 8 4,-6 11 4,3 9 1,4 7 0,-3 0-4,-3 4-47,-1-7-76,3-7-108,8-13-173,-8-2-224,3-10 0,9-11 0,4-3 0</inkml:trace>
  <inkml:trace contextRef="#ctx0" brushRef="#br0" timeOffset="26149.6334">32695 3096 1718,'0'0'64,"0"2"29,0 0 24,3 1 11,3-1 10,8 1 6,1-2-1,4 0 4,2-2 3,-1-3-33,-7-2-38,-7-4-34,-1-2-23,-7-2-19,-2 1-11,-4 2-4,-5 7 1,-9 6-4,-10 6 0,-1 10 0,0 6 6,3 5 2,11 2 0,12 0-20,11-6-45,18-5-118,18-12-354,10 0 0,16-6 0</inkml:trace>
  <inkml:trace contextRef="#ctx0" brushRef="#br0" timeOffset="26401.9881">33040 3099 1600,'-18'0'81,"-6"1"13,-5 5 18,-1 1-3,18 5 14,5 1 7,7 6 2,8 2 4,6 3 3,2 3-56,1 2-22,-4-2-11,-5 1-5,-16 0 10,-22-2-11,-24-2-14,-24 1-100,-23-10-520,-19 6 0,-8-2 0,-6-11 0</inkml:trace>
  <inkml:trace contextRef="#ctx0" brushRef="#br0" timeOffset="27837.5787">22614 3674 2319,'0'-3'86,"0"-1"34,0-5 24,-6-1 2,-7-3 4,-10-1 1,-11 5 3,-9 0 9,-1 4 1,1 5-60,4 8-21,10 4-34,7 3-21,10 7 0,9 4 1,3 1 7,3 7-2,3 2 0,8-3-1,-3 5 1,3-3 0,1 1 3,-8-6 1,-3-3 5,-4-8 11,3-3 12,-6-8 13,3-4-2,0-3 1,3-5-1,-3-4-6,6-6-3,10-5-8,8-2-6,9-3-17,5 5-19,3 5-16,-4 4-8,-9 7-4,-8 3 0,-8 6 3,-7 1 4,-4 7 3,1 1-1,-2 4 1,1 1 1,2-6 1,7 2 5,1-6 1,6-4 2,4-4 1,1-4-2,0-5 0,0-6 2,-2 1-1,-7-8-1,-2-3 2,-7 2 0,-2-3-1,-4 3-6,-4 6-7,-3 4 0,-1 4-1,-5 6-2,4 2-1,2-1-8,4 3-2,4-2-2,1 2 4,6-2 3,6 0 7,8 2 0,8 0 2,7 0 1,3 3-1,-5 1 8,-5 2 0,-7 4 2,-5 1-4,-6 0 0,-7 1-1,-2-3 4,-1 0 13,0-6 16,-1-4 9,-2-1 5,-2-4 0,-3-5-2,1-4-1,4-8-5,3-3-13,3-4-29,12-2-54,7 4-81,9 1-104,20 2-265,-1 7-375,-5-1 0,2 1 0,-7 0 0</inkml:trace>
  <inkml:trace contextRef="#ctx0" brushRef="#br0" timeOffset="28737.3959">23973 3523 2889,'0'11'37,"-2"9"18,-5 13 7,-3 13 2,-6 13 0,1 5 2,2-3 0,2-3 0,7-9 0,2-11-15,1-12-9,1-8-7,0-11-4,0-7-1,0-7 4,0-8-1,0-6 0,0-7-5,4-5-9,4-1-8,7 4-12,4 6-10,7 3-7,3 4 1,-1 5-8,6 0-1,-10-2-1,-4 1 4,-9-2 9,-1-2 4,-10 1 5,0-4 0,0-3 3,-4 0 2,1-3 7,0 5 5,0 4-3,3 9 5,0 8 12,6 8 10,4 13 8,0 10 2,3 9-1,1 7 0,-2 2-3,-5-3 0,-4-7 6,0-6-4,0-7-6,-3-7-2,6-8 11,3-7 7,9-1-1,9-9 0,8-2 3,7-9-3,3-1-2,-4-5 3,-6 1-5,-7 0-8,-11 0-18,-5 0-8,-9 1-1,-6-2-1,-8 0-4,-4 3 0,0 5 0,-9 4 2,-4 7-2,-1 13 3,0 7 0,2 5-1,11 9 3,5 7 0,8-3 4,6 2-4,8-2 2,7 0-16,6-6-48,7-3-124,25-7-302,-14-5-360,9-3 0,10-10 0,3-3 0</inkml:trace>
  <inkml:trace contextRef="#ctx0" brushRef="#br0" timeOffset="29742.8974">25994 3468 1266,'-1'0'100,"-1"0"31,1 0 16,-2-2 18,1 1 17,1-2 12,1 0 7,-2 0 4,2 2 1,-2 0-65,2-1-34,0 2-30,0-1-16,0-1-17,0 2-21,0 0-14,0 0-11,0 0-4,-1 0-1,1 0-1,-2 0 0,2 0 2,0 0-2,0 0 3,0 0 5,0 0 3,0 0 12,0 0 4,0 0 4,0 0 6,0 0 2,0 0-1,0 0 1,0 0-3,0 0-2,0 0-1,0 0-7,0 0-3,0 0-7,0 0-3,0 0 0,0 0-2,0 0-2,0 0 2,0 0-2,0 0 1,0 0 0,0 0-1,0 0 1,0 0-1,0 0-1,0 0 1,0 0 3,0 0-1,0 0 4,0 0 2,0 0 2,0 0-2,0 0-1,0 0 0,0 0 0,0 0 0,0 0-3,0 0-1,0 0-7,0 0-5,0 0-14,0 0-30,0 0-67,0 0-74,0-2-95,0-3-73,0 5-154,0 0 0,0 0 0</inkml:trace>
  <inkml:trace contextRef="#ctx0" brushRef="#br0" timeOffset="30360.1816">25977 3413 1591,'0'0'114,"0"-3"3,0 3 1,0 0 2,0-2 2,0 2 1,0 0 2,0 0-2,0 0 2,0 0-95,0 2 8,0 4 18,3 9 14,2 9 1,0 12 2,2 7 7,5 3 6,-1 2 8,0-4 1,-3-3-4,-2-5-15,-6-4-18,0-6-13,0-4-4,0-6-3,0-7-4,0-3-10,0-3-7,2 0-1,-2-1-2,0 3-6,0 2-1,1 2-1,-1-1-1,0 1 2,0 1-1,2-6 4,-2-3 4,1 1 0,1-2 0,-2 0 0,0 0 0,0 0-1,0 0 1,0-2-4,0 2-1,0 0-12,0 0-20,0 0-17,0 0-24,0-1-38,0 1-36,0-4-54,0-3-43,0 0-65,25-9-278,-25 7 0,-6-2 0,6-2 0</inkml:trace>
  <inkml:trace contextRef="#ctx0" brushRef="#br0" timeOffset="31096.8691">23872 3980 3281,'-6'0'28,"6"0"-3,-3 0 13,6 0 6,14 0 10,10 0 12,10 0 9,17-3 3,13-2-1,8 1-25,6-4-96,14-4-263,-8 2-386,-4-3 0,-7-3 0,-18-1 0</inkml:trace>
  <inkml:trace contextRef="#ctx0" brushRef="#br0" timeOffset="32353.7472">26102 3566 1753,'0'0'55,"-3"0"13,-1 0 9,-3 0 26,0 3 15,-2 8 24,2 5 18,-1 6 12,7 6 10,-1 1-37,2 3 3,9 0-1,0-1-5,7-5-18,6-5-8,2-4-17,0-5-8,1-7-5,-3-3-10,-1-4-8,1-4-8,-3-5-14,1-6 0,-3-1-6,-5-3-5,-6-1-2,-3 8-22,0 4-11,-3 3 1,-3 9-1,3 7 0,3 4 9,4 5 3,4 3 7,4 5-1,9-2 4,0-6 16,-3-1 16,-2-8 12,-3-3 2,-4-5 2,1-5-6,1-7-6,-3-4-6,1-6-5,-8-7-6,-1-4-7,-3 0-12,-3-1-12,0 4-10,2 5-10,-2 5-9,0 10 1,1 5-3,2 4 6,-1 0-2,1 4 6,0 2-1,3-1 2,7 2 5,11-2 9,11-2 8,7-3 0,5-1 1,-1-6-5,-10 3-2,-9-4-4,-7-2-1,-10-4-6,-4 4-6,-3-2-2,-3 2-3,-7 1-5,-2 2 1,0 7-3,-5 0 2,1 2 1,2 10 5,1 4 6,2 4 0,5 5 5,6 1-5,0 0-17,9-1-24,6-1-57,5-7-101,10-2-99,14-8-507,-7-3 0,4-4 0,-5 0 0</inkml:trace>
  <inkml:trace contextRef="#ctx0" brushRef="#br0" timeOffset="32745.6771">27008 3722 1459,'-1'3'112,"-1"2"17,1 0 19,-2-1 25,7 3 8,-1-4 4,3-2 6,3-1 1,6-1 0,-2-6-94,0 1-48,-4-5-36,-6-4-26,-1 1-26,-9-3-11,-3 0-3,-4 3-3,-5 4 1,-1 7 5,1 3 21,-1 8 32,8 9 19,0 4 13,6 6 2,5 4 4,5 1-5,7-3 2,8-2-3,10-5-11,11-8-37,6-4-58,6-6-56,-1-8-128,-7-12-267,-11 5 0,-9-4 0</inkml:trace>
  <inkml:trace contextRef="#ctx0" brushRef="#br0" timeOffset="32948.7517">27288 3648 956,'-3'-19'131,"0"-1"28,0-2-8,0 1 10,3 15 17,3 12 7,-3 8 5,3 11 1,0 8 4,0 8-81,3 2-63,-3-2-44,2-2-3,-1-7-67,2-10-111,0-8-313,2-4 0,4-4 0,1-6 0</inkml:trace>
  <inkml:trace contextRef="#ctx0" brushRef="#br0" timeOffset="33183.7446">27497 3664 1678,'-3'0'110,"-1"6"28,-5 8 15,-2 5 7,-8 8 3,1 10 2,0 1 2,2-2 3,9-7 1,4-4-69,3-11-32,13-3-35,1-6-85,12-4-125,20-10-436,-2 5 0,10-7 0,0-2 0</inkml:trace>
  <inkml:trace contextRef="#ctx0" brushRef="#br0" timeOffset="33925.2078">27858 3707 1779,'-10'6'125,"-4"5"8,-2 4 2,2 9 5,8-8 24,5 5 23,7-4 21,9-5 10,6-7 6,5-1-102,4-8-18,-2 1-9,-2-7-1,-6-2-7,-6-6-26,-9-2-29,1-5-22,-9 4-12,-2 4-6,-2 8-3,-2 3-4,1 9-1,2 0 0,3 1-1,2 3 3,2-1 6,4 0 6,4-3 6,10 2 2,5-5 1,8 2 3,0-2-2,-4 3 0,-8 1 0,-7-1 1,-10 5 1,-1-2-2,-2 1-5,0 1 7,0-4 24,0 0 42,0-2 22,0-1 5,0-4 1,0-1 2,0-4-5,5-3-3,1-7-5,2-2-8,3 2-28,1 5-45,0 2-20,0 9-1,2-1-2,4 3 2,1 3 2,-2-1 3,2-2 5,-1 0 2,-7 2 3,-3-6-1,0-3-1,-5 4-2,-1-6-2,-2-3-1,0 1 0,-7-3-2,-2 2-5,-4 3-2,-4 4-1,1 2 0,-2 9 1,6 3 2,2 5-5,4 6-61,3 4-80,3 3-147,9-12-546,10 11 0,14-6 0</inkml:trace>
  <inkml:trace contextRef="#ctx0" brushRef="#br0" timeOffset="34326.0947">29151 3577 1726,'-28'0'12,"-10"3"16,-7 4 24,-8 6 39,20 1 18,9 4 13,12 0 1,6-1 4,10 0 16,5-5 0,17-1-4,7 0-12,12-4-34,11 6-40,-5-2-22,-7-1-22,-14 6-12,-12 0-3,-12-2-17,-14 2 1,-14-3-2,-10 3-14,-1 0-44,-8-2-41,4-6-2,7-4 8,15-5 5,7-8-34,20-13-315,-1 4 0,13-10 0,12-8 0</inkml:trace>
  <inkml:trace contextRef="#ctx0" brushRef="#br0" timeOffset="34514.1434">29351 3540 1216,'-9'6'86,"-9"5"11,-10 7 21,-10 10 13,0 1 11,-2 9 5,5 2 2,11 4 1,10-2-23,8-4-131,6-6-57,14-12-132,4-6-228,3-8 0,10-10 0</inkml:trace>
  <inkml:trace contextRef="#ctx0" brushRef="#br0" timeOffset="34749.9289">29607 3491 1422,'3'-8'65,"3"4"6,0-1 45,0 2 27,-3 8 8,2 14 2,-2 9 1,-1 6 1,-2 9-4,0-2-82,-2 2-43,4-5-45,-2-6-96,4-12-393,-3-1 0,1-7 0,-1-10 0</inkml:trace>
  <inkml:trace contextRef="#ctx0" brushRef="#br0" timeOffset="35295.7276">29577 3713 1495,'-1'0'62,"-1"-3"-4,2 3 42,2-2 19,14 1 18,6-2 12,10 2 6,9-2 3,4-1-1,-6 4-34,-9-3-34,-11 6 12,-9 0-32,-9 2-14,-1 7-15,-1 2-9,1 3-1,1 3 2,1-4 1,1 1 15,3-3 9,5-1-1,3-6-4,3-3-2,0-1 0,-1-6 0,-2-1 1,-5 1 1,1-6 5,-7 1-9,0-1-12,-3 3-10,3 0-6,-3 4-6,0-1-4,0 6-1,3-6-3,-3 3-5,3 0 5,-1 0 26,1 0 12,2-3 6,3-3-6,-2-3 0,4-7-4,-4-2-10,-1-2-13,-3-3-20,-2 4-36,0 0-56,0-1-30,0 6-34,0 2-79,0 4-42,1 2-92,1 3-204,-2 0 0,0 3 0,-2 0 0</inkml:trace>
  <inkml:trace contextRef="#ctx0" brushRef="#br0" timeOffset="38351.4848">20810 5554 1937,'0'-2'91,"0"0"20,-3 2 23,2-1 16,1 1 9,-2 0 6,2 0 0,0 0-2,2 0 1,-2 0-49,0 5-1,0 4-12,0 12-8,0 8-12,0 14-3,1 8-1,2 1 0,-2 2 3,2-3 1,-3-10-16,0-3-14,2-13 0,-4-6 6,2-9 36,2-4 28,-2-5-2,0-1-1,0-7 1,0-4-1,0-6-5,-2-6-6,-1-8-11,2-5-25,-3-7-43,2-2-39,1 2-1,1 2-2,1 12-6,6 7-1,-1 8 1,7 9-5,4 5 5,3 7 4,1 5 3,2 10 5,-2 1 3,-2 7 1,-4 2 5,-1 4 0,-5-5 0,-3-4 4,-3-2-3,-2-7 2,-1-6 8,0-4 6,0-3 6,0-4 3,2-2 1,-2-4 1,-2-8-2,2-8-2,0-8-1,0-9-5,3-7-6,5 7-8,5 1-11,4 11-4,3 8-1,-1 9-4,-1 4 1,-1 3 2,-7 9 2,3 3 2,-2 5 0,-1 2 3,0 8 2,-3 3 2,3 1 0,-4 5 1,1 0 4,0 2 1,0-3 1,-4-1 0,0-5-5,0-3-31,-2 0-86,2-6-151,12-7-236,-6-1-421,5-8 0,4-4 0,7-7 0</inkml:trace>
  <inkml:trace contextRef="#ctx0" brushRef="#br0" timeOffset="38789.6676">21519 5776 1893,'-5'1'137,"-1"4"36,-4 6 17,1 2 19,2 4 10,4 5 8,2 4 4,-2-3 4,10 3 7,0-3-94,2-5-30,7-4-22,4-3-4,-1-5-9,8-6-10,-4 0-5,-2-5-4,2-4-3,-6-3-18,-3-5-11,-2-4-28,-7-7-28,-4 2-18,-2-3-7,-10 2-3,-2 5-2,-8 2 6,-5 9 1,-2 4 6,5 4 13,0 3 19,5 0 15,6 0 0,3 3-12,3-2-37,5 2-125,8-2-204,-2 3-361,2-4 0,8 0 0,13-4 0</inkml:trace>
  <inkml:trace contextRef="#ctx0" brushRef="#br0" timeOffset="39447.4825">21863 5688 1548,'0'0'44,"2"0"2,-2 2 8,0 0 17,0 3 17,1 5 31,3 7 25,1 6 20,1 2 15,0 5-38,0 0 10,-1 3 1,-2-4-3,1-1-10,-1-4-10,0-4-1,-3-6 40,3-5 46,-3-6 6,0-3-13,0 0-3,0-7-3,0-5-3,0-4-6,0-7-9,0-8-30,0-1-64,0-6-66,0 1-22,0 3 4,7 5 0,-3 5-3,8 7 0,2 5-2,10 3 6,1 4-3,5 2 2,3 3 0,7 0-1,-6 1-1,1 5-4,-3 2 3,-4 2-6,-8 6 2,-7-3 0,-6 4 2,-3 2 2,-4 1 2,-4 3 0,4 3 3,0-1-1,0 2 3,0-3 4,0 1 0,0-2-6,0-3-1,0-6-4,0-2-11,0-3-31,0-3-98,4-1-133,6-2-248,-7-1-406,2-1 0,-5-4 0,-9 2 0</inkml:trace>
  <inkml:trace contextRef="#ctx0" brushRef="#br0" timeOffset="40315.4435">20763 6565 1834,'-4'-11'147,"1"-1"56,-4-1 19,3-1-6,4 5 4,0 6 5,0 7 8,6 10 1,2 10 5,2 12-87,4 8-55,1 6-56,-2 3-18,-4-3 6,-3-4-4,-2-5-6,-3-11-10,-1-5-15,0-7-30,0-8-79,2-8-120,1-4-123,-2-6-325,-1-5 0,-1-12 0,-7-4 0</inkml:trace>
  <inkml:trace contextRef="#ctx0" brushRef="#br0" timeOffset="40879.533">20665 6522 1366,'-3'-7'145,"3"-2"0,-3 3 3,-1-4 14,7 6 18,-3 4 34,4 2 18,5-2 7,9 0 5,8-2-113,13 2-24,5-3 2,5-4-3,-3 1-12,-7-3-24,-13 5-34,-9 1-15,-10 3-6,-3 0 0,-1 7-4,3 6-1,0 6 0,2 10 4,-1 12 2,-4 3 6,4 8 4,-4 0 2,-3 1-1,4-4-3,-4-6-1,3-9 0,-3-8 10,1-9 32,1-7 36,-1-9-1,2-1 0,2-4-4,2-9-2,2-7-1,5-6-2,5-3-7,4-3-12,4 3-39,3 8-42,1 8-7,0 6-16,-3 7-5,-3 7-12,-4 6-4,-7 3 0,-4 4 2,-6 6-4,-1 0-2,-3-3-32,0 0-46,3 0-56,2-9-117,26-7-460,-23-5 0,5-2 0</inkml:trace>
  <inkml:trace contextRef="#ctx0" brushRef="#br0" timeOffset="41223.612">21532 6713 1827,'0'1'91,"0"5"25,0 5 14,2 4 6,-1 3 2,5 7 2,0 1 1,0-1 2,7-4 2,-6-2-30,0-4 6,-1-6-8,2-6-11,1-1-2,1-7-2,1-9 0,2 2-2,-5-11-1,-3-5-4,-2-1-27,-3 1-40,-2 1-22,2 9-42,0 4-60,0 5-83,5 3-180,-1 5-325,0 0 0,10 1 0</inkml:trace>
  <inkml:trace contextRef="#ctx0" brushRef="#br0" timeOffset="41614.97">21835 6706 1581,'0'7'153,"0"5"15,1 5 2,-1 5 4,3 2 4,-3 1 1,4-3 2,0 2 5,-4-5 31,1-7-44,-1-3-8,0-4-4,0-5 9,0-7 9,0-6 12,-1-6 0,-7-11 0,5-2 1,-3-4-14,3 4-57,2 5-26,1 8-11,3 5-11,4 6-12,7 4-12,8 0-4,3-1 1,3 1-11,1-1-31,-1-1-61,-1 0-87,0 0-89,3-4-178,0-15-538,-6 18 0,2 1 0,-5 0 0</inkml:trace>
  <inkml:trace contextRef="#ctx0" brushRef="#br0" timeOffset="41956.175">22394 6564 1260,'-1'0'14,"1"0"2,-3 0 1,-1 1 7,1 2 10,0 4 10,0 1 10,-1 5 6,3-2 3,-1 3-13,1-2 0,1-3-4,0-2-5,0-3 8,1-3-30,1 1-54,3-4-81,1 1-56,1 1-131,-3 0 0,-1 3 0,-1-3 0</inkml:trace>
  <inkml:trace contextRef="#ctx0" brushRef="#br0" timeOffset="43626.8601">20876 6263 1219,'0'0'19,"0"0"15,1 0 12,1 0 16,3 0 12,-2 0 18,3 0 21,2 0 16,2 3 12,0-3 0,5 0 2,0 0-5,2 0-3,0 0-6,-1 0-9,-1-3-17,5 1-20,-1 0-15,-1-1-11,6 0-8,0 1-8,-1 0-9,1-1-10,3 2-6,-1-2-3,2 3 0,2-1 2,7-3-1,4 4 0,9 0 1,8 0 2,6 0 5,8 0 7,5-1 3,4-1 2,3-3 0,1 1 0,5 1 2,5 1-1,4-1-4,1 0-3,2 0-4,-3 0-4,1-2-3,-2 2-2,4-2 2,2 1 2,5 1-2,3-1 2,4-1-1,1 4 2,-6-3 0,3 1-4,-2 2 0,4-2-2,1 3-2,-2 0-2,2 0-2,-1 0-2,-2 0 0,4 0-1,1 0-1,-1 0-1,-1 0 0,0 0-1,-3 0 1,0 0 2,-1 0 0,-1 0 1,2 0-1,-3 0 0,-2 0-1,2 0 2,0 0-1,3 0 1,3 0-2,-1 0-1,1-1 0,-3 1-1,-4-2 1,0 0 1,4 1 0,-2 1-2,5-2 0,2 2 0,0 0-2,4 0 2,1 0-2,5-2 2,5 1-2,3-1 0,3 2-1,6-2 3,4 0-1,4 2-1,10 0 2,4 0-2,6 0 0,3 0 0,2 2 0,0-1 1,0-1 2,2 3 3,-7-3 11,-2 0 7,-2 1 1,-6 1 5,-2 1-1,-8 2 2,-9 2-1,-4-2-4,-11 4-1,-13-2-6,-9-2-15,-16 2-17,-13 0-19,-15-1-41,-17-1-70,-20 1-97,-18-6-26,4 0-438,-29-2 0,-14 1 0,-23-3 0</inkml:trace>
  <inkml:trace contextRef="#ctx0" brushRef="#br0" timeOffset="45575.8295">21161 5315 259,'-3'-5'-20,"-1"0"-4,0 0 4,-2-3 2,-1 0 5,0 2 5,0-2 11,-1 0 6,1 3 0,2 0 0,2 3 18,0-1 6,0 3-4,-3 0 0,3 0-1,-3 0 16,2 0 19,1 0 16,-2 0 20,4 0 18,-1 0 10,2 0 4,0 3 0,0-3 1,0 0-1,0 0-10,0 0-13,-1 0-3,1 0-9,0 2-18,0 0-21,0-2-12,0 0 0,0 0 12,0 0 9,4 0-2,1 3-12,2-3-14,5 2-1,4-2 5,0 0 17,-2 0 11,2 2 2,-1-2-12,0 0-12,0 0-4,2 1-6,5 3-2,1-4-6,-1 0-4,2 1-1,2-1 1,-2 0 6,0 0 3,5 0 1,1 0-2,2 0 1,1 0-1,4 0-2,1 0-2,3 0-3,0 0-1,3 0-11,4 0 6,-1 0 0,4 0 1,3 0 0,-2 0-2,6 0 4,4 0-1,8 0-1,6 0 0,7 0 2,-1 0-8,3 0-2,-2 0 4,1-1 0,-4 1 4,-1 0 1,2 0 2,7 0 0,0-4 2,4 3-2,5-1 2,1 0-1,-1-3-5,0 0-2,3 1-3,1 2-3,2-2-2,0 2 1,4-1-3,-5 3 0,3-3 1,-3 1-2,6 0 1,3 1 2,0-2 1,4 0 1,4 1 0,-3-1 1,1 0 2,7 1-1,-1 0-2,2 0 1,0 1 0,0 1-3,-2-3 1,2 2 1,4 1 2,2 0-4,1 0 0,0 1 1,0 0-1,1 1 1,1 1 2,-2-1-2,-1 0 1,1-2 3,-4 1 4,-6-1 6,0 3 3,2-1 3,-6 2 1,4-1 0,-1-1-3,-1-2 4,2 0 0,1 0-6,-1 0 0,0 0 2,-5 0-2,-1 0 0,0 0-2,0 0 0,3 0 4,2 0-2,-3 0-4,1 0 1,-6 0-8,-6 0-2,1-1-2,-4 0-4,-3-1 1,-5-1-1,-1 1-1,-6 0-2,-4 1 1,-6 1-1,-4 0 3,-3 0-6,0 0 2,-4 0 0,-3 1-1,-3 1-5,-7 0-4,-12 1-15,-12 0-35,-7-2-63,-13 2-74,-6-3-130,15-1-512,-27 2 0,-13 3 0,-19 1 0</inkml:trace>
  <inkml:trace contextRef="#ctx0" brushRef="#br0" timeOffset="47463.852">20837 7483 1174,'0'0'75,"0"0"10,4 0 12,-4 0 19,0 0 17,0 2 17,0-2 11,0 1 10,0-1 13,3 2-47,0-2-5,8 1-1,8-1-7,5 1-12,8-2-16,3 1-8,6 0-4,3 0-1,0-1-10,10-1-10,7-2 2,3-1-5,9-2-2,6-2 0,1 1-2,0 1-6,0-2-7,-3 1-8,2-1-4,1 0-2,1 1-7,0-2-2,8 3-4,4 0 1,5 2 1,3-3 3,4 0 23,5-1 2,2-2 4,8 0 2,2 0 1,-2 2 2,-1 1 1,0-2-4,-5-1-3,1 0 1,4 1-21,3-1-3,4 1-2,0-2-4,2 3-2,0-3 4,6-1 2,0-2 6,0 5 0,5-6 4,-3 6-4,0-1 4,5 3 1,-1 0 0,6 3 1,-1-2-7,2 1-1,2 2-6,4-2-1,-1 1-4,2 4 0,-2 0 1,-2-5-4,-5 6 5,3-2-2,-4-2 5,0 1-1,-3-2 4,3 0 3,0 1 1,4 1 1,-1-2 1,2 4 0,-4-4-1,7 3-1,0 1-4,6-2-1,-3 0-4,1 1-5,1 1-1,-1 1-1,-1 0-2,-3-3-3,-4 3-2,-4 0 0,-7 0 2,-3-4 1,-6 2 2,-8 0 5,-10-2-1,-6-1 2,0 2 2,-5-2 1,-4 1-1,-2 0 1,-1-3-2,-5 1 0,-5 3-5,-6-4 0,-5 3-2,-7 1 1,-9 0-5,-5 0 4,-5 0 3,-6 0-1,-8 0 4,-8 0 0,-3 1 7,-13 0 7,-2 1 0,-1-1-3,-4 1-6,0 1-2,0 0-5,2 0 0,-2 0-8,0 0-2,0 0-4,1 0-11,2 0 1,0 0-3,2 0 8,-2 0 0,0 0 0,0 0-1,-3 0 3,0 0-1,0 0 1,0 0-4,3 0-6,-3 0-15,0 0-33,0 0-67,0 0-84,0 0-80,0 0-135,10-6-558,-13 6 0,-16-3 0,-13 2 0</inkml:trace>
  <inkml:trace contextRef="#ctx0" brushRef="#br0" timeOffset="49427.5472">22708 4524 778,'0'0'46,"0"0"18,-2 0 16,0 0 26,2 4 17,-3 6 16,0 0 19,3 7 15,-3 2 15,3 5-23,0 1 11,0 8-7,0 6-12,0 6-22,3 8-14,-3 9-8,0 6 19,6 6 13,-1 4-3,4 0-7,1-1-11,-2-2-5,1 0-6,0 2-1,-3 1 3,3 1-7,-3 1-33,3-2-20,-4-6-6,-2-4 0,0-5-2,-3-7 1,0-2 5,0-7 0,1-1-4,-1-2 1,0-2 1,0 0-8,0 0 1,0-1-5,0 1-7,0-5-4,0 0 0,3-3 2,-3 2 4,3-2 5,-3 0-3,0 1 5,3 0-5,-3-1 1,0 1 2,4-3-2,-4 2-1,0-4-3,4-1-6,-4-3-5,0-4 3,1-1-5,2-2 2,2 1 2,-4 5-1,2-1 1,-1 2 5,-2 6 0,0-7 1,1-1-2,-1-4-4,0-4-2,0-5 1,0-4-4,2 1 4,-2-2-1,0-2-3,0 6 3,0-1-4,0 0 0,0 0 2,0 0 1,0-1-3,0-2 1,1-1-3,-1 1-4,0-3-4,2-2-2,-2-1-1,0 3 0,0-2 0,0 2-1,2-2-1,-2 2-2,0 0 2,0-3 3,0 3 0,1-3 2,1 0-2,-1 0 3,3 0-2,1 0 0,-4 0-1,-1 0-3,2 0-3,-2 0-4,0 0 0,0 0-1,0 0 0,0 0-3,0 0-1,0 0 0,0 0 3,0 0 3,0 0 0,0 4 1,0 0 0,0 0-2,0 0 0,0 1 1,0-4 1,0 2 1,0-2-1,0-1-6,0 0-14,0 0-14,0-1-23,0-2-30,0-2-67,0 0-71,0-2-105,3-5-171,-3 2-404,1-3 0,-1-3 0,0-1 0</inkml:trace>
  <inkml:trace contextRef="#ctx0" brushRef="#br0" timeOffset="52614.1966">22760 4548 920,'-1'0'82,"-1"0"13,-1 0 17,-1 0 25,1 0 30,0 2 18,1-2 13,1 0 8,-1 0 10,2 0-58,-3 0-12,2 0-10,1 0-14,-4 0-24,4 0-28,-3 0-15,2 0-8,-4 0-1,0 0-8,-3 0-5,0 0-4,-5 0-2,-1 0 2,-3 0 0,-6 3 2,-13 0 3,-3 1 4,-14 3 5,-6-1 1,-2 1 1,-3-3 3,-3 2-2,-4-4-2,-6-1-2,0 2-2,-2 0-6,-2-1-7,5-1-8,4 1-4,1 0-3,3 3-5,5 0 1,-2 1 1,8 2-2,0 0 2,5-1-3,0-1-1,4-2-2,0 0-1,7-2 0,4-1 4,3-1-3,6 0-2,4 0 0,5 0-1,0 0 0,4 0-1,3 0 3,1 0-1,1 0 0,3 0-3,-1 1 2,-1-1 0,-1 0 0,0 2 1,-3-2-1,-4 1 1,-4-1 0,-6 2-1,-6-2 2,-1 0-2,0 0 0,1 0 1,8 0 0,8 0 0,7 0 0,4 0 0,6 0-4,0 0 3,0 0 2,0 0 1,0 0 1,0 0 1,0 0 3,0 0 0,0 0 2,0 0-4,0 0 1,0 0-6,0 0 0,0 0-1,0 3 4,0 5 4,3 7 3,1 11 5,-1 8 4,3 10 6,-2 13 6,-4 8 14,0 6 5,0 8 6,0 3-3,0 1 5,0 0 0,0 6-3,-4 2 1,1 2 1,2-4 1,1-2-2,-6-4 4,6-10 5,-5-4 6,2-3-2,-2-3-5,4-2 0,-1-1-4,2-3 0,0-3 3,-4-4-4,1-6-6,0-2-12,3-6-6,-1-3-8,1-6 2,0-2 2,0 1-4,0 1 0,0-1-6,0 2-1,0 0 0,0 1-1,1 0 1,-1-3-4,0 4 1,3-2-4,0 2 0,1 1 2,-4 3-5,2 3-2,-2 1 3,1 2 2,-1 2-5,0-3 5,2-5-4,-1-8 3,1-1-1,0-7-2,-1-7-1,1-4 4,-2 4 0,1-1 6,-1 2 1,0 6-2,0 2 10,0-1-4,0 0 0,0-2 0,2-5 4,-2-3-4,3-3-6,-2-5 11,2 0 3,0-1-3,5 0-9,-5 0 4,6-4-9,1 3 0,4-6-13,3 1-17,0-2-14,4 0-24,2 1-9,9 0 0,7 3-3,8 1-20,8 2-43,5 1-59,1 1-104,0-1-189,-7 4-519,-10-1 0,0-1 0,-11 0 0</inkml:trace>
  <inkml:trace contextRef="#ctx0" brushRef="#br0" timeOffset="54799.1567">22809 4574 1292,'0'0'22,"0"0"16,0 2 21,0 1 15,4 2 33,0-2 20,4 1 19,6-2 13,7 1 13,9-3-6,4 0 8,14 0-9,2 0-11,13 0-5,9 0-19,5 0-14,9 0-13,10-3-10,13 1-8,17-2-3,12-1-9,11-4-6,11-1-6,4 2-9,4 1-14,-5 3-5,-2 1-6,-9 0-1,-4 1-4,-12-1-7,-5 1-2,-6 2-2,-1 0 2,-7-1-1,-3 2 4,-4-2 0,0 1 3,1 0-1,-2 0 5,-1 0-2,-4-2 0,-3 2 5,-6-1 1,-2 0 4,-4-1-1,1-1 3,2-1 0,1 0 2,0 0-4,2-1 0,-3-3 1,1 0-5,-1 0-2,-1-2-3,3 4 5,2 3-3,-1 0-1,6 3-3,2 0 1,3-2 0,3 1-4,4 1 1,-1-2-1,1-1 0,-3 2-6,1-2-1,-2-2 1,-2 1-1,2 1 1,-3 1 0,0 2 2,-3-2 0,-2 1-1,-6-1-2,-5-1-2,-4-1 2,-5 1-5,-4-4 3,-4 3-3,-2 1 1,-9 0-5,-2 1 3,-6 2-3,-1-3 1,-5 1 0,-3 2-2,-3 0 2,-2 0-2,-5 0 2,0 0-2,-3 0 3,-4 0-2,4-2 2,-5 0-2,3-1 1,-4 0 2,1 0-2,0 0 3,0 0-3,-1 3 0,-4-3 1,-5-1-4,-2 3 4,-6-4-1,0 3-4,4 0-1,1 2 1,2 0-4,1 0 1,0 0-2,-2 2-2,-2 2 0,-1 4-3,-3-1 1,0 4 2,-1 3 1,-4 0 2,7 3 3,-2 4 1,6 4 3,6 5 0,2 8 1,-1 5 1,1 6-1,-5 8 0,-3 7 3,-5 4 1,-2 7 6,-5 2 7,0 3 2,0 2 5,0 2 0,3 1 2,0 3 2,2 1 0,-2 3 2,1 0 2,-1-3-5,-3-3-5,-3-5 3,0-3 4,0-3 10,0-3 5,-3-2 6,0-1 3,-3-4-4,0 1-3,2-6-1,-1-2 1,0-4-9,4-4-4,-2-2-12,-3-4-5,2-2-5,1-5-3,-2 2-3,0-3 1,2 1-4,0-7-3,0 5 4,-1-7-3,1 0 1,0-4 0,1-1-1,1-8 0,-1-1 1,2-4-1,0-3 2,0-4 1,0-3-1,0 3 1,0-3-2,0 0 1,0 0 1,0 0 3,0 0 1,0 0-1,0 0 0,0 0 1,0 0 0,0 0-1,0 0 1,0 0 3,0 0 0,0 0-3,0 0-2,0 0 1,0 0-2,0 0-3,0 0-4,0 0-26,0-3-90,0 0-164,0-4-221,-4-6-516,-4-3 0,-14-7 0</inkml:trace>
  <inkml:trace contextRef="#ctx0" brushRef="#br0" timeOffset="57029.1545">23234 4846 1681,'-3'0'95,"3"0"14,-6 0 25,0 0 32,-2 0 20,-2 0 13,1 0 18,1-2 12,-5-1 16,-1 0-55,-3-2-2,-6 0 15,-9-2 3,-1 1-20,-3 3-17,-2 2-9,2 2-18,5 6-12,3 2-15,9 4-19,8 7-17,7 1-32,4 0-28,1 0-12,9 0 0,0-2-5,7-4 1,7-1 3,-3-4-3,3-5 2,1-3-1,1-1 2,-4-2-4,-2 1 0,0 3-7,-5 1 6,-3 10-4,-2 1-1,-2 7 2,-4 2-3,-1 4 0,-3-2 2,-3-2 4,-1-3 3,-8-3 5,-5-4-3,-6-5 3,-8-1 1,-2-6 1,3-1 2,1-4-11,5-5-27,9-3-64,5-4-84,5-5-113,8-4-164,3-12-400,7 14 0,7-3 0,7 0 0</inkml:trace>
  <inkml:trace contextRef="#ctx0" brushRef="#br0" timeOffset="57375.229">23300 4896 1826,'-4'0'94,"1"7"30,0 3 13,0 9 7,1 5 3,2 5 3,5 2 2,1-5 4,4-5-2,4-1-46,2-6-17,3-5-24,0-6-10,4-1-7,-4-7 0,2-4-1,-3-6-4,-6-6-2,-4-4 3,-1-4-18,-7-3-15,-4 2-19,1 5-37,0 5-127,3 2-120,-1 8-354,-1 5 0,2 5 0,2-2 0</inkml:trace>
  <inkml:trace contextRef="#ctx0" brushRef="#br0" timeOffset="57888.0362">23672 4864 2530,'-15'0'95,"1"0"4,-6 1 4,0 4 6,6 0 2,8 6 1,0 2 0,3 1 5,6 1-2,-3-1-84,6 0-8,3-3-1,3-3-3,3-2-1,0-5 2,1 1 3,-2-2-1,0-5-4,-2 0 3,-1 1 2,-4-4-6,-2 2-16,-4 4 0,1 1-3,1 4-3,0 8-3,4 3 3,1 9 1,-1 7 0,-2 2 4,2 2 18,-7-3 31,0-2 12,-4-3 10,-5-1 3,-5-1 1,-7-7-3,-3-2 4,-3-4-1,-3-5-8,7-4-32,-1-5-64,5-7-105,8-6-197,8-6-451,2-5 0,7-6 0,10-1 0</inkml:trace>
  <inkml:trace contextRef="#ctx0" brushRef="#br0" timeOffset="58589.4743">23928 4925 2108,'-9'0'81,"-2"0"3,-2 3 8,1 2 2,7 4 2,4 5 1,1 1-1,0 0-1,1-1 0,4-4-75,-1-3 21,5-4 7,3-3-1,2 0-1,2-3 0,0-4-2,-3-1 4,-6-3-6,1-1-7,-5 4-37,-3 1-44,0 4-2,0 1-6,0 10 0,0 0-1,0 8-3,0 1-8,3 2-9,0-4-24,6-3-13,0-3 0,3-4-14,2-2-3,-1-4 0,1-6-7,-2 0 0,-3-7 7,-2-4 16,-5-3 34,-1-4 51,-1 6 29,0 2 13,0 5-5,0 6 5,0 3 18,2 3 21,-1 4 20,5 6 10,2 4 2,2 2 2,-4 7-4,4-3 6,-7-1 22,0-1 25,-3-9 37,1-2 28,-1-2-4,0-5-3,0-3 2,0-6 1,0-4-6,0-6-12,0-6-22,2-2-39,6-4-74,11 0-69,12 4-75,17 1-158,10-25-522,3 33 0,-2 4 0,3 0 0</inkml:trace>
  <inkml:trace contextRef="#ctx0" brushRef="#br0" timeOffset="59049.4212">25021 4619 2993,'0'0'32,"-2"1"21,2 9 17,0 5 6,2 15 10,1 12 7,-2 26 5,1 14 9,0 15 1,-2 13-23,-2 11-6,6 5-21,2 3-5,5-2 10,6-2 5,6-4 15,4-4 20,4-8 9,0-1 2,-1-5 4,3-3 1,-3-6 1,3-6-13,-7-11-14,-2-11-15,-8-9-20,-11-8-32,-2-11-33,-6-4-35,-2-10-23,-1-9-48,2-5-63,1-7-98,10-9-180,-7-5-370,3-7 0,0-10 0,5-14 0</inkml:trace>
  <inkml:trace contextRef="#ctx0" brushRef="#br0" timeOffset="60083.6859">25811 4761 1534,'0'0'38,"0"0"4,0 0 7,0 7 26,0 7 23,0 8 11,0 10 4,0 14 1,0 2 6,0 1-43,0 1 10,0-6 4,0-11 2,0-5-5,0-9 14,0-6 26,0-9 7,0-2-3,0-4-2,0-6 0,0-9-6,0-8-9,0-8-8,0-9-19,0-4-37,0-1-38,3-2-12,2 7 5,1 6-5,5 3-3,4 10 1,0 8 0,0 4 0,0 8-5,-1 2 1,1 2 0,-3 5-4,1 5-6,-7 0-1,-1 4 8,-5 0-2,-6 2 3,-3-4-1,-6 2 1,-2-3-3,-4 0 1,5-5-6,2-3-58,8-3-167,4-13-468,2 9 0,5-3 0,10-2 0</inkml:trace>
  <inkml:trace contextRef="#ctx0" brushRef="#br0" timeOffset="60409.8367">26068 4832 1791,'-5'6'107,"-4"5"20,0 5 6,0 8 5,0 0 1,5 5 1,2 0 5,5-4 8,4-4-1,1-2-73,0-6-12,4-8-11,-2-2-5,2-3-5,0-7 0,-3-1-1,-1-7-16,-3-7-15,-2-2-11,-3-3-10,-5 1-37,-1 5-14,-3 4-26,-5 8-32,5 3-109,35 2-360,-32 7 0,3 1 0,7-1 0</inkml:trace>
  <inkml:trace contextRef="#ctx0" brushRef="#br0" timeOffset="60799.1436">26358 4812 1680,'-12'2'63,"-6"2"10,0 3 7,-6 4 5,5 2 3,6 2 9,3 0 5,4 0 2,4-2 3,7-2-42,5-1-19,4 0-7,5-3-4,10 1-2,1-2-5,2 0-13,-5 3-10,-6-2-6,-5 5-2,-12 2 2,-3 3 5,-9 0-1,-6 2-2,-8 1-1,-5 2 2,-6 0 5,1-5 7,8-6 3,5-8-34,11-5-88,8-13-428,3-2 0,8-5 0,9-14 0</inkml:trace>
  <inkml:trace contextRef="#ctx0" brushRef="#br0" timeOffset="61231.0045">26528 4642 1848,'0'-5'86,"0"2"-8,0 0 20,0 2 23,2 2 16,1 13 11,1 4 5,4 10 0,2 13 3,-2 7-80,-2 4-7,-3 2 9,-3-2-18,0-6-23,0-6-15,0-8-9,0-9 11,0-7 26,0-9 12,0-3-3,0-8 4,7-6 0,-1-7-3,7-7-2,1-2-4,6-3-8,-2 7-21,-1 4-34,-1 9-19,-5 7-5,-2 6-5,-2 6-5,1 5-5,-2 2-4,1 6-12,2-3-26,-4-4-86,1-5-77,4-6-45,-1-5-255,2 0 0,4-3 0</inkml:trace>
  <inkml:trace contextRef="#ctx0" brushRef="#br0" timeOffset="61548.8356">26853 4938 1465,'-7'2'85,"-4"7"15,1 3 8,-1 5 18,7-4 16,2 7 10,7 0 11,5-6 4,7-5 13,2 0-59,8-6-15,0-1-13,-4-4-3,-5-5-19,-6-6-14,-1-2-9,-8-3-14,-3-4-7,-3 1-13,-5 4-9,-4 4-3,-2 8-7,-2 2-20,-2 9-57,6-2-87,7 1-155,4 7-226,1-4 0,4-4 0,6-1 0</inkml:trace>
  <inkml:trace contextRef="#ctx0" brushRef="#br0" timeOffset="62203.7493">27418 4620 2071,'0'-1'82,"0"1"-3,0-3-6,0 3 5,1 0 1,2 0 2,3 0 4,2 9 4,1 4 5,0 8-74,4 6 5,-5 7 8,1 4 18,1 8 0,-1 5 1,2 4 9,2 2-1,3 5 1,0 1-1,-4 0-5,6 5 0,-4 0-3,-1-1-12,-2 2 2,-2 0 11,1 2 15,-2 0 20,1 3 24,-2-4 12,5 2 16,1 0 10,0-3 6,2 3 12,3-3 0,0 2-8,2-1-18,-2-2-17,-3-2-20,-2-2-10,-5-3-16,-2-5-11,-4-6-7,-2-6-11,0-7-7,0-10-4,0-7-7,0-7 0,0-7-4,0-3-11,0-3-3,0 0-5,0 0-12,0 0-19,1-1-28,-1-1-56,2-1-84,-1-3-130,2-11-712,4-3 0,-1-5 0,-1-11 0</inkml:trace>
  <inkml:trace contextRef="#ctx0" brushRef="#br0" timeOffset="63175.1629">27877 4734 600,'0'0'41,"3"3"29,1 6 26,2 11 12,0 6 4,2 14 0,-2 4 1,0 4 2,-5 2 0,-1-7-16,0-6-20,0-4-29,0-9-23,0-9-6,0-5 17,0-5 3,3-3 0,-3-2 0,3-5 2,0-2-1,0-8-4,0-4 0,3-7 0,5 0 6,-1 3-10,3 5-3,3 5-2,0 6 0,0 4-2,-3 1-1,1 2 2,-1 2-3,-1-1-5,-3 2-15,-1 3-13,-1 5-3,-7 0 3,3 3 0,-6 1 3,-1-3 1,-4 0 5,-4 1 1,-3-3 7,-3-4 1,2 1 3,2-5-39,5-2-73,6-9-357,0 3 0,0-4 0,6-3 0</inkml:trace>
  <inkml:trace contextRef="#ctx0" brushRef="#br0" timeOffset="63872.0889">28200 4900 1280,'0'3'30,"0"-3"17,0 4 19,0-1 24,2 0 22,-1 2 25,2 1 23,3-2 22,6-2 8,5-2-17,2 0-9,5-6-15,-5 0-15,-1-1-25,-8-1-21,-3-1-25,-5 1-17,-1-2-25,-4 1-6,-5 3-3,-5 3 0,-3 0-1,-4 5 1,-4 2 0,3 6 1,0 5-3,5 3-2,3 3 1,6 4 1,4-1-2,6-2 2,4-1 1,7-1-4,4 0 1,8-6-1,4-5-23,6-2-76,0-6-95,0-12-437,-1 5 0,1 1 0,-3-10 0</inkml:trace>
  <inkml:trace contextRef="#ctx0" brushRef="#br0" timeOffset="64758.5144">28582 4920 1371,'0'-4'114,"-5"1"24,-5 1 19,0-1 11,-8 2 4,1 1 0,1 1 4,5 2 4,-1 4 5,5 3-96,2 4-11,2 3-22,3 2-15,0-1-10,0-1-5,0-3 1,3-4 9,2-5 8,2-2-1,5-3 2,2 0-5,2-3-1,-1-3 1,2-3-2,-7-5 5,0-3 0,-6 2-12,-3 4-25,1 2-13,-2 7-1,-2-1 3,4 6 0,-2 5 0,0 0 0,0 3-8,0 6 1,1-3-1,5 3 11,5-6 8,7 1-11,4-3-20,3-7-48,-1 0-63,-2-4-50,-2-3-15,-10-5-5,-4-1 2,-4-4 4,-2-4 26,0 4 50,0 3 50,0 5 44,0 4 72,-3 3 52,1 0 21,-1 0 9,3 0 3,0 3 3,0-2-13,0 3-42,0 2-31,0 0 2,0 2-10,3-2 3,-3-1 7,0-1 18,0-2 17,0-2-5,0-2-8,0 2-1,0-4 1,0-2 1,0-3-2,0-4-5,0 2-13,0-1-20,2 5-22,4-3-2,4 6 0,7-1 0,2 2-5,1 1-3,-2 2-4,-4 4-2,-5 3 1,-8 4-3,1 3 0,-1 3 0,-2-2 0,1-1-2,0-4 1,1-1-7,-1-4-23,2-2-49,2 1-93,1-11-136,11 4-34,4-1-160,6-6 0,4 4 0,1-3 0</inkml:trace>
  <inkml:trace contextRef="#ctx0" brushRef="#br0" timeOffset="65173.979">29050 4903 1069,'-7'-3'114,"-5"2"15,1-2 16,-2 3 12,2 0 8,2 4 6,6 3 6,0-1 4,1 6 4,2 1-90,2-2-21,0-1-12,-1-2-17,5-1 0,0-3-1,2-1-7,4 1-3,-3-1-4,-1 0-5,2 3-3,-4 4 3,-3 0 0,0 4 7,-3 0-2,0 0 8,-3 0 18,-3-5 10,-3 0 11,-3-1 14,-5-3 5,-1-3 2,-3-2-2,3 3-4,0-6-7,4 1-18,7 0-28,1 0-43,3 1-63,3 1-60,2 0-136,-4-7-448,2 6 0,0 1 0,-2 1 0</inkml:trace>
  <inkml:trace contextRef="#ctx0" brushRef="#br0" timeOffset="69015.5066">24608 4729 1104,'3'-3'62,"-1"0"17,-1 0 14,2 0 11,-3 1 14,0-1 14,0 2 9,3-1 12,-3 2 5,0-1-40,0 1-13,0 0-4,0 0 3,0 0 13,0 0-2,0 0 2,0 0-4,-3 0-7,0 1 2,-5 2 15,-2 5 7,-1 1 2,2 5 3,-2 1-7,1 7 4,1 3-4,2 6-3,1 5-6,4 5-8,2 2-13,0 1-10,3-3-17,2-7-23,2-5-20,-1-7-24,4-5-24,-1-5-35,2-3-54,5-6-104,3-3-194,-4-39-401,3 31 0,-9-3 0,0-3 0</inkml:trace>
  <inkml:trace contextRef="#ctx0" brushRef="#br0" timeOffset="69318.5084">24632 4841 1420,'3'0'94,"0"5"42,-1 4 29,2 6 19,-1 7 10,3 6 2,-3 6 3,0 0 0,1-2 2,-4-3-44,0-4-51,0-7-65,0-1-83,0-5-131,5-7-91,-2-8-298,-1 1 0,4-3 0,1-2 0</inkml:trace>
  <inkml:trace contextRef="#ctx0" brushRef="#br0" timeOffset="69610.8431">24721 4870 894,'3'5'108,"1"4"30,-4 6 33,3 2 27,-6 5 16,-4 4 7,1-2 3,0 2 4,-2-4 6,5-5-78,2-4-26,1-1-25,0-7-29,4 0-28,1-2-23,4-3-43,4 0-108,7-3-142,-3-2-283,-2-1 0,1-5 0,-4-2 0</inkml:trace>
  <inkml:trace contextRef="#ctx0" brushRef="#br0" timeOffset="70044.6811">24819 4921 2001,'-6'0'72,"0"3"9,0 3 0,1 2-1,5-1-1,0 4 3,0 0-2,0-4-10,3-3 14,-1 0-43,2-4-21,2 2-13,3-2-13,0-2-6,-3-2-7,1 1-4,-2-1-13,-2 0-4,-3 2-8,2 2-4,-2 2-1,0 6 5,3 5 15,0 7 8,0 3 7,0 3 8,-2-1 33,1-3 44,-2-2 17,-2 1 8,-5-2 4,-6-2 1,-6 1 0,-2-6 0,-1 0-16,0-6-44,8-3-114,8-11-204,-2 0-272,6-5 0,2-6 0,5-12 0</inkml:trace>
  <inkml:trace contextRef="#ctx0" brushRef="#br0" timeOffset="70295.0803">24882 4734 1277,'6'0'109,"3"3"27,6 6 17,3 2 3,3 10 0,0 10-3,-1 4-15,-7 5-7,-4 1 6,-4 4-48,-3-7-48,-6 3-26,-2 2-67,0-9-165,-5 6-267,-3-6 0,3-6 0,5-10 0</inkml:trace>
  <inkml:trace contextRef="#ctx0" brushRef="#br0" timeOffset="71153.1729">26938 4663 1602,'1'2'112,"2"-2"-8,-2 0 6,1 1 2,-4-2 5,4 2 6,-2 1 12,0 4 26,0 2 26,0 1-74,-3 5 21,-3 6 30,0 5 18,0 5 3,-3 5-6,6 7 1,3 1-10,6-1-22,9-2-25,9-5-35,2-10-35,7-4-48,-5-6-65,-2-4-79,-1-8-109,-2-6-185,-5-1-288,-4-4 0,1-6 0,-8-3 0</inkml:trace>
  <inkml:trace contextRef="#ctx0" brushRef="#br0" timeOffset="71438.4076">27190 4790 1307,'0'0'75,"0"0"-6,0 0 2,0 0 10,0 2 14,0 4 36,0 8 22,0 6 25,0 5 10,0 4-66,0 3-1,0-1 4,0-2 1,2-4-9,-2-6-21,0-4-57,1-6-76,1-5-90,20-5-459,-16 1 0,-1-3 0</inkml:trace>
  <inkml:trace contextRef="#ctx0" brushRef="#br0" timeOffset="71758.5532">27347 4818 1067,'0'0'71,"-3"0"24,-2 6 25,-2 3 28,-4 7 8,-1 5 4,0 5 2,3 0 7,0-3-1,6-1-42,3-3-28,-3-3-20,3-4-19,3-2-28,0-3-6,6-4-11,-1 0-36,7-3-87,0-3-129,3-6-237,-6 4 0,3-1 0,-6-1 0</inkml:trace>
  <inkml:trace contextRef="#ctx0" brushRef="#br0" timeOffset="72049.7714">27389 4933 1008,'-3'-1'120,"0"1"16,0 1 5,-2 1 6,2 1 4,0 4 2,3 2-2,0 1-2,0-3 1,2 0-105,-2-4-1,3-2-13,0-1-6,0 2-15,3-2-9,-3 1-7,0 2-2,-3 9 2,3 2-2,-3 3-19,0 3-36,0-1-49,0-6-58,0-4-40,0 1-30,-3-3-82,0-4 0,-3 1 0,3-4 0</inkml:trace>
  <inkml:trace contextRef="#ctx0" brushRef="#br0" timeOffset="72301.785">27446 4792 1302,'3'0'77,"2"0"26,5 9 10,1 5-3,2 9-3,-4 9-1,-3 5-2,-3 1 4,-1 5 2,-4-2-36,-4 1-81,-1-2-142,-7-13-282,-1 10 0,0-8 0,3-6 0</inkml:trace>
  <inkml:trace contextRef="#ctx0" brushRef="#br0" timeOffset="73183.6608">29687 4847 891,'0'-3'149,"0"0"-8,0-2 12,1 1 13,-2 4 21,-1 0 22,-2 0 12,-5 0 13,0 0 16,-2 4-110,-2 4-11,2 5 23,2 5 0,0 7-12,6 5-20,0 1-18,3 3-13,0-2-12,0-2-27,3-2-24,-1-7-60,7-3-68,1-4-96,11-9-137,-1-13-286,-1 8 0,4-4 0,2-1 0</inkml:trace>
  <inkml:trace contextRef="#ctx0" brushRef="#br0" timeOffset="73435.7486">29872 4875 869,'0'1'98,"0"5"19,0 2 20,0 5 22,0 4 6,0 8 0,0 1 2,0 3-6,0 0-16,0-2-96,3-4-60,-3-5-85,6-6-88,-3-5-204,4-2 0,0-2 0,2-2 0</inkml:trace>
  <inkml:trace contextRef="#ctx0" brushRef="#br0" timeOffset="73689.6039">30054 4936 1049,'-1'3'83,"-2"5"11,-5 6 4,-4 4 2,0 0 4,3 2-1,0 0-3,3-6-1,6-4-2,0-5-59,0-1-13,1-4-28,6 1-45,4-1-33,6-1-77,13-1-182,2 0 0,5 2 0</inkml:trace>
  <inkml:trace contextRef="#ctx0" brushRef="#br0" timeOffset="74200.7795">30296 4950 1330,'-12'0'65,"-4"0"7,-1 3 9,-4 0 15,12 8 6,-1 0 2,5 2 10,5 1 8,0-2 4,0 0-54,2-4 11,2 0 7,5-4 0,0-4-9,5 0-3,2-4 0,-2-4-12,-1 2-6,-2-5-2,-5 2-16,-3 2-54,-3 5-10,0 0-9,0 4-3,0 4 6,0 3 6,0 5 3,0 5 3,0 1-2,7 2 25,-1-2 35,2 0-3,1-2 3,0-1 10,-5-3 8,-8 0-1,-12 0-1,-16 2-1,-7 2-1,-14 1-23,-4 3-62,3-4-33,13-3-9,11-10-39,15-2-54,11-13-80,17-10-53,8-9-170,5-2 0,11-8 0,8 0 0</inkml:trace>
  <inkml:trace contextRef="#ctx0" brushRef="#br0" timeOffset="74477.0107">30453 4875 1668,'0'0'24,"0"0"30,3 0 47,4 3 16,4 1 7,4 6 2,8 8 1,4 5 1,0 6 2,-2 5-19,-8 1 2,-7 2-23,-15 1-47,-11-3-16,-9 1-5,-5 0-24,-3-6-92,1-4-131,5-17-311,3 12 0,7-7 0,2-6 0</inkml:trace>
  <inkml:trace contextRef="#ctx0" brushRef="#br0" timeOffset="79236.9921">23690 5600 1184,'0'0'58,"0"0"26,0 0 33,0 0 42,0 0 29,0 0 20,0 0 16,0 0 14,0 3 10,0-3-27,0 0-19,0 0-14,0 0-25,0 0-32,-3 0-14,3-3 2,-3 1 4,3-1 1,0 0-6,0-1-6,0-3 2,0 0-11,6-3-1,1 0-7,1-1-11,4 2-22,3-2-17,0 1-14,6 0-7,0 3 0,-1-1-6,4 2-2,0 3-5,-3 3-6,0-2-5,-3 4-1,-1 7 2,-4 5-1,1 5 6,-2 5 0,-6 5 3,2 3 11,-5 0 9,-3 3 22,-6 2 15,-4 1 22,-10-4 8,-7 6 16,-10-5 15,0-1 9,0-5 6,7-5 4,9-7-6,8-6 2,7-5-15,1-4-16,1-2-9,-2-5-11,1-4-20,4-4-11,-2-1-13,3-5-7,0 2-11,4 0-23,2 5-2,2 0-4,4 1-5,7 5-15,2 1 9,2 3-1,1 2 2,3 4 1,2-1 8,4 4 2,2 2 6,-1 1 1,-1 1-5,-7-2 12,-3-3-10,-7 0-2,-5-1 2,-4-2-4,0-2-7,-1 1-25,-2-2-23,-3 1-28,2-1-10,-1 2-11,-2-2-7,0 0-19,0 0-35,0 0-95,1 0-102,4 0-220,-4 0-433,1 0 0,-1 0 0,2 0 0</inkml:trace>
  <inkml:trace contextRef="#ctx0" brushRef="#br0" timeOffset="80724.9276">26173 5588 528,'0'0'29,"0"-2"16,0 2 23,-1-2 30,-1 2 18,1 0 20,-1 0 24,2 0 33,-1 0 30,1 0-1,1 0 15,-1 2 7,0-2-12,0 0-17,0 0-1,0 0 5,0 0-21,3 0-29,3-3-24,4-3-10,6-4-6,8 0-9,1-4-4,4 2-7,-2 4-19,-3 1-26,-4 2-1,-2 3-4,0 2-3,0 0-11,4 4-14,0 3-15,2 1-10,-2 6-7,-4-2 0,-3 5 3,-9-4 8,-6 3 4,-4 1 6,-8 1 7,-8 3 3,-4 1 1,-1-5 3,3 0 10,6-5-1,7-2-3,7-3-6,2-4-6,0 1-11,0-2-1,2-2 2,5 0-2,6 0-2,4 0-5,9 0 1,-1 0 2,0 5-2,-3 1 2,1 3 1,-4 7-4,-5 0-5,-5 1 2,-2 2 1,-4 2 8,-3-1 2,-10-1 7,-1 3 8,-5-3 7,-2-4 9,-5 3 10,-4-5 13,2-3 13,-4-1 31,-1-2 34,4-6 23,-5 1-1,2-4 3,0 2-7,5-3-3,2 1-14,8-1-8,4 0-16,7 1-38,1-2-46,2 4-44,0 0-50,0 0-59,0 0-29,0 0-39,0 0-37,0 0-46,0 0-28,0 0-58,5 0-110,5-3-198,2 3-262,2 0 0,4-3 0,0-6 0</inkml:trace>
  <inkml:trace contextRef="#ctx0" brushRef="#br0" timeOffset="82373.2317">28621 5671 1640,'-1'0'96,"-1"2"62,-1-2 51,2 0 30,-1-2 19,1 1 15,1 0 10,0-4 11,0 0 9,-3-3-46,6-2-42,1-2-60,7 0-44,8 0-26,3-1-16,8 1-13,2 1-9,-1 2-12,3 3-8,-4 4-4,-2 0-5,-1 2-5,-5 4-5,-4 1-3,-4 2-6,-2 5 1,-6 6 2,-3 3-2,0 3 3,-6 8 15,-6-1 17,-9 7 14,-3-1 10,-9 0 8,-3-2 9,1-3 5,7-6-1,3-3 12,7-9 1,9-3-2,3-7 10,3 1 35,0-5-7,0 0-8,0-5-8,0 2 5,3-1-15,2-6-7,3 0-6,2-1-15,2 0-24,4 2-46,1-1-5,3 0-5,-1 4 0,2 0-8,0 3 6,-2 0 1,2 3-6,1-1 4,-2 2 4,2 2 0,2 0 4,0 5 1,0-1 0,-2 0-3,-3 0 6,-1 0-1,-9-2-3,-3 0 0,-1-2-8,-5-1 0,0-1 5,0-1 3,0 0 0,0-1 0,1 1 5,-1 0 3,0 0 9,0 1-1,0-2 0,0 2 1,0-1-9,0 0 1,0 0-6,0 0 0,0 0-8,0 0-4,0 2 1,0-2 0,0 0-1,0 0-7,0 0 7,0 0-7,0 0 13,0 0 3,0 0 0,0 0 0,0 0 0,0 1 3,0-1 2,0 0 8,0 0-13,0 0 14,0 0-6,0 0-6,0 0 3,0 0 4,0 0-4,0 0-3,0 0-2,0 0 0,0 0-8,0 0-22,0 0-27,0 0-11,0 0-10,0 0-13,0 0-1,0 2 0,0-1-3,0 2-9,0 1 1,0 0-5,-1 0-26,1 1-60,0 0-72,0 2-134,25-7-569,-28 7 0,-3-6 0,-1 2 0</inkml:trace>
  <inkml:trace contextRef="#ctx0" brushRef="#br0" timeOffset="86942.9342">3047 5731 240,'0'0'50,"-2"0"26,2 0 34,0 0 29,0 2 18,0-1 14,0 1 10,0 0 30,0 1 22,0 0-8,0 1 7,0-2-2,0-2-9,0 5 6,0-5 10,4 0 14,1 0 1,3 1-22,1 1 0,6-2-19,0 0-14,3 1-12,-1-1-20,1-1-32,1 1-27,-2 0-23,-1 0-11,9 0 2,5 0-10,10-2-3,10 1-4,16-6-4,8 1 7,8-5 6,15 1 2,1-4-3,7 5 4,3-1-8,1 2-11,-10 3-3,-1 0-4,0-1-9,-9 5-8,-5-1-8,-6 0-2,-9-2 2,-7 1-4,-11-3 1,-9-1-1,-7 2 1,-8 3-2,-6-3 1,-9 2-2,3 0-3,-3 2 3,1-2-2,3 1-4,3 0 1,-4-1-1,0 2 1,-4 1-1,-4-3-1,-2 3 1,-2 0-1,0 0-4,-3 0 0,6 0 4,0 0-4,5-1-3,2-1-3,1-1 3,2 1 5,-7 0 0,-1 1-5,-3 1 0,-2-1 0,-1 1 0,-2 0-2,2-2 4,-2 1 11,0 1-3,0 0 3,0-2 9,1 4 8,-1-4 4,0 2 21,2 0 12,-2-1 12,0 1 7,0 0 13,0 0 9,0 0-9,0-2-5,0 2-4,0-2 4,0 2-20,0 0-13,0 0-14,0 0 0,0 0-26,0 0-8,0 0 0,0 0-3,0 0-8,0 0-8,0 0 0,0 0 8,0 0-5,0 0-7,0 0 4,0 0-4,0 0 1,0 0 0,0 0 8,0 0 0,0 0-1,0 0-7,0 0 11,0 0-3,0 0 0,0 0 3,0 0 0,0 0 0,0 0 3,0 0 0,0 0 0,0 0 1,0 0-4,0 0 3,0 0 0,0 0 8,0 0-8,0 0 9,0 0-12,0 0 0,0 0 8,0 0 0,0 0 0,0 0 0,0 0 0,0 0-8,0 0 8,0 0-8,0 0 0,0 0 8,0 0-16,0 0 0,0 0 0,0 0 0,0 0 8,0 0 0,0 0 0,0 0 0,0 0 0,0 0 0,0 0 8,0 0 0,0 0 0,0 0-8,0 0 0,0 0 0,0 0 0,0 0 0,0 0 8,0 0-8,0 0 0,0 0 0,0 0 0,0 0 8,0 0-8,0 0 0,0 0 0,0 0 0,0 0 0,0 0 0,0 0 0,0 0 0,0 0 0,0 0-8,0 0 8,0 0 0,0 0-8,0 0 8,0 0-8,0 0 8,0 0 0,0 0 0,0 0 0,0 0 8,0 0-8,0 0 0,0 0 8,0 0-8,0 0 8,0 0-8,0 0-8,0 0 0,0 0 0,0 0 0,0 0 0,0 0-6,0 0 1,0 0 0,0 0-3,0 0 0,0 0 8,0 0 0,0 0 0,0 0 0,0 0 0,0 0 5,0 0-3,0 0-5,0 0 3,0 0-8,0 0 0,0 0 0,0 0-8,0 0 3,0 0 0,0 0 0,0 0 0,0 0 5,0 0 0,0 0 8,0 0 0,0 0 0,0 0 8,0 0 0,0 0 0,0 0 0,0 0 3,0 0 0,0 0-1,0 0 1,0 0 3,0 0 0,0 0 5,0 0-2,0 0-1,0 0 1,0 0-1,0 0 0,0 0 1,0 0-1,0 0-3,0 0 1,0 0-6,0 0 0,0 0 0,0 0 0,0 0 0,0 0 0,0 0-9,0 0 1,0 0 3,0 0-4,0 0 1,0 0-1,0 0 1,0 0-3,0 0 0,0 0-1,0 0 12,0 0 0,0 0-6,0 0-1,0 0-1,0 0 1,0 0-1,0 0 3,0 0 0,0 0 1,0 0-12,0 0 0,0 0 4,0 0 4,0 0 0,0 0 0,0 0 0,0 0 0,0 0 0,0-1-8,0 1 8,0 0-8,0 0-12,0 0-4,0 0 0,0 0-12,0 0 0,0 0-1,0 0-7,0 0 7,0 0-7,0 0 0,0 0 6,0 0-2,0 0-2,0 0 12,0 0-2,0 0-8,0 0 4,0 0-2,0 0 3,0 0 5,0 0 7,0 0 1,0 0-8,0 0-10,0 0-7,0 0 8,0 0-2,0 0-13,3 0-38,-3 0-71,0 0-108,9 0-240,-6 0-392,0 0 0,1-6 0,-8-7 0</inkml:trace>
  <inkml:trace contextRef="#ctx0" brushRef="#br0" timeOffset="93658.8999">26638 6370 552,'0'-3'70,"0"1"11,1-1 18,-1-2 16,0 3 9,2 0 16,-2-1 28,0 1 25,1-1 34,-1-1-32,0 1-4,0 1 0,2 0-11,-2 1-12,0 1-3,0-2-14,0 2-31,0 0-27,0 0-26,0 3-5,0 4-2,0 6 8,0 10 7,0 4 10,0 10 6,-3-2 11,-3 4 12,0-5 9,-1-2-2,0-6-6,1-6 0,6-6 3,-4-6 12,8-4-9,-4-4-9,6 0-12,-1-4-9,6-2-5,2-1-7,2-4-9,6 0-18,5 1-32,4 2-53,8 0-40,4-1-59,1 4-52,-7-2-83,-1 1-131,-12-4-119,-13 8-242,-4-2 0,-6 0 0,0-1 0</inkml:trace>
  <inkml:trace contextRef="#ctx0" brushRef="#br0" timeOffset="94434.8686">26918 6335 1457,'0'0'128,"0"0"3,1 0 5,-1 0 43,0 0 30,0 3 19,0 4 23,0 5 16,2 6 26,1 8-87,3 8-15,-3 3 3,3 6 4,-3 3-36,-2-3-26,-1 2-14,0-2-18,0-1-11,0-5-16,0-2-3,0-4-3,0-3-4,-1-6-8,1-2-4,-3-3-5,3-5-3,-1-1-5,1-5-4,-2-3-6,2 2-3,0-5 0,0 0-1,0 0 1,0 0-1,0 0 2,0 0 0,0 0 1,0 0-1,0 0-4,0 0-9,0 0-7,0 0-2,0 0-3,0 0-2,0 0-3,0 0-1,0 0-2,0 0 0,0 0 0,0 0 1,0 0-1,0 0 0,0 0 0,0 0 3,0 0 0,0 0-1,0 0 1,0 0 0,0 0 0,0 0 0,0 0 0,0 0 0,0 0 0,0 0 2,0 0 1,0 0 2,0 0-4,0 0 1,0 0-3,0 0-27,0 0-55,0 0-64,0-2-114,0-1-202,-3-20-464,0 17 0,0-4 0,-9 0 0</inkml:trace>
  <inkml:trace contextRef="#ctx0" brushRef="#br0" timeOffset="97579.5324">29106 6408 1805,'-2'0'120,"-1"0"28,3 0 29,-7 0 21,7 0 22,-1 0 22,1 0 35,0 0 26,0 0 26,0 0-68,0 0-8,0-2-16,0 2-25,1-3-18,6-3-22,6 0-22,9-1-36,5-5-24,12 7-30,-1 3-22,4 0-22,-6 4-16,-9 3-6,-4 3-7,-8 0 2,-9 6-3,-3 2 9,-1 3 2,-10 0 4,-4-1 2,-8 3 3,-1 1 3,-4-3 4,4-3 3,3 1-2,2-6 4,9-4-10,1 0-4,6-3-3,0-4-8,0 3-3,0-3 2,6 1 1,4 3 0,6-1 3,5 0-3,4 3 0,-1 0 3,-1 3 1,0-1 6,-4 2 3,-4 1-2,-2 3-1,-3-3 2,-7 6 2,-2-2 9,1 2 15,-7-2 15,-4 2 31,-6 0 65,-3 0 43,-12 0 55,-6 0 16,-2-2-2,-3-3-4,-5-6-7,2-1-14,5-4-18,2-1-29,8 0-65,9 0-44,7 0-55,8 0-18,2 0 0,0 0 0,0 0 0,2 0 0,-2 0 0,1-1 0,2 1 0,0-2 0,0 2 0,0 0 0,0-1 0,0 1 0,0 0 0,0 0 0,0 0 0,0 0 0,0 0 0,-1 0 0,1 0 0,0 0 0,0 0 0,0 0 0,0 0 0,0 0 0,0 0 0,0 0-7,0 0-81,0 0-126,0-3-35,1-2-57,4 2-118,4-3-163,24-12-676,-15 8 0,4-1 0,-3-4 0</inkml:trace>
  <inkml:trace contextRef="#ctx0" brushRef="#br0" timeOffset="101873.2386">24110 6377 768,'3'-5'101,"-3"4"21,3-3 15,1-1 19,-1 1 14,-3 1 11,0 2 6,0-1 3,0 2 4,0 0-63,0 0-22,0-2-6,0 2 0,0 0 5,0 0 10,0 0 15,0 0 10,0-1 3,0 1 6,-3 0 5,-1 0 1,-2 0-12,0 0-10,-2 0-20,2 0-24,-1 0-22,-1 0-9,2 1-1,0 2-6,-2 2-6,1 4-4,1 1 7,-3 0-2,-3 4 1,3 1 15,-3 4 5,0 0-1,2 3 0,-1 2 4,1 5-1,0 1-6,1 1-7,-1 0-3,2 1-1,2-6-12,5-3-6,-1-2-4,2-2-2,5-2-4,1 1-1,3-4-2,4 1-1,3-4-3,2 1-2,-5 0-2,2-4-1,-3-2-2,0-2-1,-1-2-2,-1-2-2,4 0 4,1 0-3,1-3 4,1-3-3,3-4 1,-1 0-2,-4-7-2,0 5-3,-6-7 1,-1 2-1,-4-1-4,0-3-1,-3-1-2,-1-2-2,0-2 0,0-3 0,0-2 2,0 2-3,0 0-5,0 4 2,0 1 3,0 5 1,0-1 0,0 3 4,0 0-1,0 2-1,0 0 3,-1-1 3,-4-2 4,-3 0-1,-1 4 0,-4 0 2,-2 3 2,-2 3-2,3 0 1,-2 4 0,4 3-2,0 0-2,1 1 1,2 0-5,-1 0 1,2 0-3,2 0 1,0 0-4,2 2 1,-2 2-6,1 0-7,2 4-10,-3-4-25,3 4-20,3 0-26,-3 1-38,2-1-52,-1 2-32,0 1-45,-1 0-35,3 0-44,0-3-54,0-3-48,0-3-53,0 3-60,0 1 0,0 3 0</inkml:trace>
  <inkml:trace contextRef="#ctx0" brushRef="#br0" timeOffset="112333.5093">20712 8855 867,'0'0'59,"0"0"7,0 0 3,-1 0 6,-2 0 11,0 0 15,0 0 18,-2 0 14,2 0 14,1 0-31,-1 0-11,3 0-2,0 0 0,0 0-3,0 0-12,0 0-15,0 0-15,0 0-4,0 0-1,0 0-8,0 0-3,0 0-4,0 0-4,0 0-3,0 0-1,0 0 2,0 0-1,0 0-13,0 0-8,0 0 1,0 0 8,2 0 8,-1 0 8,4 0 8,-4 0 6,3 0 4,-1 0 7,-3 0-1,3 0-1,0 0-6,3 0-11,4 0-5,-1 0-9,4-2-4,1-1-3,3 2-4,-7-1-3,6-1 2,-2 2 0,3-2 2,3 1 1,-1-1-3,-1 0 4,6 2-4,-1-1-2,1-1-1,0 1-2,6 1 0,4-3-1,1 2-1,4-1 1,2 2 2,6-1 1,-2-2 0,8 4 1,4-1 0,-2 1-1,5-2 2,2 1-1,0-1 0,0 2 2,-1-4-2,1 1-1,1 1-1,4-3-1,-3 1 1,5 1-4,1-4 2,-3 4-2,1-2-1,1 1-2,-3 1-1,-2 1-1,-3-3 0,1 5 1,-3-2-2,-1 1 3,0-1-3,-4-1-1,-3 3 1,5 0 0,-1-2 0,1 0 2,6 1-3,-1-3 2,3-2-1,-3 0-1,3 1 1,-3 0 1,-1 4-1,1-2 1,0 1-1,-4-1 0,7 0 0,0 0 1,4-1-2,3 1 1,0-1 1,3 0 1,-3 0-2,-3 0-1,2-2 2,2 1 1,-2-1-2,1 1 0,4 2 2,-2-1-2,2-1-1,2 2 0,1-2 1,-1 1 0,-1-2 1,1 1-1,1 1 3,2 1-1,-2-1 0,2 4 1,-1 0 1,0-2 1,1 2 0,-2-1 1,3 1-3,4 0-1,3-2 3,7 1-2,2 1-1,2-2 2,2-2 0,1 0 0,-3 2 0,-2-1-2,-1-1 4,3 0 0,2 3-3,2-1 2,0 2 1,3-3-3,-3 3 0,0 0 1,-4-1 0,6-2 4,-5 3-2,-1 0 2,0 0-1,1 0-1,-4 0 0,1 0 3,-1 0 2,4 0-1,-2 0 1,3-2 2,-3 1 1,-2-1-4,-1 1 5,-3-2 1,-2 2-3,2-1 2,-2 2-3,-1-2 0,-6 2-2,-2-3-6,-7 3 0,-8-3 1,-6 1-4,-7 0 2,-3 1 0,-11-1-3,-2 1 2,-8 1-3,-5-1 2,-3 1-1,1 0-1,1 0 2,3 0-1,4 0-2,10 0 4,7 1-4,7 2-1,3 0 3,5 4-2,3-2 2,-2 0 1,5-2-3,2-1 0,3-2 3,2 0-1,0 0 0,0 0 3,-1 0-3,-3 0 2,-2 0-3,-10 0 2,-8 0 1,-4 0 0,-8 0-3,-6 0 1,-4 0 0,-4 0-1,-3 0 2,-3 0-2,0 0 3,1 0 0,1 0-2,1 0 2,7 0-1,1 0 2,0 0-2,2 0 0,-8 0 5,-9 0 8,-3 0 21,-5 0 16,-5 0 3,3-2-3,4-1 1,4-1 1,1-4 1,8 0 0,-1-1-7,-7 2-4,1 0-25,-3 4-18,-1 1 1,2-2 1,2 1-2,5-2-3,-1 4-1,1-1 4,-2 2-1,-4-3-2,-3 3 1,-2 0 3,1 0-1,-2 0-1,3-1 0,4-2 1,3 3 1,6-3-3,-1 1 2,1 1 1,-6 0-1,-6-1-2,-3 1 0,-3 1-3,-6 0-1,1-1-5,-1 1 1,0 0 1,0 0 0,0 1 2,0-1 1,0 3-2,0-2-1,0 3 5,0 2 2,0 5 3,0 1 1,-4 8-4,-1 2 1,-5 5-3,-1 5 3,-2 7 0,4 2 2,0 7 0,-3 1 1,3 4 2,-2 1-1,-1 3-1,3 6 2,-3 1 0,3 5-3,2 4 2,1 1-2,4 4 0,-1-3 0,3 3 0,3-1 1,0 0 1,2 1-2,2-1-1,2 1 2,6-3 1,-3 2 1,2-1-1,1-4 2,0 3-5,-3 0 0,-2-3 1,-2 3-2,0 0 1,-4-1-2,2-2 1,0-4 0,2-3 0,-1-3 0,2-5 1,2-2 1,-1-4-2,2-2 2,0-2-2,3-2 1,-4-3-3,-2-2 0,-3-6-2,1-2 1,-5-7-2,-1-2-2,-1-4 7,0-5 3,0-6 9,-4-1-1,-6-5 6,-1-2 3,-7 0 0,-7 0 2,-12 0-1,-10 0 2,-17 0-5,-24 0-2,-17 0-8,-12 0 1,-17 0-3,-12 0-3,-11 0 1,-10 0-3,-9 0 4,-9 0-1,-9 0 0,-3 0 2,-5 0 0,-5 0 1,-2 0 1,2 0 1,1 0-3,-5 0 3,-1 0-2,6 0 1,-5 0 2,4 2-5,-4-2 0,5 0-3,-2 0 0,-1-2-2,-2 2 3,5 0 2,2 0-1,0 0 1,1 0-4,3 2 4,6-1 2,-2 1 1,-1 0-2,14 0 0,-1 1 0,6-3-5,8 0 0,3 0 3,8 0-3,-1 0 3,2 0-3,2 0-2,-1 0 1,-1 0 3,0 0-2,-4 4 0,2 0 2,2 0-2,2 4 3,2-2-4,4 2 2,5-1 3,7 1 5,5-5 5,7 0 4,7 0 5,5 0 1,7-1 5,3 1 0,3-1 3,2-2 5,1 2-1,6 0-1,4-2-5,6 0-2,7 0-2,7 0-3,4-3 4,6-3 4,7 1 5,8-3-1,6-1 10,7 0 6,9 0-2,3 0 0,8 3-2,-1 1 1,4-3-7,-1 4-5,5-1-7,-3 0 3,0-2-5,-3 1-9,5 1-6,-2-1-2,1-2 5,-3 1-3,1-2 1,0-2-2,-9 2 0,3-2 0,-4-3 0,1-3 3,1-1 16,-2-7 14,6 1 12,1-9 20,4-3 11,3-6 28,3-2 10,-1-8 0,2-3 2,2-8-13,0-6-3,4-6-14,4-3-9,8-4-25,-2-3-8,6-4-34,-1 0-8,0-6-1,-9-9-5,-2-2 13,-7-4-4,-2 2-4,-1 3-1,1 6-2,-2 5-9,0 7 21,1 0-4,-1 9-5,-1 3-1,-2 6-1,-3 8-3,-4 4 8,-4 7-8,1 4 4,3 3 0,-2 7-17,4 4-24,5 11-63,0 4-123,2 9-84,1 4-57,1 4-124,8 0-180,8-16-537,6 22 0,8 0 0,14 0 0</inkml:trace>
  <inkml:trace contextRef="#ctx0" brushRef="#br0" timeOffset="113077.3293">22831 8767 713,'0'-4'140,"1"2"24,-1-1 9,2 1-1,-4 2 36,2 2 28,2 5 19,1 6 28,2 10 18,3 16-93,0 11-29,-2 17-13,0 12 12,-2 16 25,-4 9-28,-4 8-23,1 5-19,0 2-19,-3 0-12,0 4 3,1-6 7,0-2 4,2-4-8,3-8-20,0-5-4,-2-1-5,4-8 4,-2-4-6,0-5-6,1-6-15,1-8-7,3-7-4,0-1 6,-4 1 12,1 2 5,-1 7 1,-2 0-3,1 3-3,3-2 4,0-8-2,0-8-5,0-9-12,4-13-11,-4-10-18,0-12-14,2-8-20,0-11-27,-1-4-62,2-6-67,-4 0-80,0-9-120,0-3-139,-1-5-399,-2-1 0,2-5 0</inkml:trace>
  <inkml:trace contextRef="#ctx0" brushRef="#br0" timeOffset="115560.9432">19949 4196 2318,'-3'0'52,"3"0"13,-3 0 13,0 1 14,2 6 17,-3 2 22,1 6 9,3 9 9,-1 1 8,1 6-44,1 0 1,1 4-9,6-6-7,-1-2 2,6-7 7,-2-6 2,1-5 9,2-7-5,1-4-2,-2-5-2,1-1-4,-2-4-3,-5-7-5,-4 1-15,-3-2-24,0 2-32,0 6-24,0 5-5,0 3-3,4 8-4,-1 3 5,1 5-1,8 3 4,0 2 4,4-3 7,-2-1 14,3-2 16,-4-6 5,1-2 4,-2-2 1,0-5-3,-2-3-8,-1-5-13,-5-5-20,-3-4-11,-1-8-7,-1 0-8,-6 0-7,1 1-8,-1 9-3,1 5-3,1 6 6,4 4 8,1 3 11,0 1 6,3 5 7,3-2 1,4 0 0,6 1 3,8-2 3,0-2-1,-2 0-2,2 0-10,-3-3-18,-7-1-18,-4-3-26,-4-3-10,-4-2-2,-2-1-4,-5-3 0,-4 2 5,-4 1 13,-4 5 25,-7 5 26,3 4 20,3 5 21,5 5 9,0 4-1,8 2 4,2 4 2,3 2-1,7 1-15,7 1-13,19-2-26,13-1-53,14-6-112,5-5-130,3-11-463,-26 2 0,-12-4 0,-16-1 0</inkml:trace>
  <inkml:trace contextRef="#ctx0" brushRef="#br0" timeOffset="115923.6545">20543 4209 999,'2'1'159,"-2"2"30,1 1 24,6-1 15,-6-5 11,8 5 2,1-3-1,4-3-20,0-2-40,-5-3-180,-2-4-78,-2-3-56,-4-1-22,-5-1-10,-7 2 17,0 7 31,-5 4 35,-5 7 43,3 6 55,2 3 60,2 5 50,4 4 27,3 1 3,4 2-8,3 0-38,0-3-82,7-4-127,9-9-437,-2 0 0,3-4 0,7-6 0</inkml:trace>
  <inkml:trace contextRef="#ctx0" brushRef="#br0" timeOffset="116166.4014">20687 3992 1708,'0'1'74,"0"5"30,4 7 16,-3 7 4,1 7 0,1 7 2,0 3-1,-1 1-1,4-4-7,-6-1-60,1-8-108,5-8-153,8-12-305,-10 1 0,5-5 0,5-5 0</inkml:trace>
  <inkml:trace contextRef="#ctx0" brushRef="#br0" timeOffset="116419.2898">20888 4098 1332,'-1'7'141,"-2"6"31,-4 6 18,-1 6 25,-3 2 13,0 2 4,-2 1 4,4-4 2,0-2-1,7-6-93,-1-6-42,6-2-31,2-5-65,10 0-91,11-5-162,11-6-395,17 6 0,5-7 0,7 0 0</inkml:trace>
  <inkml:trace contextRef="#ctx0" brushRef="#br0" timeOffset="116975.1621">21174 4143 849,'-4'0'109,"-1"3"49,1 4 43,-1 7 28,3 1 11,1 8 4,2 1 5,3 0 3,-1-5 3,1 2-66,5-6-34,2-5-41,-1-5-38,3-3-30,-3-2-9,0-2-5,1-7-20,-4-2-21,-2-4-13,-2-6-4,-3 2-4,0 2-2,0 2-5,0 6-4,0 2-1,1 7 1,1-3 15,3 3 19,3 3 12,3-1-1,0 3-2,0 1-6,2 5-5,-6 1-11,-3 2-11,-1 0 2,-1-1 1,-2-2 10,0-3 30,0 0 54,0-4 16,0-3 7,0-2 10,0-7 21,0-4 12,0-5-3,1-4-6,3-1-20,0 5-45,2 6-62,6 7-41,0 13-72,-3 7-126,2-6-479,-5 19 0,-2 2 0</inkml:trace>
  <inkml:trace contextRef="#ctx0" brushRef="#br0" timeOffset="118375.6328">20056 7952 1832,'0'0'78,"0"2"44,-2 7 35,-1 2 29,-1 9 18,1 4 11,2 7 11,1 1 3,1 2 4,4-1-28,3-5-29,-2-5-33,7-4-13,0-9-9,-1-5-10,0-2-8,0-6-11,3-4-2,0-8-4,-2-3-18,-3-7-11,-4-3-13,-2 1-24,-2 4-32,-1 8-4,3 9 2,0 9 4,6 9-2,1 6 5,5 7 6,0 1 9,0-2 21,-2-4 28,-1-6 39,-1-7 10,1-3 4,-2-7-1,1-2-1,-2-8-3,-3-3-3,-3-8-7,-2-6-21,-2-3-27,0 2-27,0 5-16,0 5-16,0 7-6,0 11 2,0 3 0,0-3 4,0 9-1,0-6 7,3 3 8,9 1 5,17-2 6,13-2 7,16-2 1,5-2-1,-1-2-1,-10-3 2,-15-2-1,-16 2-4,-10 1-8,-8 2-10,-6-2-4,-11 1 1,-3-3-2,-6 3-2,-5 0-2,0 3-2,4 6 1,6 4 1,3 7 3,4 9 3,8 4 2,1 3-3,2 5 2,7-5 2,3 0 0,13-5-11,4-4-32,14-6-63,2-6-102,2-5-116,0-6-164,-5-12-450,-10 5 0,-11-5 0,-10-5 0</inkml:trace>
  <inkml:trace contextRef="#ctx0" brushRef="#br0" timeOffset="118719.4173">20891 8037 1460,'0'0'150,"0"1"24,2 2 16,1 1 10,4-2 5,2 0 6,11 1 5,-1-3 2,5-3 3,-3-5-116,-5-1-37,-5-3-39,-8-5-36,-3 0-17,0-3-6,-10 0 0,-4 8 5,-3 2 18,-6 7 9,-1 10 11,1 8 6,7 2 21,4 9 22,6 1 7,4 2 1,4 1-10,2-7-32,7 1-29,5-7-21,14-2-77,11-9-198,-1-10-356,1 2 0,-5-5 0,-6-6 0</inkml:trace>
  <inkml:trace contextRef="#ctx0" brushRef="#br0" timeOffset="118957.0008">21168 7785 1646,'0'5'129,"0"9"27,2 9 19,-2 9 5,1 1 6,-1 10 0,3-1 2,-3-1 1,0-5-1,0-6-105,0-4-98,0-10-120,4-9-157,-2-4-280,1-3 0,3-6 0,0-4 0</inkml:trace>
  <inkml:trace contextRef="#ctx0" brushRef="#br0" timeOffset="119177.4208">21240 7945 1081,'2'8'79,"-2"6"19,1 5 18,-1 4 20,0-5 10,0 4 3,0-1 0,0-4 3,0-3 2,3-2-59,8-3-40,11-5-68,16-3-92,16-4-353,6-3 0,4 1 0,-3 2 0</inkml:trace>
  <inkml:trace contextRef="#ctx0" brushRef="#br0" timeOffset="119985.2589">21835 7773 1969,'-2'5'87,"1"5"11,1 9 4,0 10 2,0 5 3,0 7-3,1 0-5,1-2-11,-2-7-18,1-6-95,-1-6-68,0-8-33,3-7-101,1-3-31,-4-4-6,0-6 7,4-9 15,-12 0 33,4-12 38,-2 4 79,1 1 89,1 7 41,2 3 103,4 10 41,4 1 18,4 3 2,2-3 9,3 6-4,3 4 10,-4 3-33,-4 2-35,-4 8-13,-3 1-6,-3-1-12,0 2-12,3-4-5,4-1-5,6-2-4,4-1-24,8-3-14,-2-2-3,1-3 1,-8-5 2,-1-1-2,-6-2 0,1-7-4,-3-1-12,-3-5-14,-1-2-7,-3 4-12,0 2-15,0 6-2,0 5-4,0 0 2,0 0 0,0 3 6,0-1 16,3-1 33,-3 0 29,7-1 12,-3 0 11,9 0-1,3-5-2,9-2 2,1-5-7,-1-5-10,-2-2-25,-5 0-42,-12-6-34,-6 1-4,-8-2-3,-5 2-4,-4 5 2,-4 3-8,-2 6-39,3 8-25,2 0-59,4 2-98,4-2-476,-2 0 0,2 2 0,-4-1 0</inkml:trace>
  <inkml:trace contextRef="#ctx0" brushRef="#br0" timeOffset="122444.6237">20897 9767 1234,'0'0'24,"0"0"26,0 0 14,2 0 7,-2 0 22,0 0 27,7 2 24,8-2 10,11 0 7,9 0-4,12 0-15,11 0-22,0 2-14,2-1-5,2 3-25,-2-3-25,1 7-22,-7-4-10,8 0-6,5-1 2,6-1 1,9-2-4,15 0 1,15-4 0,16 0 5,17-1-2,8-3 3,8-2 0,5 1 1,-2 1 1,-1 0 0,-4 2 5,0 1 4,-4 2 2,5-1-1,3 1 1,5-2-1,6 3 0,5-5-2,4 2 0,-3 0 0,1 0-2,-2 2 5,-1 1 5,-7 0 6,-1 2 4,-4 0 0,-1 0 1,-1 0 1,-1 0-4,2 0-2,-2 0 0,0 0-4,-1 0-1,-9-2-2,-5 2-4,-7-1 0,-7 1-3,-7 0 0,-1 0 1,-3 0-2,2 0-3,3-1-6,3-3-5,-3-1-5,5 1-5,-3-1 2,-2-2-1,-1 4-1,-4-3-4,-1 2 4,0 0 0,0 0-1,3 1-2,-2-3-2,-1 2 4,-3 0-3,0-2 2,0 1 1,-5 1 4,-4-2-2,-5 2-2,-10-1 2,-8-2-1,-10 0 1,-5 1 0,-10-1-1,-3 3-1,-11-1-1,1 2-1,-9 3-1,-9-2 5,-7 1 3,-3-1 13,-10 1 0,5-2 0,7 2 0,16 1 1,20-2-1,16 5-1,15 4 2,13 2-4,5-1-4,-4 6-9,-8-3 0,-16-5-1,-21 2 2,-23-5 13,-15-2 19,-15 0 1,-6-1-9,-2 0-15,2 0-13,0 0-4,2 0-12,-2 0-25,0 0-21,0 0-39,0 0-76,0 0-110,0-2-128,5-4-312,-5 4 0,1 1 0</inkml:trace>
  <inkml:trace contextRef="#ctx0" brushRef="#br0" timeOffset="124287.74">20816 10559 616,'-2'0'118,"-1"3"22,-2 0 19,0 0 6,3-1 1,1 0 0,1-1 12,1 1 8,-1-1 20,2 1-70,4 0-18,7 0-13,8 1-14,11 1-2,7-3 2,7 0 4,8 2-12,4-1-7,9-2-19,8 1-18,9-1-10,8 0-9,9 0-4,3 0-5,10-3-2,9-2-2,14-4 5,18-1 2,9-1 6,14-1 4,8 1-1,4 2 2,1 1 0,0 4 1,3-1 1,0 2-4,-2 1-4,-4-1-4,3 1-4,-2-3-6,-1 3 2,-1-1-1,0 0 0,-4 3 4,1 0 0,-5-3 3,0 3 1,2 0-1,-2 0 1,-2 0 3,1-1 0,-5-4 2,1 0 0,-1-2-1,-8-3 2,-5-2 0,-6 3 2,-9-3 3,-6 1 0,-4-2-4,-2 3-2,-6-2-3,-1 2 0,-4-2-2,0 2-2,4 0-4,0-1-3,1 1-2,-1 1-2,1-2 2,-1 2 0,-2 2 1,-1-3-3,-5 2 0,-6-1 0,-2 0 2,-3-1-2,0 2 0,1 3 0,2 0 1,-6 1 0,-2 1-1,-9-4 4,-10 3 3,-9-2 0,-6 0 3,-8 3 6,-6-2 1,-6 0 2,-3 2 0,-5 1 2,-4 0 3,1 2-2,-1 0-1,5 0 0,4 2 2,3-1-1,2 2 8,-5 0 7,-3 0 3,-6-3-2,-10 2-2,-2 1-2,-1-2 0,5 2-3,1 2-2,1-2-4,5-1-9,-4 2-7,-1-3-4,-3-1-4,-1 3 3,-4-3-2,-5 2 1,-2 0-3,-3-2-2,0 0-10,-1 0-26,1 0-34,10 0-77,5 0-161,2-4-482,1 4 0,-1 0 0,-9 0 0</inkml:trace>
  <inkml:trace contextRef="#ctx0" brushRef="#br0" timeOffset="125555.1329">21075 10107 1188,'0'0'77,"0"4"30,0 6 19,0 7 11,0 6 4,0 9 2,0 0-1,0 2 2,0-2 4,0-4-27,0-7-23,0-6-3,0-4 15,0-5 13,0-6 2,0 0 2,0 0 1,0-6-2,1-5-3,1-6-10,1-5-19,4-7-25,2-1-36,2 3-27,4 2-7,-1 10-4,-1 3 1,-1 8-1,-3 6 1,1 8 0,-3 4 2,-3 3 0,-4 5 2,3-1 0,-3-1 3,-3-3 1,6-3-2,-3-4 4,0-5 9,0-1 4,0-3-1,6-6 5,1-4-3,6-6 1,5-9 0,9-3-1,-3-2-4,2 7-4,-2 3-10,-8 11-5,-5 5-1,-4 6-8,-4 6-8,0 5-2,0 3-2,-3 9 3,0 0-1,5 1-33,-2 1-62,0-3-93,4-3-116,10-5-310,-7 0 0,7-9 0,7-4 0</inkml:trace>
  <inkml:trace contextRef="#ctx0" brushRef="#br0" timeOffset="126269.5132">21613 10249 2314,'-3'0'99,"-1"4"9,-2 5 6,2 0 5,2 5 4,2 2 1,2 0 0,3 0-1,0-4 6,1-5-69,2-2-15,-1-2-7,3-6-6,-3-3-7,-1-2-5,-3-7-2,-2-5-2,-2-3 1,-8 0-4,-1 0-6,0 6-7,3 2-7,2 7-3,3 5 5,4 3 1,-1-1 1,4 2 7,1 2-2,9-2-1,2 2-3,2 1 0,2 2 5,-4 0 2,-1 0-8,1 1-10,-1 0-10,-5 2-4,-2 2 1,-5 1 1,-2 2 2,-2 3 9,-3 2 10,-4-2 14,4-3 23,-2-4 32,0-3 53,2-4 9,0-3 4,2-3 1,1-6-4,0-2-5,0-5-14,4-8-15,6-3-16,9 1-25,3 0-46,4 3-13,5 9-12,-8 3-14,-2 10-10,-7 1-4,-2 7 4,-6 1-3,-3 6-2,-3 4-9,2 2-7,-4-3-7,2 0-20,2 0-49,-2-5-102,1-6-170,1-7-259,-1 2 0,5-4 0,3-1 0</inkml:trace>
  <inkml:trace contextRef="#ctx0" brushRef="#br0" timeOffset="126646.1098">22026 10023 1368,'0'-5'128,"0"2"18,1 2 16,4 5 12,1 9 3,5 11 2,-3 7 1,1 8 2,-2 2-2,-4-2-128,-3 0 0,0-9-24,0-7-27,0-3 9,0-7 7,-2-8 4,-1-3 2,-5-5 0,-2-5 2,-7-4 1,-1-8 0,-1 4-6,2 0 3,3 5-19,4 6-10,7 8-13,2 5-31,1 6-55,4 2-70,3-1-83,10 2-30,10-10-177,13 5 0,7-5 0,9-3 0</inkml:trace>
  <inkml:trace contextRef="#ctx0" brushRef="#br0" timeOffset="127013.5716">22262 10181 1731,'-12'0'105,"-6"3"13,-3 3 6,0 4 11,1 0 18,11 7 7,6 1 5,3-3 2,0-1 0,9-3-78,2-5-19,2-3-10,5 0-6,1-3-7,-2-5-21,0-2-5,-3-4-8,-4 0-2,-4-3-3,0 4-20,-5-1-16,-1 7 1,0 2 0,0 5 0,0 3 0,2 7-1,0 2 0,-1 4-31,2 0-98,5-2-167,-5 3-212,0-3 0,-5-1 0</inkml:trace>
  <inkml:trace contextRef="#ctx0" brushRef="#br0" timeOffset="127396.006">21239 10896 1889,'0'1'75,"0"4"34,0 7 20,0 5 6,0 7 2,0 6-1,0 2 1,0-2 0,0-1 1,0-5-24,0-5-47,0-7-38,0-6-78,0-4-96,3-9-107,9-7-305,-9-3 0,0-6 0,-5-6 0</inkml:trace>
  <inkml:trace contextRef="#ctx0" brushRef="#br0" timeOffset="128108.6671">21121 10869 1690,'-13'0'136,"-1"0"35,4 0 26,-4 2 13,13-5 25,7 3 15,10-1 8,13-1 2,13 1 1,14 0-79,5-2-57,1 1-36,-9 2-29,-17 3-9,-11 1-26,-12 4-11,-10 4-6,-2 5 1,-4 5-1,-6 6-2,4 1 8,2 0 5,0 0 8,-1-7 2,11-3 12,-1-3 6,5-7 2,2-6 2,7-1-2,1-5 2,0-6-4,-3-3-4,5-7-9,-7-6-6,-2-3-16,-5 0-9,-2 6-13,-7 5-29,3 8-2,-3 4-1,0 5 1,0 5 2,0 0 4,0 4 6,0-3 6,3 3 9,1-4 15,2-1 30,7-3 6,1-1 0,8 0-2,4-3-3,0-3-2,-1-2-4,-2-4-9,-6-3-15,-10 1-10,-4 2-7,-2 1-3,-5-2-4,-7 7 1,-1 1 1,-6 5 2,-2 8 2,-4 5 5,3 4 8,6 4 1,2 8 2,7-3 0,3 1 2,7-3-6,10-1-38,1-5-44,7-3-53,8-8-58,0-4-71,2-8-128,-2-11-292,-6 3 0,-7 0 0</inkml:trace>
  <inkml:trace contextRef="#ctx0" brushRef="#br0" timeOffset="128411.4011">21905 10971 1131,'0'1'178,"-1"-1"17,1 4 21,0 2 14,-3 2 11,10 5 10,2 3 5,8 2 3,0 1 2,4 1-140,-5 1-21,-1 0-6,-6-2-2,-3 1 13,-9 1 0,-9-2-7,-9-1-3,-7 0-1,-2-2 1,-5-5-7,2-7-5,1-4-11,5-4-20,3-6-40,9 3-57,3-5-94,8-4-203,4 1-457,3-3 0,0-6 0,7-3 0</inkml:trace>
  <inkml:trace contextRef="#ctx0" brushRef="#br0" timeOffset="129385.5767">23317 9003 1566,'-9'0'135,"-4"2"30,-9 0 16,-3 5 5,2 3 3,1 2 1,5 5 2,2 1-1,7 0 1,-1 4-88,2 2-45,-2 1-28,3-2-18,1 0-4,2-3-1,3-5 5,3-2-2,6-6 2,6-7 2,7 3-3,8-3-1,9 0-1,-6-3 2,-5 6-4,-5 2-4,-6-1-4,-14 7 1,-2 0 2,-2 4-3,-9-1 2,-4 1 2,-8 2 0,-5-3 0,-1 1 4,2-1 0,4-6-13,11-4-81,6-4-73,4-9-51,12-13-120,2-7-222,11-3 0,2-6 0,10-3 0</inkml:trace>
  <inkml:trace contextRef="#ctx0" brushRef="#br0" timeOffset="129663.1777">23431 9138 1868,'2'7'112,"-2"5"14,4 5 5,3 4 3,1 2 1,3-1 3,1-1-2,3-6 6,0-3 8,2-3-80,-1-6-20,-1-3-15,2-5-4,-1-6-2,-2-4 0,-2-5-2,-5-3-4,-3 0-19,-3-4-32,-1 4-46,0 4-147,0-1-388,0 9 0,5 7 0,8-1 0</inkml:trace>
  <inkml:trace contextRef="#ctx0" brushRef="#br0" timeOffset="130094.6943">23931 9097 1786,'-14'5'130,"-8"4"18,-7 3 10,-7 3 1,12 4 2,4-2 5,10 1 7,5-4 3,9 0 3,-3-2-94,5-4-26,7-4-15,1-4-11,7 0 1,2-4-3,1-4-3,-3-1-7,-3-1-6,-3 3-3,-2 4-4,-2 3-6,-2 6-4,1 8 1,-3 7-4,-4 7 2,-2 5 5,-7 3 6,-9 0 8,-5 1 2,-8-4 2,-8-4 0,0-6 3,7-7 2,5-9-9,8-3-25,9-10-78,10-8-142,12-20-455,8 2 0,10-9 0</inkml:trace>
  <inkml:trace contextRef="#ctx0" brushRef="#br0" timeOffset="130707.6075">24188 9169 1504,'-6'14'102,"0"2"3,-1 5 2,-2 3-1,6-4 3,-1-3 12,3-5 19,2-4 10,4-5 3,6-5-81,2-5-16,5-4-3,3-5 1,-1-3-1,-5 0-4,-7 4-18,-4 6-16,0 4-10,-2 3-5,-1 9-1,1 5-1,-1 2-2,2 6-3,2 1 0,1-1 5,7-1 2,0-4 0,1-1 0,2-7 2,0-4-1,1-3-2,-1-8 3,0-6 2,-3-5 0,-4-4 0,-1 0 2,-4 1 5,-1 6-3,0 5-5,0 8 4,0 0 1,2 7-1,-1-2 0,-1 7 2,3 2-1,-6 3 5,3 1 2,-3-1 8,0-5 24,0 2 36,0-5 17,0-5 8,0-1 1,0-3-3,0-4-1,0-4-28,0-9-67,9-7-104,18-9-241,3-2-348,16-1 0,12-3 0,13 3 0</inkml:trace>
  <inkml:trace contextRef="#ctx0" brushRef="#br0" timeOffset="131125.0417">25227 8724 2530,'0'-7'139,"0"2"-1,-2 0 3,-1 1 1,-5 9 9,-3 13 5,-2 16 0,0 15 1,1 17 1,4 18-115,5 17-26,3 11 3,2 11-3,5 8-1,1 4-10,-2-2-6,7 0 1,0-7 1,-3-7-2,-1-3 6,-1-10 13,-2-3 10,-2-3 4,-1-1 7,-2-2 1,-2-1 4,1-3-2,0-8 0,1-8-3,-1-7-27,0-15-39,0-10-40,0-16-59,0-12-95,2-16-120,-2-23-373,2-3 0,-1-13 0</inkml:trace>
  <inkml:trace contextRef="#ctx0" brushRef="#br0" timeOffset="131861.3617">26081 8950 1641,'0'0'41,"0"0"38,0 9 30,0 10 9,0 8 2,2 17 2,3 16 0,3 5-2,1 1 2,-1-2-31,2-10 8,-4-13 10,-3-9 4,-3-16-3,-1-9-2,-4-7-2,-2-11 4,-2-6 1,-5-12-1,-4-10-1,-1-9-14,2-6-46,1 1-31,10 1-6,3 8 3,4 7-1,7 6-3,8 5 1,5 9-2,5 3 0,8 6-5,-1 5-2,-6 6-4,-7 5-4,-5 5-3,-9 2-2,-4 3 1,-4 2-2,-11 0-11,-1-1-20,-7 0-50,1-1-65,1-4-55,8-9-121,8-3-291,5-2 0,7 0 0,10-2 0</inkml:trace>
  <inkml:trace contextRef="#ctx0" brushRef="#br0" timeOffset="132162.934">26311 9195 1397,'0'17'123,"0"3"14,2 6 7,1 4 16,3-6 19,3-4 12,5-5 8,-1-4 11,4-7 8,-2-2-101,0-2-20,-1-6-13,-3-4-6,-5-5-17,-3-6-27,-3-7-23,-6 0-19,-4 1-20,-1 1-36,-1 7-16,-1 9-26,4 3-36,4 6-71,2 1-118,2 0-162,4 6 0,6-4 0,10 0 0</inkml:trace>
  <inkml:trace contextRef="#ctx0" brushRef="#br0" timeOffset="132888.9921">26622 9121 1254,'-3'3'116,"-4"4"9,-3 0 6,-1 7 3,4 0 6,-2 6 10,3-3 10,6 0 6,0 1 3,3 0-88,7-1-30,4 0-9,5 0-4,7-5-3,0 1-5,-2-6-16,-6-2-20,-8-1-18,-3-1 0,-7 2 1,-10 1 0,-3 0-8,-13 2-17,-4 1-20,-8-3-15,4-1 4,8-4-17,14-5-34,8-9-47,8-9-39,11-7-38,8-7-56,3-3 0,8-3 680,5-1-590,-1 2 39,-2 1 43,-9 8 13,-8 12 80,-8 9 86,-6 8 67,-5 6 64,1 11 60,-1 3 16,2 5-5,-1 7-9,2 7-24,3 4-9,-1-1-55,-1-2-36,2-3-22,0-3-20,-1-11-14,2-5-4,-1-6-10,5-5-7,5-4-7,3-7-1,3-2 3,1-8-5,-7-4-2,-4-7-6,-4 7-8,-5 1-18,-3 6-2,-3 9 3,-3 5 8,-5 7 2,-1 8-6,-2 6 6,4 1-4,4 7 2,3-2 0,9-6 13,3-3-10,5-6-49,10-5-122,31-9-140,-9 2 0,9-6 0</inkml:trace>
  <inkml:trace contextRef="#ctx0" brushRef="#br0" timeOffset="133269.6491">27481 8893 1623,'2'-3'72,"-1"3"37,5 0 15,1 3 3,-1 5 0,5 9 1,5 4 2,0 16-1,3 6 21,1 18-21,-1 14-4,5 11-32,-3 12-13,0 8-1,-4 9-2,-2 2-1,-9 7 0,-3-3 0,0 0-19,0-7-36,2-3-15,1-13-9,4-3-5,2-3-17,-3-6-39,6-6-46,-2-9-82,9-15-450,-1-3 0,1-12 0,4-10 0</inkml:trace>
  <inkml:trace contextRef="#ctx0" brushRef="#br0" timeOffset="134169.7667">28522 9172 665,'0'14'54,"3"13"1,0 7 2,0 9 1,3 6 1,0-1 2,5-4-4,-7-7 26,-1-8 80,-3-8-33,0-7-2,0-11 5,0-3 2,0-9 1,0-7-3,-1-5 2,-2-11 2,-2-6-22,-1-5-74,3-1-9,2 2 2,1 6-1,3 5-1,10 11-3,-2 6 4,11 3-3,5 7 0,0-1-6,-8 5-4,-1 0-5,-9 5-9,-6 4-4,-2 3 1,-2 6-1,-8 4 2,-6 2-2,-10-2 2,-3 2 2,-2-2 8,7-5 9,7-5-8,10-6 10,9-3 0,10-3 5,11 0-4,6 0 2,11 0-2,6 0 2,-1 0-11,-8 5-7,-8 2 7,-12 3-8,-12 4-1,-7-1-2,-12 6 1,-7-2-17,-9 0-26,-6-2-30,2-4-8,9-3-7,9-6-76,9-4-73,14-10-64,13-1-154,7-6 0,9-1 0,12-9 0</inkml:trace>
  <inkml:trace contextRef="#ctx0" brushRef="#br0" timeOffset="134503.8676">29004 9287 506,'3'0'134,"-2"1"11,1 1 11,1 3 35,-2-5 59,1 2 46,2-1 8,4-1 2,-2 0 3,6-3-108,-3-2-28,-3-1-14,-3-5-21,1-1-40,-4-5-61,-4 5-44,-2 3-3,0 6 10,-8 5 10,-1 6 0,0 6 5,0 3 3,6 6 9,8 0 8,-1 0-2,8-2-9,6-4-16,12-3-51,8 0-68,16-8-78,9-4-121,8-7-272,-10 3 0,-6-8 0,-10-1 0</inkml:trace>
  <inkml:trace contextRef="#ctx0" brushRef="#br0" timeOffset="135189.2241">29395 9276 1250,'-12'0'111,"-7"2"19,-3 1 6,-8 6 2,5 3 5,5 4 2,5-1 7,3-1 11,9-3 5,3-4-77,3 1-22,0-1-15,7-5-4,6 1-2,3-6-4,5 0 0,-3-4-7,0-1-9,-8 0-7,-6 0-14,-4 3-7,-3 1-1,0 6 0,0 4 1,0 3-2,3 0 0,0 5-3,-2 0-1,7-3 4,4-1 10,0-5 0,6-1-6,0-1-6,5-3-6,-4-4-8,-5-4-19,-5-4-12,-2-5-11,-4-6-3,0 0 4,-3-1 23,0 4 0,0 6 8,0 11 14,0 3 19,0 9 23,0 1 19,0 5 16,3 5 3,-3-1-5,5-5-22,-3 0 11,1-3 36,-2-5 22,-1-3 5,0-3-6,0 0-6,0-3-3,0-3-3,0-4-2,0-5 2,0-6-7,0-1-41,3 2-33,6 2-16,3 7 0,6 4-7,3 5-17,3 2-23,2 5-26,-5 4-34,-4 0-59,-3-1-71,-1-3-131,-7-4-223,1 3 0,0-2 0,9-2 0</inkml:trace>
  <inkml:trace contextRef="#ctx0" brushRef="#br0" timeOffset="135507.3746">29845 9167 1278,'-6'0'54,"-2"5"8,-3 1 12,1 7 12,6 2 17,1 3 5,1 0 8,4-2 2,5-1 1,1-4-39,5 0-14,4 1-8,4 0-14,-6 3-18,-3 2-18,-4 0-5,-7 0-6,-4 0-2,-5-1-14,-5-3-23,-1-4-17,-2-2-7,1-4-6,3-5-69,9-9-258,2 5 0,5-11 0,8-3 0</inkml:trace>
  <inkml:trace contextRef="#ctx0" brushRef="#br0" timeOffset="135800.6849">30435 8874 1290,'-4'2'108,"-6"6"28,-3 7 12,-10 7 2,-2 10 1,-4 10 0,2-1 0,9 3 2,7-4 3,7-7-60,12-2-45,11-6-31,5-5-53,8-7-64,11-6-82,4-5-47,-5-9-219,-3 0 0,-13-1 0,-10-3 0</inkml:trace>
  <inkml:trace contextRef="#ctx0" brushRef="#br0" timeOffset="136569.3778">30573 9071 1091,'0'-6'164,"0"-3"-2,-1-1-2,1 3 11,0 4 14,-2 8 9,2 7 3,0 3 1,0 6-1,0 9-132,0 0-54,0-2-23,0-2-21,2-7-45,-1-6-25,4-6-54,4-5-62,1-4-48,1-3-18,2-6 0,-5-2 14,-3-9 46,-2-4 98,-2-1 112,-1 3 74,-1 7 57,2 5 61,1 9 73,-2 1 34,0 4 12,0 4 4,0 5-20,-2 1-70,1 3-69,1-1-64,-2 1-8,2-3 1,3-1-34,2-3-27,3-2-29,6-4-42,9-1-39,4-5-47,1-4-77,-1-6-51,-4-3 0,-8-1 9,-6 1 45,-6 3 22,-4 10 48,-4-1 69,-1 5 59,-2 5 53,-5 5 80,2 0 57,5 2 12,-1 2-1,4-2-35,3-4 1,0-1-10,2-5-26,3 0-21,6-1-10,6-1-12,2-3-6,5-4-22,-6 0-19,-4-1-8,-8-1-40,-5 4-5,-1 4 4,0 2 5,0 6 13,0 8 10,0 3 8,0 7 24,2-1 17,1 1 5,3-4 28,-2 1-11,2-7-3,-3-6-4,-1-2-68,1-4-66,0-13-125,7-2-308,-8 0 0,1-7 0,1-8 0</inkml:trace>
  <inkml:trace contextRef="#ctx0" brushRef="#br0" timeOffset="136806.6833">30975 8846 1114,'0'-6'79,"2"1"4,2 3 8,2 0 7,5 4 9,2 14 13,2 4 14,5 12 2,-4 7 2,2 9-90,-4 6-16,-7 5-17,-11 0-21,-16 1-41,-17 1-71,-22-9-286,-25 2 0,-29-4 0,-30-4 0</inkml:trace>
  <inkml:trace contextRef="#ctx0" brushRef="#br0" timeOffset="137657.4045">27279 9143 1637,'0'0'85,"0"2"8,0-2 10,-6 4 11,0 4 20,-4 4 12,-7 5 6,-3 9 3,-2 4-3,-2 4-58,6-3-24,4 5-10,11-7-17,0-2-28,12-7-60,5-2-63,1-10-105,12-3-324,3-10 0,-1 3 0,-1-1 0</inkml:trace>
  <inkml:trace contextRef="#ctx0" brushRef="#br0" timeOffset="137893.635">27321 9297 1134,'0'-4'126,"0"-1"-2,0 1-1,0 1 17,0 3 11,0 7 5,0 7 4,0 3 0,0 8 1,0-1-105,0 2-30,0-2-7,0-7-20,0-5-56,3-6-64,-3-4-78,8-3-232,1-2 0,-3 2 0,0-4 0</inkml:trace>
  <inkml:trace contextRef="#ctx0" brushRef="#br0" timeOffset="138262.9832">27383 9334 1548,'0'0'83,"0"2"33,0 3 10,0 5 7,-3-2 5,0 9 2,-2 0 5,2-2 2,3-4 6,-1-4-30,2-2-39,2-3-30,3 0-9,5-2-6,4 0-4,3-2-2,-1 2-4,-2-5-2,-5 0-2,-4 4-8,-4-2-23,-1 2-7,-2 1 0,1 1 0,-2 2 1,-1 1 9,0 7 4,-3 7 4,2 7-2,-1 5-1,-2 4 17,2 3-6,2-3-43,-2-3-74,1-7-130,-2-9-337,-9-1 0,-12-7 0</inkml:trace>
  <inkml:trace contextRef="#ctx0" brushRef="#br0" timeOffset="138894.2919">24865 9017 1819,'-7'0'64,"-8"0"17,-5 5 21,-4 5 6,-3 11 7,0 4 2,0 14 0,4 4 0,7 3-1,5-3-44,8-4-38,1-5-38,6-8-47,2-6-12,-2-9-22,5-5-62,5-6-75,4-8-236,1-1 0,-2-1 0</inkml:trace>
  <inkml:trace contextRef="#ctx0" brushRef="#br0" timeOffset="139106.7253">24777 9227 731,'0'0'119,"0"3"33,0 4 18,0 5 11,1 7 11,-1 3 3,0 3 4,0 3 1,0-6 1,0 2-51,0-4-71,2-7-63,1-4-59,2-7-59,3-4-146,3-3-190,1 1 0,-2-7 0,3-1 0</inkml:trace>
  <inkml:trace contextRef="#ctx0" brushRef="#br0" timeOffset="139512.5935">24869 9276 959,'-4'2'89,"1"1"20,-6 6 5,-1 3 5,-1 1-1,2 4 1,6-2-1,3-3 5,0-1 2,3-1-40,3-3-39,3-4-21,6-2-8,2-1-14,6-2-14,-1-2-11,-4-2-1,-4-3-12,-4-3 2,-5-2-11,-4-1 0,-1 1 6,0 1 5,0 6 8,0 2 17,0 5 20,-3 5 7,3 0 8,-1 5-1,1-1 1,0 1-1,3 0-9,-2-2-1,2-4-3,3 1-13,-3-3-31,-1 4-12,-2-2-87,-12 0-236,-9 14 0,-20 3 0,-15 3 0</inkml:trace>
  <inkml:trace contextRef="#ctx0" brushRef="#br0" timeOffset="140396.2745">21079 9297 1019,'-3'1'69,"2"5"27,-2 2 27,1 6 32,1 1 18,1 9 10,0 7 3,1 4 3,-1 2 2,0 3-45,0 1-24,0-7-28,0 0-32,0-8-59,0-6-58,0-8-46,2-6-122,7-9-263,-3-2 0,-2-4 0,5-6 0</inkml:trace>
  <inkml:trace contextRef="#ctx0" brushRef="#br0" timeOffset="140643.6138">21174 9251 1427,'0'-2'56,"0"0"24,0 2 34,1 5 23,-1 7 9,5 11 6,0 8 3,1 7 1,-2 5-5,2-2-67,-2 1-23,-1-9-46,-3-4-66,0-9-74,0-8-109,17-7-230,-12 0 0,1-5 0,-3-3 0</inkml:trace>
  <inkml:trace contextRef="#ctx0" brushRef="#br0" timeOffset="141599.6075">21183 9440 1298,'0'0'70,"-2"0"26,1 3 26,1 2 16,0 1 9,3 0 6,5 3 3,6-1 3,6-2 3,9-3-39,4-3-30,2 0-27,-5 0-39,-2-4-28,-10-2-26,-4-2-12,-8-3-9,-3-3-6,-3 2 0,-3-5 16,-6 8 15,0 0 16,-8 6 23,2 3 21,0 4 29,3 4 14,3 5 10,6 2 5,1 5-1,2-1-16,3-2-16,2 2-13,4-2-9,11-3-9,7-4-8,1-3-6,5-6-6,0-1-3,-7-1-4,-9-6 0,-5 4-1,-9-8 0,-2-1-3,-1 0-2,-3-2 2,2 3 6,-1-1 5,-1 6-6,2 0 1,1 4 10,0 2 7,0 7 5,0 2 4,1 4-1,2 6-3,-1 2-8,1-1-5,0-1 8,-2-6 0,2 0-4,-3-5 4,0-3 10,0-4 0,0-1 3,0-1 0,0-6 1,3-3 2,-3-4 1,3-2-3,3-5-6,3 2-13,2 5-17,0 5-4,-1 5-2,0 0-3,1 9-2,-1 0-3,-2 4-1,-3 0 2,-1 5 1,-1-3-3,-1-2 6,-2-3 9,0-2 12,0-4 6,0 0 2,1 0 1,-1-5 3,4-2-1,3-7-3,3-3-9,4-2-18,-1 0-22,-2 4-20,-1 5-6,-4 6-2,-3 6-1,0 5-11,-3 5-17,0 5-16,4 2-17,-4 2-41,3-1-45,1-1-73,9-6-278,-5 0 0,1-1 0,3-8 0</inkml:trace>
  <inkml:trace contextRef="#ctx0" brushRef="#br0" timeOffset="141967.1462">21979 9181 1261,'0'-4'22,"0"-1"-9,0 0 27,0 3 29,0 6 42,0 10 27,0 9 22,0 0 9,-3 9 11,3-3-10,0 7 15,0 0 21,0 3-18,0 3-20,0 1-34,0 2-27,3-4-22,0-3-6,3-4-10,1-6-15,9-7-19,2-7-51,6-7-83,6-5-125,6-8-436,-3 3 0,-1-2 0,-7 2 0</inkml:trace>
  <inkml:trace contextRef="#ctx0" brushRef="#br0" timeOffset="142595.3219">21874 9437 1387,'0'0'20,"0"0"-3,0-2 5,0 2 13,-4 2 12,-1 0 8,-1 4 5,-3 6 2,-2 0 2,5 5-20,2-2 12,2-1 24,1 0 9,1-1-11,3-3-6,3-1-3,2-2-5,5 0-4,5-1-6,-3-1-8,1 1-18,-4-1-25,-4 4-11,-5 0-4,-1 0-2,-8 3-6,-4-1-12,1 0-29,-6-1-37,3-5-51,8-3-274,-4-2 0,8-3 0,2-2 0</inkml:trace>
  <inkml:trace contextRef="#ctx0" brushRef="#br0" timeOffset="143094.9988">22283 9287 918,'0'-3'103,"0"3"11,0 0 21,-1 3 24,-2 0 18,0 7 14,-4 0 8,0 4 5,1 1 7,0-3-93,0 1 24,1 2 9,1 3-10,-3-1-15,-7 4-10,-6 1-13,-2-2-2,-1 0-3,1-2-1,7-4-8,6-4-12,2-5-17,7-2-12,0-3-6,4 0-4,3 0-3,6 0-8,4 2-1,7 0-11,-1 4-9,-3 1-10,1 5-9,-4 1-11,0 1-25,3-2-21,-5-1-43,0-1-57,-6-7-48,-3 1-43,4-4-368,-7-3 0,0 3 0</inkml:trace>
  <inkml:trace contextRef="#ctx0" brushRef="#br0" timeOffset="143805.5278">22370 9402 80,'0'0'56,"0"0"22,0 0 10,0 0 5,0 0 2,0 0 6,0 0 8,0 0 28,0 2 22,0 1-10,-1 1-17,-1 3-2,-1 1 17,-1 1 12,-2-4 9,1 6 3,-1-2 1,0-1-22,3 0-11,3 2-8,0-2-9,0-1-16,3-2-20,3 0-10,0-4-8,1-1-4,1 0-6,0 0-4,-3-1-11,-2 0-3,0-1-5,-2-3-4,1 3-15,-2 0-16,0 0-1,4 2-3,-3 2 3,5 2 1,2 5 1,-2 5-2,3 6 1,-3 2 8,-3-1 23,-3 0 21,-2-2 7,-5-4 2,-6 2-2,-4-3 0,-4-2-1,1-2 0,2-5-4,11-1-32,2-8-57,4 1-82,4-11-139,13-8-454,-7-2 0,9-11 0</inkml:trace>
  <inkml:trace contextRef="#ctx0" brushRef="#br0" timeOffset="144098.8107">22474 9203 885,'0'3'86,"3"0"20,3 6 12,5 5 7,5 6-3,2 9 4,2 2 0,-3 4 0,1-2 1,-8 1-26,-5 0-1,-4 0 0,-4-4-2,-6 2 1,-3-2 6,-7-1-4,-5 0-6,-2-5-45,6-2-85,10-8-185,2-4-288,4-2 0,4-3 0,0-1 0</inkml:trace>
  <inkml:trace contextRef="#ctx0" brushRef="#br0" timeOffset="146969.8161">23694 9922 1901,'0'0'55,"0"0"38,0 0 31,0 2 26,-4 0 21,4-2 19,0 0 21,0 2 23,0-4 41,0 2 19,0 0-23,4-2-35,3-3-29,8-2-23,4-2-22,11-2-16,3 0-18,2 3-26,-5 3-41,2 3-39,-10 4-15,-5 6-3,-1 4-1,-9 2 0,-4 6 0,-5 0 0,-6 3 5,-11-2 4,-4 4 1,-5-4 4,-3 0 1,9-5 1,4-1 5,11-6 6,2-3 25,6-4 13,-1-2 0,4 0-4,9-2 2,5-1-4,8-1 1,7 1 0,0 0-5,3 1-10,-3 2-28,-1 5-14,-2 1-6,-3 6-1,-6 2-2,-5 9 2,-6-3 0,-6 1 1,-2 1 2,-5-2 8,-7 1 23,-3-1 22,-5-3 27,-11-3 37,-4 1 38,-3-8 33,-4-2 27,-6-3-2,-2-2-1,4 0-6,3-2-24,6 2-20,11-3-29,9 1-34,4 0-39,8 0-35,0 1-27,3 1 0,0-2 0,0 2 0,0 0 0,0 0 0,0 0 0,0 0 0,0 0 0,0 0 0,0 0 0,0 0 0,0 0 0,0 0 0,0 0 0,-1 0 0,1 0 0,0 0 0,0 0-17,-2 0-18,1 0-34,1 0-15,-2 0-26,1 0-37,1 0-38,1 0-28,-2 0-12,1 0-18,0 0 1,0 0 10,0 0-5,0 0-20,0 0-14,0 2 2,0 1 5,0-3-13,1 0-56,2 0-88,10-5-391,-10 1 0,2 3 0</inkml:trace>
  <inkml:trace contextRef="#ctx0" brushRef="#br0" timeOffset="148265.665">26436 9922 1466,'0'-3'156,"0"-1"40,0-3 38,0 2 38,0-5 31,0 5 1,0 0 3,0 4 19,0 4 11,0 8-94,0 8-39,0 8-37,0 8-33,0 2-30,-3-2-27,0-6 3,3-4 4,-3-4-18,3-9 3,0-4 2,0-3 6,0-4 5,3 1-5,6-7-6,8 2-8,4-5-2,6 0-6,6 0-5,5 1-20,-1 1-38,3 5-50,0-1-61,-2 2-67,-8 0-67,-9 0-99,-4-1-130,-4-6-379,-8 6 0,-1-1 0,-1-1 0</inkml:trace>
  <inkml:trace contextRef="#ctx0" brushRef="#br0" timeOffset="148765.0129">26754 9928 1235,'0'-6'227,"0"-1"23,0 0 9,0 1 2,0 2 23,0 4 23,0 0 27,0 8 26,0 1 18,0 8-140,0 12-48,0 9-15,0 6-11,0 6 3,0 1-22,0 1-22,0-3-21,0-7-17,0-6-9,0-8-18,0-5-16,0-6-3,0-7 3,0-2-3,0-4 5,0-4 2,0 0 2,0 2-6,0-2-9,0 0 0,0 0-3,0 0-3,0 0-2,0 0-5,0 0-7,0 0-8,0 0-16,0 0-17,0 0-21,0 0-31,0 0-36,0 0-41,0 0-42,0 0-43,0 0-64,0 0-98,21-6-466,-19 6 0,1-1 0,1-4 0</inkml:trace>
  <inkml:trace contextRef="#ctx0" brushRef="#br0" timeOffset="150405.7009">29008 9879 1004,'-6'0'134,"0"0"58,0 0 46,-3 0 25,4 0 21,1 0 16,3 0 23,1 0 12,0-1 8,0-3-85,0-1-37,3-3-51,7-2-38,5-4-15,3 2-19,5-2-12,1 4-24,-3 0-10,-2 5-8,0 4-7,-3-2-5,-1 3-9,0 3-7,-3 5-7,-1 3 2,-5 5-4,-3 11 6,-2 2 12,-5 1 15,-4 1 17,-10 3 14,-6-4 16,-6-3 2,-1-2 1,2-4 2,8-6 8,4-3 12,8-7-9,6-2-11,3-3-14,0-3-12,0-2-11,3-1-6,6-3-6,2 0-1,7 1-9,4-3-17,0 8-4,2-2 1,1 4-5,2-1 2,5 1-7,1 1 5,3 1-1,2-1-1,-1 3 1,-5 2-2,-8-2 0,-9 4-5,-6-3 3,-6-1-5,-3-3 4,0 2-2,3-1 2,-3 1 7,1-2 3,-1 0 1,0 0 1,0-2-1,0 2 1,2 0 0,-2 0-9,0 0-9,0 0 1,0 0-9,0 2 0,0-2 0,0 0-9,0 0 1,0 1-1,0-1-3,0 1 7,0 1 6,0-2-1,0 0-4,0 0-8,-3 0-2,0 1 6,3-1 1,-3 0-1,0 2 2,3 0 0,0-2 3,0 3 2,0-2 1,0 1-2,-3 1 0,3 1-4,0-2-5,-3 1-7,3-1 2,0-1-1,0 1 0,0-4 0,0 2 4,0 0 2,0 0 0,0 0 5,0 0-8,0 2-35,0-1-50,-3 0-45,3 1-46,0 0-114,0 1-154,15-3-392,-18 7 0,-9 4 0,-7 0 0</inkml:trace>
  <inkml:trace contextRef="#ctx0" brushRef="#br0" timeOffset="152038.7736">2764 9431 946,'1'0'58,"3"0"18,-3 0 20,1 0 17,-2 0 20,0 0 14,0 0 3,0 0-1,0 0-1,4 0-37,2 2-9,6 0-7,6 2-13,5 0-8,4 0 18,12 0 16,6-2 11,12-1 14,5-1 13,13-3 5,5-5 1,6 4-9,-2-4-5,6-4-4,-1 2-31,6 0-22,-1 0-12,1-3-10,-4 2-13,-4 2-9,-9-3-1,-4 4-2,-11 2-3,-10 2-4,-11 0-9,-12 1-8,-9 2-2,-12-1 2,-6 1 0,-1-1 3,-2 1-9,-2 1 1,2 0 1,2 0-3,-2 0 3,0 0 0,0 0 0,0 0-5,0-2 0,0 2-3,0 0 2,0 0 0,3 0-1,-3 0 1,3 0-4,0 0-4,1 0-16,-1 0-14,0 0-19,2 0-25,-2 0-31,3 0-44,3 2-92,4-1-153,1-1-255,4 5 0,1-4 0,0-1 0</inkml:trace>
  <inkml:trace contextRef="#ctx0" brushRef="#br0" timeOffset="157175.4382">24102 10819 1022,'0'0'122,"0"0"35,0 0 26,-1 0 26,1 0 22,-2 0 24,2-1 15,0 0 14,-1-1 15,1-1-81,0 1-24,0 2-33,0-2-22,0 2-28,0 0 16,0 0 11,0 4 4,1 8-5,1 7-12,1 7-2,3 11-2,0-1 4,1-1-4,0 3 5,-6-4-30,1-4-30,-2-2-14,0-4-2,0-4 5,0-2-4,0-2-4,0-1-2,1-4 0,-1 0 1,2-2-8,-2-4-6,0-1-2,0-1-5,0-3-6,0 3-5,0-3-1,1 1-1,-1 1-2,0-1-4,2 4 1,-2 0 1,1-4-3,-1 3-3,2 0 0,-1-1 1,1 0 0,-2-3 0,0 0 3,1 0 5,-1 0 2,0 0-3,0 0 0,0 0 3,0 0-1,0 0 0,0 0-2,0 0 0,0 0-3,0 0-4,0 0-3,0 0 3,0 0 1,0 0-5,0 0 0,0 0 0,0 0-1,0 0 0,3 0-2,-3 0 0,1 0 0,-1 0 0,0 0-2,0 0 1,0 0-1,0 0 1,0 0-1,0 0 2,0 0 1,0 0 0,0 0 0,0 0 0,0 0 1,0 0 2,0 0 0,0 0 0,0 0 0,0 0 2,0 0 1,0 0 0,0 0-3,0 0 0,0 0 0,0 0-3,0 0 3,0 0 0,0 0 0,0 0-3,0 0 1,0 0-1,0 0 3,0 0 0,0 0 0,0 0 3,0 0-3,0 0 0,0 0-2,0 0 2,0 0 0,0 0 0,0 0 1,0 0 0,0 0 0,0 0 0,0 0 1,0 0-1,0 0 2,0 0 1,0 0 0,0 0-3,0 0-1,0 0 0,0 0 0,0 0 0,0 0 0,0 0 3,0 0 0,0 0-6,0 0 0,0 0 3,0 0 0,0 0 3,0 0 0,0 0-3,0 0-2,0 0-3,0 0-1,0 0 3,0 0 0,0 0 2,0 0-1,0 0-2,0 0-1,0 0 3,0 0 0,0 0 1,0 0-1,0 0-1,0 0-1,0 0-4,0 0-4,0 0-2,0 0 0,0 0 2,0 0-1,0 0 3,0 0-1,0 0 3,0 0 1,0 0 3,0 0 1,0 0 3,0 0 0,0 0-3,0 0 0,0 0-5,0 0-1,0 0-1,0 0 1,0 0-1,0 0 2,0 0-2,0 0-1,0 0 2,0 0 1,0 0 4,0 0 1,0 0 0,0 0-1,0 0 2,0 0-1,0 0 2,0 0 1,0 0 0,0 0-2,0 0 2,0 0-2,0 0 1,0 0 1,0 0-2,0 0 2,0 0 0,0 0 0,0 0 0,0 0 2,0 0-2,0 0 3,0 0-3,0 0-1,0 0 1,0 0-1,0 0 2,0 0-3,0 0 1,0 0-1,0 0 0,0 0 0,0 0 2,0 0-2,0-3 4,0 3-1,0 0-4,0 0 3,0 0 1,0 0-1,0-3 0,0 3 0,0 0 0,0 0 0,0 0-1,0 0-3,0 0 0,0 0-2,0 0-4,0 0-2,0 0-2,0 0 0,0 0 0,0 0 0,0 0 0,0 0 2,0 0 3,0 0-2,0 0-2,0 0 2,0 0-2,0 0-6,0 0-3,0 0-1,0 0 0,0 0 0,0 0 0,0 0 3,0 0 5,0 0 2,0 0 3,0 0 6,0 0 6,0 0-2,0 0 0,0 0 0,0 0 0,0 0 0,0 0-1,0 0 0,0 0-2,0 0 0,0 0-3,0 0 3,0 0-1,0 0 0,0 0 0,0 0 0,0 0 1,0 0 0,0 0 2,0 0 0,0 0 1,0 0-1,0 0 1,0 0 0,0 0 0,0 0-5,0 0 1,0 0-6,0 0-6,0 0-2,0 0-3,0 0-1,0 0-2,0 0 0,0 0-1,0 0 4,0 0 1,0 0 4,0 0 7,0 0 0,0 0 4,0 0 1,0 0 1,0 0 0,0 0 2,0 0-1,0 0-4,0 0 1,0 0-1,0 0 6,0 0 0,0 0-4,0 0 4,0 0 0,0 0 0,0 0 0,0 0 4,0 0 2,0 0-2,0 0-4,0 0 0,0 0 2,0 0-2,0 0 0,0 0 0,0 0 0,0 0 0,0 0-1,0 0 2,0 0-1,0 0 2,0 0-2,0 0 1,0 0-1,0 0 0,0 0 0,0 0-2,0 0 0,0 0-2,0 0 1,0 0-2,0 0 1,0 0-2,0 0 2,0 0 2,0 0-1,0 0 3,0 0 0,0 0 0,0 0 0,0 0 2,0 0-1,0 0 1,0 0 0,0 0-2,0 0 0,0 0 0,0 0 0,0 0 0,0 0 2,0 0 0,0 0-2,0 0 3,0 0 1,0 0 0,0 0 0,0 0 0,0 0 0,0 0 0,0 0-3,0 0 1,0 0 2,0 0-2,0 0-2,0 0 1,0 0 0,0 0-1,0 0 0,0 0 0,0 0 0,0 0 0,0 0 0,0 0 0,0 0 0,0 0-1,0 0-3,0 0 4,0 0 0,0 0-3,0 0 0,0 0 0,0 0-1,0 0-2,0 0-2,0 0 0,0 0 0,0 0-1,0 0-1,0 0 2,0 0 1,0 0 0,0 0 2,0 0 0,0 0 4,0 0 1,0 0 0,0 0-1,0 0 1,0 0 1,0 3-1,0-3-1,0 0 1,0 0 0,0 0 0,0 3-1,0-3-2,0 0 0,0 0 5,0 0-2,0 0-3,0 0 0,0 0 0,0 0 0,0 0 1,0 0-1,0 2 3,0-1 0,0 0-6,0-1 3,0 2 2,0-1 1,0-1 0,0 0-1,0 2 1,0-4 2,0 2-2,0 0 2,0 0 2,0 0-2,0 0-2,0 2 2,0-2-4,0 0 2,0 0-1,0 0 1,0 0 2,0 0-3,0 0-1,0 0 2,0 0 5,0 0-5,0 0 3,0 0-1,0 0 1,0 0-3,0 0 0,0 0 0,0 0 0,0 0 0,0 0-1,0 0 1,0 0 0,0 0 0,0 0 0,0 0 0,0 0 0,0 0 1,0 0-4,0 0 3,0 0 0,0 0 0,0 0 0,0 0-2,0 0 4,0 0-4,0 0 0,0 0 0,0 0 6,0 0-6,0 0 0,0 0 1,0 0-1,0 0 2,0 0-3,0 0 5,0 1-1,0-1 0,0 1-5,0 2 2,0-3 0,0 0 1,0 0-4,0 0-3,0 0-3,0 0-6,0 0-5,0 0-8,0 0-5,0 0-3,0 0-6,0 0-11,0 0-13,0 0-10,0 0-4,0 3-5,0-3-3,0 0-4,0 1-3,0-1-7,0 0-1,0 0 1,0 0 6,0 0 3,0 0-5,0 0-10,0 0-33,0 0-36,0-1-38,2-2-68,-1-9-218,-1 10 0,0-4 0,0 5 0</inkml:trace>
  <inkml:trace contextRef="#ctx0" brushRef="#br0" timeOffset="161572.6055">27844 10768 645,'0'-4'124,"-2"4"12,2-3 1,0 2-3,0 1 18,0 1 25,0 6 32,5 3 41,0 14 22,1 6-90,2 13-27,1 4-12,-4 3 7,0-1 4,0-3-16,-2-6-21,-1-4-26,1-7-39,-2-7-18,1-5-2,-1-6 0,1-4 2,-1-3-6,-1-1-6,0-1-4,0-1-9,0-1-13,0 1-3,0-1-13,0 0-28,0 3-38,0-3-71,0 0-114,0-8-335,0 6 0,0 0 0,0 0 0</inkml:trace>
  <inkml:trace contextRef="#ctx0" brushRef="#br0" timeOffset="188948.9108">29226 10882 1192,'0'0'114,"0"0"42,-1 0 27,-1 0 9,-2-2 13,-2 2 17,1 0 12,4 0 12,-2 0 18,3 0-42,0 0-12,3 0 1,-6-2-20,6-3-6,-3-1-14,6-6-4,6-3-5,6-1-1,9-4-8,5-1-19,11-1-32,1 5-40,6-1-9,1 3-1,3 5 0,-3 3-8,0 6-10,-7 2-12,-9 8-8,-8 6-4,-8 6-5,-10 4-2,-4 8 6,-7 2-4,-10 8 4,-10 1 2,-10 5 3,-10-2 2,-8 0 2,-2-1 0,3-7 6,4-4 4,8-7-2,5-9 9,10-5 0,5-11 2,2 0 3,7-5 5,2-2 1,2-1 0,3-4-6,2-3-1,3-4-3,8 1-5,6 3-5,4-2-6,3 2-2,7 4 2,-2 4-8,1 2 4,3 2-4,3 1 0,-1 3-7,0 3 6,-1-2 3,-3 4-8,-8-1 1,-2-2-7,-7-2-9,-3 0-18,-6-1-18,-1-2-20,-4 2-6,-1-3-110,0 0-81,0 0-139,3-9-629,-3 3 0,0-4 0,2 0 0</inkml:trace>
  <inkml:trace contextRef="#ctx0" brushRef="#br0" timeOffset="190458.7661">26579 10815 2277,'0'0'90,"0"0"36,0-1 29,0-1 1,0 0 4,-7 2 2,1 0 4,-9-2 8,-8 4 7,-7-2-52,-5 5-27,-5-1-25,-1 3-23,2-1 0,6 1-1,9-2 7,6-1 7,10-2-8,5-2-3,3 0 5,0 0 1,0 0-8,0 0 0,0 0-2,0 0-3,0 0-10,0 0-14,0 0 0,0 3 2,0 2-8,0 4-2,0 4 2,-3 3 1,-3 3 2,-4 4 0,2-3 2,-1-1 1,6-3 2,3-2-8,0-4 3,0-5 4,6 0-1,3-4-2,9-1 1,5 0 2,3 0 0,5-1 2,1 1 0,2 0 2,-1 1-2,2 1-10,-5 4-5,-1 1-3,-5 1-2,-6 3-1,-2 3-1,-3-4-1,-6 2-2,-4 1 3,1-2-1,-4 3 4,0 1 6,-4 2 7,0-3 5,-6 1 4,-6 2 8,-7-5 9,-7 1 12,-5-2 2,-6 0 3,-2-4 36,-3 0 6,-6-1-5,1-1-3,0 1-3,4-1-9,7 2-2,13-2-11,10 0-1,11-1 0,5-4-31,-1 0-4,2 0 2,0 0 3,0 0-2,0 0 8,0 0-17,0 0-3,0 0-22,0 0-42,0 0-52,0 0-56,0 0-79,0 3-135,0-3-223,-1 3-531,-2-2 0,3-1 0,-5-1 0</inkml:trace>
  <inkml:trace contextRef="#ctx0" brushRef="#br0" timeOffset="208663.0076">1458 12630 1665,'0'0'101,"0"0"17,0 0 7,3 0 1,-3 0-5,0 0 3,0 3 18,3 5 17,-3 9 12,6 10-71,3 14-14,1 10-5,1 6 0,1 5 5,-3-4 10,-1-3-1,-1-9-15,-6-9-10,1-8 15,1-12 62,-2-8 18,-1-6-7,2-5-8,-2-8-5,3-7-6,-1-7-2,1-13-3,1-9-8,5-10-31,0-6-73,8-2-29,2 4-6,4 10-4,-2 13-4,-3 17-1,3 10 0,-4 9 0,4 12 2,-2 7 3,-5 11 4,-5 8 3,-3 11 4,-5 2 8,-1-1 2,-1-4 4,2-8 0,-1-10 4,0-10 20,0-9 9,0-5 0,0-10-2,3-5-3,2-15-4,1-9-3,6-11-5,3 0-1,6 2-5,2 5-22,2 14-15,1 6-2,-2 13-4,-2 2-1,0 7-1,-3 5-1,-3 8 7,-5 7 1,-5 10 4,-6 8 0,0 7 10,-3 1 3,3 0 3,0-4 3,0-4 0,-3-7-23,6-9-83,0-5-77,8-4-63,14-11-207,7-11-363,10 0 0,5-8 0,4-10 0</inkml:trace>
  <inkml:trace contextRef="#ctx0" brushRef="#br0" timeOffset="209114.6853">2475 12827 956,'-3'-2'143,"0"-5"41,-6 2 33,-3 4 23,-5-2 15,-4 3 15,-3 7 11,-3 9 9,-2-1 8,-4 13-88,3 4-42,5 2-38,7-2-31,7 2-19,8-8-13,3-5-9,9-4-2,0-8-5,8-6-2,4-2-8,0-3-4,5-4-5,-1-7-1,-1 1-5,-4-6-2,-4 1-9,-4-2-10,-4 4-7,-5 1-24,-3 5-7,0 8 2,1 2 3,2 11 0,2 5 4,-1 7-1,3 4 3,0 3 1,-1-1-7,0-3-2,5-4-101,2-7-149,2-8-440,-2-4 0,3-4 0,0-8 0</inkml:trace>
  <inkml:trace contextRef="#ctx0" brushRef="#br0" timeOffset="209862.7301">2648 12691 1969,'-3'-14'72,"0"-1"-2,0 1 26,3 5 35,0 11 30,3 20 15,3 12 2,-4 18 3,1 12 2,1 10-53,-3 3-18,-1-3 5,-1-11-32,2-9-37,-1-15-30,0-11-13,0-11-26,0-13-68,0-6-85,0-9-81,-4-12-43,-2-9-7,-3-8 19,-6-3 22,0 1 42,-1 9 36,3 6 69,4 8 107,-1 7 107,7 4 96,3 1 49,3-4 11,10 0-7,4 2-15,7 3-38,9 2-37,0 1-44,-1 3-41,-5 3-23,-5 4-15,-2 5-5,-6 8-8,-5 4 0,1 6 3,-1 0 7,-6 3 5,-3-1 5,0-2 4,2-4 8,-4-7 39,2-6 52,2-6 36,-2-4 0,0-4-4,-2-6-9,-1-7-5,-3-2-6,-3-12-9,2-6-9,-1-2-42,2 2-54,3 0-33,3 8-7,0 4-8,7 6 1,4 3-3,1 8 3,5-2 1,4 7-1,-6 0 0,6 0-20,-2 0-51,1 0-53,1 0-59,2 0-137,8-12-585,-17 7 0,-1 1 0,-1-5 0</inkml:trace>
  <inkml:trace contextRef="#ctx0" brushRef="#br0" timeOffset="210118.9844">3154 12887 2233,'0'6'108,"0"6"13,0 5 10,0 5 5,0 2 4,1 6 3,-1 2-1,0 1 2,0 1 0,2-3-81,-2-4-45,0-3-77,3-10-233,-3-14-342,0 5 0,6-6 0,7-8 0</inkml:trace>
  <inkml:trace contextRef="#ctx0" brushRef="#br0" timeOffset="210464.0493">3513 12864 2329,'-8'-7'127,"-2"-4"25,0 0 3,-2 1-1,3 6 1,1-1 0,0 7 0,-5 5 4,-5 5 3,-6 6-85,-5 6-27,-1 5-20,2 2 1,5-4 6,9 0 1,7-3 4,6-2 0,8-1 2,5-1-4,4 0-5,3-4-8,11 0-28,-2-2-40,1-3-151,9-7-600,-10-1 0,-2-5 0,-2-6 0</inkml:trace>
  <inkml:trace contextRef="#ctx0" brushRef="#br0" timeOffset="213625.14">3437 12821 602,'-5'-3'146,"-1"-2"48,0 1 26,-4-1 37,4 5 17,1-3 6,0 3 2,2 0 4,3 0 9,-1 0-88,1 0-44,1 0-35,-1-1-8,0 5-14,2 4 6,7 7 11,6 8 4,9 10-3,5 2-4,6 1-9,-3 3-2,-4-2-14,-4-9-18,-6-3-26,-3-4-44,-2-7-79,-2-4-116,4-6-211,-9-2-392,-3-2 0,0 0 0,-2-6 0</inkml:trace>
  <inkml:trace contextRef="#ctx0" brushRef="#br0" timeOffset="213903.4377">3649 12789 1268,'0'0'76,"-2"2"28,-1 8 41,-3 14 33,-3 8 12,-1 11 2,-2 11 2,-3 6 0,4-3-1,-1 0-62,2-10-21,0-7-43,3-9-94,4-11-140,1-13-402,-2 0 0,1-4 0,0-6 0</inkml:trace>
  <inkml:trace contextRef="#ctx0" brushRef="#br0" timeOffset="214574.5097">4860 12809 491,'-9'3'95,"-4"-2"49,-3 4 46,-8 2 42,-4 2 29,-5 3 15,-5 1 11,-2 3 2,0 0 2,9 3-42,5 3-50,14-3-46,7 1-44,5 1-41,7-2-22,2-1-17,7-3-4,4 0-1,10-2-2,2-3-4,3-3 2,-3 0-3,-5-2-3,-7 2 0,-5-1-4,-9 1 3,-3 5-2,-3 2 1,-8 5 3,-8 3-1,-2 2 1,-8 1 1,-4-3 0,3-1-3,-2-8-7,9-8-35,1-3-93,9-10-170,4-13-360,6 1 0,0-10 0,9-12 0</inkml:trace>
  <inkml:trace contextRef="#ctx0" brushRef="#br0" timeOffset="214985.434">4767 12772 1727,'0'-7'108,"0"0"-3,3 1 1,0 0 26,6 12 20,3 11 9,2 14 7,4 13 1,-3 10 3,0 7-80,-5 1-26,-1-7 2,-1-8-1,-4-8-25,-1-12 9,0-9 54,-1-10 12,-1-5 2,2-6-1,2-7-3,-2-7-1,6-6-6,-2-7-16,7 0-19,-2 4-37,3 6-69,0 7-35,-1 8-12,1 4-16,-3 7-7,0 5-4,-2 4 4,-2 2 14,-5 2-3,4 1-59,-1-3-92,6-7-400,-1 1 0,-2-2 0,5-8 0</inkml:trace>
  <inkml:trace contextRef="#ctx0" brushRef="#br0" timeOffset="215815.6391">5250 13021 1473,'-2'9'107,"1"7"7,1 5 8,-2 1 8,7-3 6,6-1 16,-1-2 20,4-6 28,2-3 10,-1-5-84,-2-4-15,-3-6-6,0-6-11,2-4-10,-7-5-8,-2-8-16,-8 0-20,-5 6-30,-5 3-8,-2 6-8,2 11-2,2 1-2,4 8-2,5 3 4,4 3 0,2-1 4,6-1 1,5-1 7,4-3 11,7-3 3,6 1 2,-5-2 1,-1-2 2,-5 2 0,-3 0-2,-7 0-3,-1 0 0,-1 2-5,-1 5-10,0 1-2,-1 3 0,-1 6 0,3 1 2,0 1 1,0-2 4,4 0 8,4-7 9,-3-2 7,7-6 0,-2-2 0,6-8-1,-2-4 0,-2-5-2,-2-3-1,-2-4-1,-9 3-9,-2 4-13,-2 4-17,-2 8 2,0 3 0,0 7 2,0 2 4,3 2 3,1 1 6,7 4 13,4-5 48,10 0 16,4-6 28,3-2 4,-1-5 2,-4-5 1,-8-3-1,-3-1-5,-7-6-10,-6-2-23,-1 2-62,-4-1-46,-4 0-57,-6-3-31,-7 3-44,-4 3-64,-1 2-89,4 3-146,-2 7-257,-2 4 0,-1-1 0,-6 5 0</inkml:trace>
  <inkml:trace contextRef="#ctx0" brushRef="#br0" timeOffset="217138.8493">3667 12962 378,'-6'0'89,"0"0"31,0 0 26,0-3 22,4 6 22,1-3 25,-1-3 21,-1 3 16,0 3 15,0-1-55,3 0-13,0 0-9,0 1-4,0 2-2,0-2-3,0 2-4,6-1-2,-1 0-6,4-2-1,6-2 2,-2 0-6,4-1-19,4-2-22,-1-4-20,0-3-18,-1-4-23,-3-1-17,-4-2-11,-3 2-9,-6-4-11,-3 4-4,-7-2-2,-5 2 2,-2-2-1,-7 4 1,-1 5 2,-1 1 1,2 6-3,3 1-1,4 4 1,-2 5 1,5 10 7,-1 3 15,3 8 7,5 4 10,2 2 3,1 3 0,4-2 6,3 1 2,4-5 3,7-1-1,4-6-6,2-5-15,2-4-6,2-6-11,-6-6-5,0-3-6,-6 0-34,3-6-51,-6 0-82,-1 0-127,8-8-266,-12 0-374,-3-2 0,0-1 0,-2-2 0</inkml:trace>
  <inkml:trace contextRef="#ctx0" brushRef="#br0" timeOffset="217631.8752">4002 12816 1367,'-7'2'121,"-7"1"33,-1 1 26,-4 3 14,6 1 12,0 6 8,9 4 8,2 1 6,1 2 9,1 0-91,3 0-20,1 1-28,4 0-24,5-1-13,1-2-10,4-6-6,-3 1-9,-2-2-5,1-3-6,-2 1-7,-6-2-4,2 1 4,-5-3 14,-2 4 24,1 1 17,-8 1 16,-8 2 6,-6 3 2,-10 1 1,-7 1 2,-4-2 0,4-3-9,5-7-23,8 1-54,7-6-89,11-1-251,6-11-549,0 7 0,8 1 0,7-1 0</inkml:trace>
  <inkml:trace contextRef="#ctx0" brushRef="#br0" timeOffset="218460.6566">6041 12832 1604,'2'0'33,"-2"0"9,5 3 10,-2 6 7,4 2 5,-1 5 3,2 2 6,-2 5 15,-3 2 27,0 2 11,1 3 8,-4 2 5,0-1-5,0 1-8,0-5-5,0-1-11,0-9-27,0-4-72,0-9-119,11-8-506,-5-1 0,3-3 0,3-5 0</inkml:trace>
  <inkml:trace contextRef="#ctx0" brushRef="#br0" timeOffset="218897.2177">6257 12866 1517,'-3'5'54,"3"3"9,0 9 7,0 3 3,0 5 3,0 2 5,0 3 9,3-2 6,0-6 14,-3-3 9,0-4 53,3-8 25,-3-2-5,0-3-2,3-7-2,-3-3-3,4-4-10,-1-9-6,2-3-14,2 2-56,4 0-66,1 6-35,0 4-4,0 9-1,0 3-7,-1 3-2,2 2-1,-4 4 1,-1 5 0,0 4 7,-2 4 0,1 2-1,-3 1-16,1 0-31,3-5-60,2-3-123,5-8-132,1-18-262,4 8 0,3-3 0</inkml:trace>
  <inkml:trace contextRef="#ctx0" brushRef="#br0" timeOffset="219312.6598">6559 12951 1487,'-6'0'121,"-3"3"43,-1 5 23,-4 3 7,4 6 4,4 7 5,2 1 1,3-1 2,4-1 0,2-5-70,2-6-39,0-7-39,6-3-18,-3-4-7,2-8-4,-3-1-4,3-2-4,-7-1-7,2 4 0,1 5-2,1 7-9,0 11-3,6 10-3,3 10 0,0 10 1,2 10 6,-6 5 8,-3 3 14,-5 6 5,-9 1 1,-9-1 3,-12-4-1,-9-6 3,-11-10 0,-7-13-24,-2-7-147,1-22-620,2-1 0,7-11 0,6-16 0</inkml:trace>
  <inkml:trace contextRef="#ctx0" brushRef="#br0" timeOffset="220158.4394">7119 12840 2523,'0'-3'78,"0"3"10,0 3 9,-4 9 11,4 12 5,4 9 6,-1 9 1,-2 5 4,2-4 2,2-2-76,-2-9 16,-2-6 16,-1-9 21,0-8 22,0-3 17,0-6 2,0 0 1,0-5-2,0-3-7,0-8-13,2-4-22,3-2-36,5-3-42,2 3-50,2 1-42,1 0-27,-3 1-5,-2-1-2,-5-2 4,-2 0 6,-3 1 14,-3-2 15,0 6 15,3 4 10,-2 5 22,2 8 31,0 11 14,2 12 4,4 9 2,0 8 1,3 5 1,4 2-4,-2-3 5,4-2 10,-1-6 0,2-7-9,-1-7-7,3-9 0,0-6 0,0-3 0,5-8-5,1-3-1,-3-8-13,0-1-12,-7-8-10,-6 1-10,-5 1-12,-7-1-10,-6 5-4,-6 5-14,-3 4 0,-5 7 7,3 6 5,-2 7 12,8 9 6,3 6 6,9 7-5,0 6-12,8-1-69,8-1-125,13-8-162,9 1-283,19-11 0,15-9 0,14-9 0</inkml:trace>
  <inkml:trace contextRef="#ctx0" brushRef="#br0" timeOffset="220502.9861">8404 12962 1922,'0'-3'175,"0"-2"4,0 2 6,-3 0 10,-7 1 20,-4 3 23,-5 3 19,-4 4 5,0 1 5,1 7-139,5 8-28,4 1-4,8 1-7,2 4-7,4-3-28,7-1-40,10-3-56,6-2-20,8-2-59,10-7-98,7-7-120,3-9-396,-10-1 0,-14-3 0</inkml:trace>
  <inkml:trace contextRef="#ctx0" brushRef="#br0" timeOffset="221135.2405">8547 13079 1834,'0'-2'185,"-7"2"16,4 3 10,-1 3 12,1 2 5,2 6 6,4 6 4,5-1 2,2-1 4,2-2-166,-1-1 9,2-6 16,-4-6-7,0-2-16,-1-7-20,1-6-21,-3-3-14,-3-4-8,-2-8-8,-7-2-8,-4 1-24,-8 1-39,1 10-6,-2 2 5,5 8 14,7 4 17,4 3 9,3 0 6,0 1 8,11 1 3,8 0 7,9 0 7,14 1 3,2-1 2,1 3-4,-6 0 6,-10 3-1,-13 6-1,-9 5 1,-3 0-2,-4 3-5,0-2-3,0-1 3,0-4 27,0-5 30,0-6 0,0-4 3,0-4 3,-4-6-1,4-7-1,0-7-1,0-8 0,0-2-4,4 4-31,2 2-32,0 10-6,2 7-4,5 7-5,-4 6-12,2 8-7,3 6-6,-1 3-13,2 3-24,0 3-36,3-1-76,2-5-100,7-7-515,-5 0 0,2-8 0,8-3 0</inkml:trace>
  <inkml:trace contextRef="#ctx0" brushRef="#br0" timeOffset="221521.2106">9185 12875 1809,'-17'0'81,"-3"3"12,-5 3 20,0 6 10,7 2 4,9 8 8,4-3 4,5 3 2,5-2 5,4-1-66,6-5-12,0 1-8,7-5-19,1-1-11,-3 1-3,4-3-9,-5 5-3,-4 0-4,-7 3-1,-2 4 5,-6 5 5,-12 0 0,-4 2 4,-4-1 6,-4-4 7,0-5 8,5-11 2,6-5 1,7-8-8,3-9-35,6-7-72,10-7-121,10-13-480,3 1 0,7 4 0,1-1 0</inkml:trace>
  <inkml:trace contextRef="#ctx0" brushRef="#br0" timeOffset="222334.9165">9340 12933 840,'0'4'164,"0"3"44,0 7 30,0 3 25,0 1 21,1 8 14,2-1 12,4 2 8,5-2 3,4-3-112,2-5-38,3-4-28,2-4-21,1-7-21,-4-4-19,4-8-15,3-4-12,-2-6-26,-5-6-30,-2-4-42,-10-1-53,-1 3-60,-7 6-103,0 5-40,0 5-36,0 7-14,3 2 0,-2 5 21,4 1 32,1 3 64,-1-2 86,2 4 80,-4-2 134,3 5 66,-1 0 53,2 1 28,3 3 22,3 2 6,4 4-3,2 3-29,2 1-38,-6 0-34,0-3-42,-7-6-27,-2-2-11,-6-4 5,0-4-17,0-5-4,0-1-3,0-7 0,0-5-1,0-5-6,3-7-3,1-3-5,2 0-7,6 1-24,6 6-6,7 1-2,0 7-4,2 5-1,-1 5-2,-3 8 5,-5 4 4,-7 2 2,-6 6 2,-2 8 5,-6-5 6,-2-3 12,2-2 18,0-6 27,0-5 4,1-3-1,2-6 5,3-4 1,4-6 0,2-6-3,4-8-13,7-1-14,1 2-18,0 3-29,-1 7-4,-3 10-2,-4 5-4,-3 6 0,-6 9-5,0 6-3,2 5-6,0 4-36,2 1-93,6-4-59,15-13-500,-8 4 0,2-8 0,4-6 0</inkml:trace>
  <inkml:trace contextRef="#ctx0" brushRef="#br0" timeOffset="223246.8843">10332 12987 1862,'0'-2'20,"0"2"22,0-1 28,0 0 20,3 1 3,4-1 2,4-3 1,4-1 1,0-2-2,-3-5-17,-3-1-5,-5 1-26,-4-1-29,-6 2-23,-5 2-4,-3 4 1,-4 5 7,-4 5 15,2 6 19,5 9 13,4 7 19,6 7 11,4 3 7,7-3 6,6-2 4,5-5 1,5-7-2,1-7-13,3-7-16,-1-6-11,-1-6-17,-3-7-6,-1-2-6,-5-4-4,-3-3-4,-3-2-3,-2 4-5,-4 3-5,-3 3-11,2 5-4,-2 5 3,3 6 1,0 2-1,3 10 3,3 2 1,-2 5-1,-2 5-1,0 1 1,-5-1 9,0-5 12,0-5 34,0-4 18,0-8 5,0-4 4,0-7-1,0-4 1,0-9 2,3-6-5,-3-6 0,4-4-20,6 2-45,3 4-36,6 5-20,6 2-15,9 6-12,2 8-7,5 0-7,-2 1 1,-12 8 0,-8 0 3,-13 0 16,-9 7 13,-12 3 18,-9 4 14,-4 7 19,1-1 15,6 2 16,7-3 15,11 1 14,3-5 21,6-2 5,6-2 9,4-3 3,8-4-4,3-1-7,0-2-9,-4 2-12,-3 1-12,-11 5-6,-4 0-19,-13 8-4,-7 4-9,-12 4-5,-5 3-10,-7 2-64,5-1-132,3-12-634,12 5 0,7-11 0,7-6 0</inkml:trace>
  <inkml:trace contextRef="#ctx0" brushRef="#br0" timeOffset="224427.0802">11477 12737 844,'0'0'109,"-2"0"24,-2 0 31,-2 0 26,-8-1 21,1 1 23,-7 1 17,-2 3 14,0 1 12,2 7-85,0 5-13,5 8-18,0 2-26,9 8-14,3-1-17,3 4-16,6-1-7,6 3-8,5-5-9,3-2-3,3-3-4,-6-2-1,-4-3 2,-7-6 0,-4 0-3,-5-4-6,-5-1-9,-2-4-5,-3 2 6,2-8 0,3-1 0,5-7-6,8-7-1,8-6-6,10-4 4,13-5 5,3 1-2,6 3-1,-5 3-11,-6 6-7,-14 5 1,-6 5 2,-11 6-2,-3 6-6,-3 6-5,-1 4-6,-2 8 2,-2 0-1,5-3 4,2-5 9,1-4 2,4-7 6,8-4-1,-3-2 1,8-5 1,3-4 2,-4-5 0,1-2 1,-6-4-3,-6-3-6,-3 1-3,-9 1-12,-4 1-5,-9 5-2,-3 5-4,-4 4 0,10 1-9,6 3 4,5 3-2,6-3 4,6-3 2,10 3 8,9 0 4,9 0 2,8 0 0,6 0 0,-6 0 4,-5 4-2,-10 5 2,-9 2-3,-9 7 0,-6 4-4,-3 2-2,-5 2 1,1-2 2,1-4 20,-2-6 38,5-4 25,-3-10 7,-1 0 5,-1-7 3,-2-3 2,-1-9 2,1-3-3,4-6-1,3-2-23,6 1-37,1 4-36,7 4-13,5 5-23,10 5-41,7 3-64,5-1-81,10 2-154,3-1-174,-7-3-377,-11 3 0,-9 2 0,-14 2 0</inkml:trace>
  <inkml:trace contextRef="#ctx0" brushRef="#br0" timeOffset="226012.0009">12772 12997 2125,'0'0'124,"0"0"19,0 0 1,0 0 2,-3 1 2,2 3 9,-1 6 9,0 4 11,0 6 9,2 6-87,4 2-24,-1 0-16,7-1 0,2-1 1,0-2 18,0-8 13,-3-5 24,1-4-3,1-5-4,2-4-2,2-8-7,2-4-2,-2-3 1,-7-2-2,0-1-18,-5 4-26,-3 5-39,0 4-9,2 3-3,-2 8-5,0 0 4,3 4-1,0 2 1,6 0 7,1-1 2,7-3 16,3-3 9,-2-2 6,1-2 2,1-2 2,-3-5-1,-4-5 2,-5-3-1,-4-1-9,-2-4-10,-5 1-10,-5-3-5,-1-1-5,-1 5-7,3 4-6,3 4-5,2 8 0,2 1-1,2 2 0,-2 2 4,4 0 5,10 2 0,15 1 4,13-2 2,16-2 6,10 0 2,1-5-1,-5-2-1,-13 0 2,-17-5 1,-14 2-2,-11-2-3,-8 1-2,-1-1-4,-9 3-2,-5-1-3,-5 3 1,-6 3-2,-9 2 0,6 3-1,-1 6 1,5 6-1,4 5 1,9 3 2,6 4-1,4-1 0,5 0-14,2-1-30,14-3-38,7-6-62,9-3-62,9-5-83,5-5-89,-2-8-140,-6-13-199,-10 8 0,-13-1 0,-14-2 0,-5 1 3174,0 13-2793,-3-10 70,0 3 41,6 0 47,-3 10 85,0-3 85,0 0 99,0 1 106,3 2 152,3 2-74,2-2-95,6 0-49,5-1-11,2-4-5,1-2-25,-4-6-23,-1 2-11,-10-2-18,-4-2-14,-6-3-8,-1 3-6,-7-2-7,-4 6 0,-2 1-2,-3 4 0,6 8 1,0 7-1,7 1 1,2 10 4,2 5 0,3 1-3,2 2-9,5-4-30,6-1-55,8-4-90,12-12-107,7-5-429</inkml:trace>
  <inkml:trace contextRef="#ctx0" brushRef="#br0" timeOffset="226257.3435">13927 12994 948,'0'-19'118,"0"-5"61,-2 3 37,1-2-1,-1 12 7,1 11 9,1 7 8,0 3 5,0 13 0,0 7-70,0 4-46,0 5-63,0-1-43,1-4-7,1-5-33,1-7-57,1-5-60,5-13-127,2-6-292,-2 1 0,6-4 0</inkml:trace>
  <inkml:trace contextRef="#ctx0" brushRef="#br0" timeOffset="226461.7955">14045 12958 1534,'-4'1'118,"-5"8"10,2 5 16,0 8 3,1 0 4,6 11 3,0-3-1,0-3 0,0-3 4,6-7-92,1-7-69,6-5-166,10-10-376,7 4 0,8-3 0</inkml:trace>
  <inkml:trace contextRef="#ctx0" brushRef="#br0" timeOffset="227174.317">14653 13025 2018,'-13'5'107,"-2"8"18,-3 3 11,-4 5 14,11 0 23,6-3 12,2-4 8,6-2 8,6-6 6,8-3-85,0-2-20,8-5-17,4-4-11,-4-3-12,-5-5-22,-10-3-10,-4-1-7,-6 1-11,-7 2-7,-5 6 0,-3 6-2,2 2-1,-1 3-2,8 0-2,3 4 3,3-1 2,3-2 6,3 2 4,3 2 3,9-5 0,4 0 2,5 0 2,3 0-2,0 1 0,-7 6-9,-3 2-8,-8 7-7,-6 2-2,-5 4-1,-1-1 0,-1-2 1,1-5 10,1-4 43,-1-6 23,0-3 11,0-2 5,0-6-1,3-6 0,2-4 0,4-4-8,6 0-2,-1 1-18,0 7-45,-1 5-18,-1 6-6,0 4-2,0 6 1,1 4-3,-1 0 0,-3 5 6,-1 0-3,-5 0-2,0-2-24,-3-5-43,3 3-49,1-2-58,4-6-69,4-3-70,5-3-112,3-5-215,0-4 0,3-4 0,2-3 0</inkml:trace>
  <inkml:trace contextRef="#ctx0" brushRef="#br0" timeOffset="227484.5663">15206 13059 1777,'-3'0'99,"3"0"24,-3 1 30,3 2 32,0-1 19,3 1 13,4-1 9,3-1 4,4-1 3,5-4-77,2-3-21,0-2-25,-6-2-32,-3-3-32,-6 2-23,-8 2-14,-5 2-12,-11 2-4,-5 4-4,-2 4 0,-4 6 1,-1 8 0,6 3 1,4 8 2,8 4-5,7-1-49,5-1-124,17-12-550,-6 5 0,5-8 0,4-6 0</inkml:trace>
  <inkml:trace contextRef="#ctx0" brushRef="#br0" timeOffset="227990.9412">16288 12916 510,'0'0'104,"0"2"44,-4 1 52,-3 1 40,-3-4 25,-7 8 16,-6-2 5,-1 3 4,-1 2 1,-1 6-65,6 3-36,4 1-43,7 0-43,5-4-31,7 0-18,3-3-10,7-3-3,8-3-4,8 3 1,6-4-2,1 3-3,-1 2-3,-10 2-11,-10 2-7,-14 0-8,-12 4-6,-11-1-3,-9-2-7,-7 0-22,-1-6-20,4-3-14,7-7-32,16-5-73,4-12-116,20-9-309,3-1 0,9-7 0,8-2 0</inkml:trace>
  <inkml:trace contextRef="#ctx0" brushRef="#br0" timeOffset="228195.1356">16422 12932 1535,'-6'7'124,"-11"5"11,-8 12 8,-11 8 5,-1 4 1,-3 8 0,2-1 0,12-2-1,10-5-4,11-6-102,4-9-46,9-6-70,11-8-108,14-12-339,6-4 0,12-4 0,8-6 0</inkml:trace>
  <inkml:trace contextRef="#ctx0" brushRef="#br0" timeOffset="228933.0553">16683 13043 1399,'0'3'131,"-4"5"15,-2 5 17,-1 3 10,5 1 14,-3 6 13,4-1 5,6-1 9,7-4 12,9-3-97,1-6-20,8-4-11,-1-4-14,-5-4-10,2-4-13,-7-3-12,-4-3-6,-4-1-5,-7 0-23,-2 3-13,-2 5-3,0 5-4,-2 4-3,4 7 2,-2 1 2,4 2 2,4 1 5,4 1 1,2-1 15,6-2 10,-3-8 6,0 0 4,0-3 1,-3-6 0,-3-2-2,-1-3-3,-2-3-6,-7-6-4,2 0-11,-3-4-8,0 3-7,0 4-6,0 2-7,0 6-2,0 6 0,6 1 0,2 2 4,7 3 4,7 1 8,8-1 3,10 0 1,3-2 2,4-1 6,-1-1-1,-6 0 0,-9-4 1,-11 0-3,-13 0-2,-4-4-5,-9-3-3,-5 2 0,-8 0 0,-6 5-2,-7 1 1,3 9 1,4 2-1,3 10-3,6 4 2,10 1 1,3 5 2,1-1 0,9-2-2,6 0-6,10-5-38,10-3-77,12-4-107,11-8-124,0-4-301,-7 0 0,-7-3 0,-10-1 0</inkml:trace>
  <inkml:trace contextRef="#ctx0" brushRef="#br0" timeOffset="229286.8947">17531 13104 1148,'0'0'116,"0"-3"30,0 3 20,-3 0 17,10 0 2,-1 3 23,8-2 7,9 2 4,5-2 3,4 1-95,-2-5-14,-6-1-27,-6-3-21,-8-1-17,-8-4-4,-4 2-24,-4-2-12,-9 3-3,-1 3-3,-5 4-1,-2 3-6,-1 6-2,7 5-1,3 5 2,4 2-1,4 3-1,12-3 6,5 0-8,15-2-25,5-5-82,16-4-82,1-5-86,8-3-242,-8-3 0,-7-2 0,-5-5 0</inkml:trace>
  <inkml:trace contextRef="#ctx0" brushRef="#br0" timeOffset="229523.7087">17936 12801 903,'0'-12'100,"0"6"25,0 2 29,0 8 21,0 13 8,6 15 2,-2 8 2,4 9 1,4-2-3,-3 2-91,-3-3-9,-3-5-31,1-8-69,-4-8-96,3-11-117,6-9-224,4 0 0,11-8 0,4-5 0</inkml:trace>
  <inkml:trace contextRef="#ctx0" brushRef="#br0" timeOffset="229737.1385">18139 12988 1388,'-14'0'82,"-3"5"22,-3 4 13,-4 6 19,3 2 14,8 8 9,7 0 8,3-1 0,3-7 4,9 0-63,5-4-24,9-2-70,14-6-185,10-15-364,5 8 0,7 0 0,4-5 0</inkml:trace>
  <inkml:trace contextRef="#ctx0" brushRef="#br0" timeOffset="230012.0664">18733 12816 873,'2'11'153,"-2"6"28,0 8 14,1 9 5,2 4 1,5 5 0,-1 2 1,2-2-5,-1-2-8,-2-7-149,-5-6-113,-1-9-108,0-6-89,0-9-151,0 2 0,0-8 0,0 0 0</inkml:trace>
  <inkml:trace contextRef="#ctx0" brushRef="#br0" timeOffset="230544.6544">18739 13121 1997,'0'-2'127,"0"-1"11,3 1 9,11-3 6,7 1 3,5 3 2,9-2 0,-2 2 2,-2 1 1,-8 0-106,-10 4 1,-7 5 1,-3 1-4,-3 7-2,0 2 3,5 1 7,3-3 28,9-1 18,6-2 12,7-3-3,1-5-12,1-6-11,-4 0 3,-5-4-5,-5-5-4,-5-3-9,-3-3-37,-7-5-23,-2 4-15,1 3-7,-2 4-6,1 2-9,-1 4-14,0 3 4,2 2 0,-2 4 5,1 2 10,1 6 6,5 4 1,1 4 9,4-4 5,4 0 12,8-5 6,1-6-3,3-4-1,2-1-4,0-7-2,-3-1-4,-3-3-5,-6 0-25,-5-7-55,-7-2-41,-6 1-27,-6-2-54,-12 4-86,-4-4-177,-14 9-234,-13 3 0,-9 0 0</inkml:trace>
  <inkml:trace contextRef="#ctx0" brushRef="#br0" timeOffset="232094.9446">1184 14018 1759,'0'0'28,"0"5"35,0 4 35,0 5 36,0 6 25,0 12 20,0 2 19,1 0 12,1 5 6,6-4-4,2-2-13,2-5-24,3-7-24,0-8-13,0-3-11,0-8-12,5-6-14,-2-6-9,4-7-5,-2-2-4,-3-8 1,-7 1-8,-4 4-17,-6 7-26,0 6-17,3 6-6,0 8-3,6 7 2,7 2 11,4 4 7,9 1 6,5 2 5,-2-8 14,-9-2 32,-2-6 38,-9-4 6,-7-1 2,-3-6-7,-2-5-12,2-2-9,-4-6-10,-1-2-9,-6-1-14,0 2-42,0 3-35,-1 5-12,1-2-6,5 10-1,4 0 1,-1 4-2,2-1 0,7 2 2,-3-1 5,11 4 14,6-4-2,9 0 5,6 0 3,7-4 1,-2-3-10,-6-1-8,-7-3-4,-11 3-1,-9-1-3,-6-1-2,-5 1 3,-8-1-2,-5 0 0,-1-1 2,-3 3 9,-5 5 6,8 2 2,2 1 1,5 4 2,6 7 2,1 0-2,4 6 2,2 4 0,6 3-15,2 1-32,9 1-37,6 0-79,6-4-111,0-9-166,3-8-456,-4-2 0,-2-3 0,-6-8 0</inkml:trace>
  <inkml:trace contextRef="#ctx0" brushRef="#br0" timeOffset="232464.3748">1953 14120 2342,'1'0'49,"1"0"20,5 0 15,4 0 6,7 0 33,13 0 8,12-3 5,6-4 2,-7-3 3,-7-3-26,-11-1-19,-16 0-21,-7 1-24,-1 0-17,-6 5-39,-3-3-7,-9 1-3,-3 7 0,-8 0 2,-1 5 1,5 2 3,4 8 4,0 7 10,7 7 15,3 4 5,6 2-3,2 0-6,9-5-17,10-2-42,10-7-78,7-13-180,12-11-341,9 3 0,-1-10 0</inkml:trace>
  <inkml:trace contextRef="#ctx0" brushRef="#br0" timeOffset="232693.204">2386 13926 2292,'0'3'78,"0"6"22,0 10 11,0 4 4,0 6 0,0 9 2,3 2 2,0-2-2,2-1-7,-1-4-108,5-7-184,6-14-436,-1-1 0,4-9 0,3-9 0</inkml:trace>
  <inkml:trace contextRef="#ctx0" brushRef="#br0" timeOffset="232915.8952">2555 14012 1566,'-3'2'100,"-3"2"15,-2 5 14,1 10 7,-1 1 6,-1 10 5,4 1 7,1 0 0,1-5 0,3-5-65,4-5-39,1-8-60,7-7-175,4-14-363,13 7 0,9-8 0,10-5 0</inkml:trace>
  <inkml:trace contextRef="#ctx0" brushRef="#br0" timeOffset="233565.9855">2984 14073 1864,'-8'6'119,"-1"4"20,-1 6 19,1 4 15,7 4 4,2-5 7,0 5 2,6-7 2,3-2 8,0-6-82,5-4-20,-1-3-15,-1-4-16,0-3-15,-6-4-4,-1-6-12,-4-1-14,-1-4-19,-3 2-17,-6 0-13,-4 6-12,5 5-4,-5 2-4,10 5-1,3 5 1,3 0 6,7-3 14,2 5 19,9-2 21,11 0 12,4-1 3,2 1 0,-1 2 4,-8 3 1,-10 4 0,-8 4 0,-5 6 0,-6-4-3,0 4-11,0-3 2,0-6 19,0-3 43,0-9 12,0-2 2,0-3 3,-3-8 1,3-8-1,0-4-1,0-7-8,0-2-17,6 3-26,0 7-57,0 6-16,6 10-5,0 5-14,-3 8-12,4 7-2,3 5-3,0 5-4,4 1-19,4-1-28,0-4-55,0-8-66,6-5-105,2-14-322,-8 2 0,-6-2 0,-2-6 0</inkml:trace>
  <inkml:trace contextRef="#ctx0" brushRef="#br0" timeOffset="233877.0702">3521 14159 1732,'0'0'111,"3"0"27,0 0 23,3 0 17,0-4 8,3 4 4,3 0 3,-3 0 1,0 0 2,-3-4-97,-1-1-21,-2-2-32,0-2-30,-3-1-23,0 3-13,-6-1-5,0 6-3,-4-3 4,-3 5 6,4 2 4,0 7 9,4 7 8,1 6 6,4 4 0,0 6-26,4 1-107,5-1-95,1-5-388,-3 4 0,6-5 0,3-4 0</inkml:trace>
  <inkml:trace contextRef="#ctx0" brushRef="#br0" timeOffset="234880.8566">6348 14027 691,'0'-2'49,"0"2"18,2-2 24,-2 0 16,0 2 14,0 0 16,0 4 30,-6-2 24,0 8 28,-9 3 1,-2 8 30,-7 4 13,-4 2 9,-7 5 12,0 10 9,-4 2 2,2 7-15,1 5-22,4 7-19,2 4-27,3 5-25,4 3-20,7 5-22,-1 4-8,5 2-12,3 1 34,2 8 27,4-4 28,1 2 10,5 2 4,6 2 1,6 0 17,6-1 0,4-4-21,6-6-10,0-7-51,-1-6-43,2-12-31,-8-8-17,-1-8-18,-5-13-17,-6-9-27,-6-6-11,0-6 0,-5-5 0,-1-2 0,0-1 0,2-3 0,-2 0 0,0 0 0,0 4 0,0-4 0,0 0-77,0 0-118,0 1-78,0 1-158,3-1-245,-3-32-631,1 17 0,-1-12 0,5-13 0</inkml:trace>
  <inkml:trace contextRef="#ctx0" brushRef="#br0" timeOffset="235722.8939">7000 14350 1760,'-2'0'147,"-2"0"43,1 0 50,2-2 22,1-1 13,0-2 4,3-2 5,5-1 5,6-3 5,12-2-106,10 1-32,6-2-39,3-1-50,0 6-23,0 4-14,-10 4-4,-5 11-1,-7 8-4,-7 10-1,-4 6-5,-7 10 4,-2 2 0,-11-1 5,-11 1 5,-10-1 6,-4-6 2,-9-6 2,3-4 2,11-9 18,9-6 26,6-7-3,8-5-4,5-3-4,-1-3-8,4-3-2,13-1-7,5-1-4,12 0-3,11 1-24,7 5-34,8 1-15,-1-1-20,-3 3-33,-6 5-61,-5-2-72,-7 5-153,-8-8-599,-4 9 0,-3 0 0,0-5 0</inkml:trace>
  <inkml:trace contextRef="#ctx0" brushRef="#br0" timeOffset="236728.2447">9003 14219 1047,'0'0'56,"-4"0"25,1 0 26,-2 0 21,3 0 15,1 0 13,1 0 13,0 0 13,0 0 11,0 0-27,0 0-7,0 0-18,0 0-19,0 0-16,0 0-9,0 0-7,0 0-9,0 2-7,0-2-6,0 0-8,0 0-6,0 0 4,0 0 6,3 0 0,2 0-4,2 0-2,5-2-6,-1 0-4,5 1-6,1-1-3,1 0-6,7 1-9,4 1-14,2-2-5,1 7-7,-2 2-3,-4 2-1,-11 6 0,-9 5 2,0-1 1,-8 2 4,-5 2 1,-5 1 5,-6 3 6,-5 1 4,-4-2 7,0-4 3,7-2 6,8-6 19,8-6 18,2-4 9,4-4 1,1 1-2,4-1-3,6-1-2,6 0-4,8-1-2,2 2-9,4 3-18,0 5-21,-2 4-13,0 5-1,-9 6-5,-5 0-1,-8 3 8,-6 0 3,-8-3 10,-7 4 12,-3-2 9,-9-2 6,-6-3 12,-3-3 15,-3-2 11,-3-6 1,-2-4-4,-1-3-2,-3-2-11,1 0-11,1-5-9,11 1-8,8 0-26,13-2-78,7 2-159,5 0-198,4-22-591,11 20 0,6-3 0</inkml:trace>
  <inkml:trace contextRef="#ctx0" brushRef="#br0" timeOffset="237423.1692">10741 14433 1456,'-2'-1'6,"-1"1"22,-4 0 43,-2 0 56,0 0 67,3 0 40,-1-2 18,4-1 10,3-2 11,1-4 6,6-1 3,4-2-21,8-4-41,10 0-56,6 0-64,5-1-41,7 4-16,0 4-10,4 6-13,-4 2-9,-3 9-3,-7 7 3,-13 10-2,-12 6 5,-12 12 2,-9 5 8,-14 3 6,-5 1 9,-8-1 11,-11-4 23,2-7 20,4-6 13,4-9 12,7-9 8,7-5 16,8-8 4,1-3-6,7-5 4,4-4-14,3-6-23,5 1-22,12-4-23,9 4-8,10 0-15,13 6-14,13 4-19,3 1-19,3 6-21,-5 6-10,-3-2-6,-13 7-8,-11 0-13,-9 2-34,-13-3-39,-7-2-73,-6-1-44,-1-1-91,0-7-180,-11 3-326,-8-5 0,-6 0 0,-8 0 0</inkml:trace>
  <inkml:trace contextRef="#ctx0" brushRef="#br0" timeOffset="238233.8101">7209 15470 1585,'-1'3'149,"-1"-3"32,-2 0 24,-5 0 31,-6 2 23,-5 7 25,-12 7 24,-1 6 7,0 10 3,3 5-106,7 5-32,12 1-22,6-1-12,12-2-15,7-2-12,12-9-8,10-4-15,9-8 4,2-9 4,2-6 9,-5-8-3,-6-9-5,-5-5-12,-5-8-13,-7-5-10,-7-7-15,-8 3-8,-6 0-17,-6-1-20,-9 6-26,-3 3-19,0 5-46,0 6-43,5 9-91,6 6-146,11 0-234,-4 14-301,8-5 0,10 2 0,5-1 0</inkml:trace>
  <inkml:trace contextRef="#ctx0" brushRef="#br0" timeOffset="238607.0103">8791 15345 2711,'1'-1'23,"1"1"6,-2 0 4,1 3 4,-2 5 3,-7 7 14,-2 10 21,-4 6 9,-4 4 4,-1 6-22,3-6 0,3 0-6,6-9 3,3-6 10,4-9 15,7-6-7,10-2-20,9-6-10,15 1-7,13-4-16,4 0-37,6-2-113,-1-4-210,-10 3-346,-11 4 0,-14-2 0,-11 0 0</inkml:trace>
  <inkml:trace contextRef="#ctx0" brushRef="#br0" timeOffset="238830.093">9068 15429 1729,'0'-5'139,"0"0"3,0 2 20,0 6 13,0 8 6,-4 16 3,3 10-2,-3 12-2,2 12 2,1 4-152,1-1-24,0 0-60,1-7-153,2-23-399,5 3 0,4-14 0,12-12 0</inkml:trace>
  <inkml:trace contextRef="#ctx0" brushRef="#br0" timeOffset="239417.2072">10329 15404 2529,'0'-6'112,"0"1"2,6-1 3,7-2 1,7 2 1,7-1 1,12 0 3,2-2 7,7 0 3,-4 2-112,-5 5 3,-6 2 0,-8 8 2,-11 7 1,-8 9-1,-15 6 0,-11 6-5,-11 6-7,-6-1-6,0-4-1,4-8 2,12-3 8,10-13 33,10-5 3,2-6 4,7-2 2,7-2 4,9-2 2,7-3 1,9 4 2,2 1-4,-2 2-13,-3 4-36,-6 4-5,-11 0 1,-11 8 6,-9 3 5,-9 4 2,-15-1 3,-8-1 2,-7 1 1,-11 0 4,-5-5 0,-6-2-2,3-4-5,3-5-17,12-3-60,10-6-100,20-5-231,10-39-459,6 24 0,10-16 0,11-10 0</inkml:trace>
  <inkml:trace contextRef="#ctx0" brushRef="#br0" timeOffset="240042.2771">11507 13992 714,'0'0'-4,"0"0"14,0 0 15,0 3 19,0-1 20,2 2 35,1 7 29,3 2 48,7 3 37,4 10 28,10 10 15,3 12 2,9 13-6,3 13-8,3 7-12,2 11-25,-6 7-25,-4 5-43,-13 8-21,-6-2 2,-10 2 10,-7-2-4,-1-4-5,0-9 1,0-1 7,-3-6 10,-3-10 12,-4-8 3,-4-7-10,-1-10-20,-3-9-25,-3-8-9,6-4-6,-3-8-12,4-6-15,1-5-19,7-5-18,0-3-24,3-4-37,3 1-68,-3-3-87,0 1-158,33-6-608,-48 1 0,-15 3 0,-15-3 0</inkml:trace>
  <inkml:trace contextRef="#ctx0" brushRef="#br0" timeOffset="241511.1536">1101 16688 1756,'0'-6'110,"0"-2"55,0 0 27,0 0 9,0 4 4,0 3 8,0 1 16,0 5 21,0 5 17,0 7-47,0 4-38,0 6-52,0 3-23,0 1-8,2-5 6,-2 0-4,3-10 9,4-3 1,2-7-3,9-4-9,3-7-8,9-7-3,5-5-3,-2-3-1,-3-3-7,-4 0-6,-8 5-24,-9 5-27,-4 6-17,-4 2-3,-1 5 0,0 5-4,4 7 4,1 3 2,5 4 2,10 5 3,1 1 3,8-4 4,1-4 15,-6-5 8,0-4 11,-5-8 10,-7-3-2,-1-3-2,-2-7-1,0-2-3,-6-6 0,-1-4-6,-2 1-13,-5-4-14,-1 3-16,-4 3-12,1 5-3,1 5-6,3 2-8,4 6 1,1 4 2,4 0 2,4 0 4,10 0 5,6 0 6,12 0 2,5 0 1,3 0 6,-1-3 4,-5-1-1,-5-1-2,-9-2-3,-9-2-2,-2 1-6,-8 2-3,-2-1-2,-3 0-4,-8-2-4,-5 2 0,-2-1-1,-6 2-4,0 3 1,3 2 2,7 6 2,4 5 3,4 7 6,3 5 4,4 6 0,5 2-1,2-1-22,5-1-56,4-3-78,4-8-96,0-5-112,11-7-180,-8-4-274,-5-1 0,4-4 0</inkml:trace>
  <inkml:trace contextRef="#ctx0" brushRef="#br0" timeOffset="241888.8954">2069 16683 2078,'0'0'54,"0"0"11,6 0 11,6 0 5,3 0 6,6-1 4,6-4 2,0-2-1,-4-2 4,-7-4-36,-5 2-16,-8 3-13,-1 1-10,-9 1-1,-2 3 2,-9 2 17,-3 0 16,-9 3 17,-2 7 8,7 2 4,1 5 5,11 8 5,3 0 3,9 2-4,5 1-8,6-3-23,6-3-21,8 0-44,14-4-68,5-9-117,5-6-138,5-12-336,-2 0 0,-4-7 0,-7-3 0</inkml:trace>
  <inkml:trace contextRef="#ctx0" brushRef="#br0" timeOffset="242120.3013">2457 16533 1726,'0'-6'127,"0"3"3,0 1 9,0 4 8,0 9 14,3 13 7,3 5 4,-6 10 5,3 4 4,-1 3-126,-4-4 0,2-2-4,-3-1-28,3-12-115,3-10-161,3-9-340,6-7 0,3-5 0,11-13 0</inkml:trace>
  <inkml:trace contextRef="#ctx0" brushRef="#br0" timeOffset="242354.7044">2671 16595 2431,'-14'17'101,"-7"8"8,-6 12 6,-3 8 3,4 2 1,7-4 3,10-5 3,7-6 1,2-4 0,8-6-88,7-7-32,7-8-85,10-2-94,26-8-483,-6-3 0,3-4 0,1 2 0</inkml:trace>
  <inkml:trace contextRef="#ctx0" brushRef="#br0" timeOffset="243532.3254">3173 16687 670,'0'-8'143,"0"-1"34,0 1 47,0-1 18,-4 4-1,1 4 8,3 2 5,0 10 8,0 10 3,0 10-109,3 10-32,-3 10-35,0 3-47,0-1-18,4-5-2,-8-9 0,4-9 7,0-14-10,0-7-26,0-7-21,0-8-11,0-6-13,0-5-14,-6-9-3,1 0 8,-2-2 21,-4 6 16,4 6 15,4 7 26,1 3 30,2 3 26,5-1 22,9 1 23,12-2 5,9-4-3,10 1-26,5 0-27,-11-1-15,-5 5-4,-10 1-4,-7 6-6,-11 5-1,-6 5-4,3 5-2,-3 5-1,-3 3-1,6 0 6,-3 0 21,5-3 12,2-3 1,5 0 4,5-8 1,2-6 9,0-4 4,3-2 2,-3-4 1,0-3-5,-1-2-16,-6-3-10,-5-2-7,-4 1-12,-3 3-15,0 2-15,0 2-14,0 3-9,0 1 1,0 2 5,5 0 10,2 5 10,8 0 10,8 4 2,7 0 5,2 5 5,-2-3 14,-3-1 18,-8-5 6,-5-3-2,-4-7-11,-7-3-12,2-6-10,-4-4-2,-1-2-2,-4-3-8,-4 2-7,-7 2-17,0 2-11,2 3-11,0 4-8,9 5-13,4 2-4,3 3-4,5 0 4,8-3 3,5 6 8,8-3 0,3 1 2,-4 3 3,-5 2 2,-10 1 11,-2 3 6,-7 4 7,-2 0-2,1 2 2,3 4 1,4 0 7,2-1 3,2-3 4,5-2 13,-2-5 7,-7-7 6,1 1 1,-2-6-2,-3-8 0,-3-1-5,0-2-17,0-4-32,-6-2-92,-6 1-126,0-2-223,-6-5-466,-4 7 0,0 7 0,9 0 0</inkml:trace>
  <inkml:trace contextRef="#ctx0" brushRef="#br0" timeOffset="244060.9622">5221 16663 2315,'0'0'34,"0"0"19,-4 3 48,-4 4 33,-5 7 40,-11 7 39,-6 16 40,-5 9 29,-6 17 25,2 12-17,-3 10 3,12 14-17,10 5-47,10 5-34,7-5-38,12 3-41,9-6-34,4-3-29,5-5-25,8-7-13,3-10-5,0-6-1,0-14-1,-6-9-7,-2-12-39,-9-7-70,-1-10-97,1-10-198,-6-30-571,3 13 0,-4-14 0,4-9 0</inkml:trace>
  <inkml:trace contextRef="#ctx0" brushRef="#br0" timeOffset="244816.46">5804 16970 2038,'0'-3'101,"0"-3"8,0 1 9,0-1 6,3 0 7,5 1 2,8 2 3,8-1 1,9 4 1,3 0-89,3 0-17,-3 1-16,-4 5-20,-9 4-7,-9 5-7,-6 2-2,-6 6 0,-2 0 11,-8 2 5,-4 2 5,-6 0 7,0-2 11,0-2 14,4-4 13,10-9 11,1-1 12,3-6 21,4-3 9,5 0-1,5 3 2,8-3-5,8 0 2,7 7-3,-4 0-6,0 5-8,-6 2-8,-9 6-13,-11-1-11,-4 2 7,-9 0 7,-5 0 8,-8 0 2,-6-3 2,-7-3-2,-1-1-1,-2-4-2,4-6-13,2-3-10,4-1-46,7-1-87,6-2-76,5 2-259,2-25-458,5 20 0,4-1 0,5 0 0</inkml:trace>
  <inkml:trace contextRef="#ctx0" brushRef="#br0" timeOffset="245109.6593">6130 17805 2762,'0'10'114,"-1"5"20,-1 6 12,-1 10 6,-3 6 2,-4 1 4,-1 3 2,-2 5 1,4-3 2,-1-1-87,3-3-26,3-8-24,1-5-16,3-8-22,0-7-23,0-5-27,0-4-95,8-8-221,-2-2-346,2-11 0,3-8 0,2-10 0</inkml:trace>
  <inkml:trace contextRef="#ctx0" brushRef="#br0" timeOffset="245524.7021">7396 16992 1344,'0'5'162,"0"6"40,0 6 29,0 6 17,-3 1 16,-2 10 14,-4 2 4,-1 0 3,-4-2 2,1-2-112,5-3-48,1-8-39,4-5-26,3-3-11,6-5-12,7 1-15,9-5-5,12 2-21,8-6-46,4 2-76,4-4-133,0-4-142,-12 2-268,-8-3 0,-11 1 0,-11-2 0</inkml:trace>
  <inkml:trace contextRef="#ctx0" brushRef="#br0" timeOffset="245771.1241">7608 17140 2047,'0'-6'141,"0"-3"-1,0 2 17,0 2 28,0 10 19,1 11 11,-1 9 11,2 11 5,-1 13 3,1 4-112,-2 8-27,0 0 1,0-1-23,0-5-47,0-7-84,0-11-183,0-22-537,0 3 0,3-8 0,-3-5 0</inkml:trace>
  <inkml:trace contextRef="#ctx0" brushRef="#br0" timeOffset="246546.218">7473 18035 1296,'3'0'79,"1"0"50,2-2 57,0 2 46,-3-1 23,-1-1 20,-1 0 24,-1-1 35,0 1 17,0-1-67,-3 2-7,-6 1-48,-4 0-47,-11 0-33,-5 0-14,-3 0-14,-1 4-23,2-1-33,4 4-19,7 3 3,5-1-6,6 1-2,4 1-5,4 1-7,1 1-1,0-1 0,1 5 0,2 0 0,2 3 5,4 1-4,6 1 3,2 0 1,4-3-5,3-5-6,3-2-8,0-1-4,0-5 1,-7 2-4,-4-1-4,-7-2-1,-7 2 2,1 0 3,-3 2 3,-3 3 4,-5 2 6,-7 3 5,-3 0 13,-9-2 40,-6-1 60,-2-3 44,-2-5 18,-4-5 12,5-1-3,2-1 0,9-1-2,7-2-3,7 2-15,7-3-47,2 5-98,2 0-107,0 0-87,2 0-55,-2 0-57,0 0-68,0 0-63,3 0-107,9-4-218,0 1-295,-1-5 0,6-2 0,-3-9 0</inkml:trace>
  <inkml:trace contextRef="#ctx0" brushRef="#br0" timeOffset="247468.6161">8797 17036 1548,'0'0'92,"0"0"33,0 0 33,3 0 22,3 0 17,5-5 26,9-5 18,6-3 15,6-3 14,4-3-47,-1 0-26,2 2-31,-3 9-30,3 1-24,-4 6-14,1 4-30,-5 6-18,-5 8-14,-12 6-8,-6 10-12,-10 6 2,-10 5 6,-10 1 2,-6-2 2,-3-5 2,3-4 7,7-8 7,9-11 9,10-4 17,4-6 18,1-5 3,6 0-3,6-2-1,10-3-3,10 0-2,9-2-4,2 0-10,-1 0-12,1 0-23,-3 2-35,-11 0-27,-6 4-44,-8-1-58,-11 2-36,-4 0-118,1 0-205,-4 3-375,-4 2 0,-9 1 0,-7 0 0</inkml:trace>
  <inkml:trace contextRef="#ctx0" brushRef="#br0" timeOffset="248068.6385">8735 17833 1008,'0'7'226,"0"-3"35,0-1 11,0-1 19,0-4 16,1-5 8,4-2 7,3 0 8,5-3 9,2-3-162,8 3-42,4-1-25,4 2-2,6 1-17,2 2-11,-2 4-6,-5 9-6,-6 14-8,-11 7-2,-8 11-7,-5 7-10,-8 3-7,-7-2-6,-9-1 9,-4-4 4,-10-6 14,0-5 16,-1-7 16,4-7 9,3-5 5,10-8 0,6-2-1,7-5-5,4-6-10,7-2-9,7 1-14,7-5-19,6 2-16,9 1-15,2 3-11,4 2-4,-2 6-13,1 1-15,-3 2-35,1 0-37,-9 0-42,-2 0-58,-2 0-93,0 0-221,-7-16-382,1 13 0,-1-3 0,4-5 0</inkml:trace>
  <inkml:trace contextRef="#ctx0" brushRef="#br0" timeOffset="248650.0748">9704 16722 2556,'0'-2'42,"0"1"9,2 1 12,7 0 23,3 1 30,13 10 18,12 8 10,11 13 7,6 13 5,6 17-31,-3 16 15,-4 11 19,-7 9 12,-12 9-9,-15 1-27,-10 2-9,-13 2 2,-10 0 4,1-5 10,-10-6 12,2-9 7,-9-12 6,3-9-5,-4-9-8,4-8 1,3-11-5,7-8-11,6-9 0,5-9-8,4-6-10,1-4-23,1-7-52,0 0-69,1 0-44,-1 0-54,0 0-100,0 0-148,19-7-810,-14 0 0,0-7 0</inkml:trace>
  <inkml:trace contextRef="#ctx0" brushRef="#br0" timeOffset="268785.0811">15069 13590 1404,'0'0'75,"0"0"51,0-1 41,0 1 28,0 0 26,0 0 27,0 0 22,0 0 15,0 0 6,0 0-33,0 1-2,0 4-41,0 6-37,0 7-23,2 7-19,0 6-16,1 10-9,3 4-3,-3 8 8,4 5 3,-7 3-8,1 5 10,-1 7 6,-1 5 18,1 5 4,0 5-2,-3 6-3,-1 2 26,1 2 4,0 6-2,0 3 8,-2 4-14,0 1 3,2 1-28,-2 3-3,5 2-16,-1 3 3,2 0-37,-2 0-22,4-4-19,3 3-17,-1-2-7,3 2-14,2 3 6,-1 1-9,2-2 15,-1 2-21,2 4 14,0-3 8,-2 0 10,2 3-8,0-4 2,1 1 0,0 3 7,-4-2 0,3-3-5,-3 1 4,-1 0-13,-1-3-5,0-2-8,-7-2 2,3-8-2,-3-8 2,0-11-8,0-9 0,0-9 0,0-4 0,0-8 0,-5-54-6,-3-6-81,-4 0-123,-1 0-91,-3 0-131,9 0-251,-7 0-611,5 0 0,-4 0 0,-4 0 0</inkml:trace>
  <inkml:trace contextRef="#ctx0" brushRef="#br0" timeOffset="276034.3952">15418 12080 818,'-3'2'12,"0"2"8,-2-2 30,3 6 46,2-2 50,0-1 44,0 0 22,0-2 11,0-2 5,0 1-10,0 1 3,0-3-5,0 0-8,0 0-27,0 5-36,4-5-30,3 4-15,9 4-4,6-2 3,11-4 5,9 0 7,11-2 9,9-2-6,11-3-4,7 3-5,6-3-5,4 3-2,2-1-6,2 2-5,0 1-8,8 0-7,6-2-14,0 2-11,0 0-17,-3 0-7,-7-5-3,-7 0 3,-7 3 1,-6-5 1,-6 0 2,-2 1-3,-10 0 2,-8 3-4,-9 0 1,-9 1-5,-10 2-3,-7 0-8,-10 0 0,-4 0 2,-3 0 2,0 0 2,0 0-3,0 0 5,0 0-2,0 0 1,0 0-1,0 0 2,0 0-4,0 0-2,0 0-1,0 0-2,0 0 0,0 0 0,0 0 1,0 0 0,0 0 1,0 0-3,0 0 0,0 0-1,2 0-3,-2 0-1,0 0 0,0 0-1,1 0-3,-1 0-2,0 0-1,0 0 0,0 0 1,0 0 0,0 0 1,0 0 2,0 0-1,0-2-13,0 2-12,-3-2-7,2 1-3,-2-2-17,0 0-38,0 2-51,3-4-45,0 1-66,0-1-108,10-3-120,-5 1-244,1 5 0,3-6 0,-5-2 0</inkml:trace>
  <inkml:trace contextRef="#ctx0" brushRef="#br0" timeOffset="281189.127">15514 13905 589,'-3'-5'83,"3"2"26,0-3 19,0 2 24,-3 2 33,3 2 23,0 0 20,-1 0 22,1 0 23,0 0-45,-2 0-17,2-2-16,0 2-4,0-3-15,0 3-27,0-1-17,0 1-11,0-2-21,0-1-22,0 3-12,0 0 11,0 5 19,0 7 1,2 8-1,-1 12-6,5 11-5,-3 4-8,2 7-2,-2-2 1,0-4-1,-3-5-20,0-6-27,0-7-16,0-7-7,0-5-1,0-5 10,0-5-7,0-5-16,0-6-62,0-1-78,0-8-126,3-8-142,-3 1-363,0-1 0,1-6 0</inkml:trace>
  <inkml:trace contextRef="#ctx0" brushRef="#br0" timeOffset="281498.5723">15394 13894 898,'-9'-3'130,"-4"2"56,3 1 40,1 0 19,8 0 6,-1 0 13,4 0 14,-2 0 21,1 0 20,5 0-70,7-3-45,8 1-49,12 0-43,12-2-20,1-4-40,4 2-131,30-5-697,-40 8 0,-10 0 0,-8 0 0</inkml:trace>
  <inkml:trace contextRef="#ctx0" brushRef="#br0" timeOffset="281842.4593">15802 14029 2128,'-11'15'116,"1"7"7,0 5 4,2 3 6,6-4 8,5-9 17,2-1 19,7-6 15,-2-7 6,10-3-102,1-7-11,3-5-7,-3-5-5,-2-1-6,-2-8-11,-3 0-25,-10-2-21,-2-1-16,-5 1-9,-11 6-2,1 6-4,-4 8-16,-3 7-43,2 4-90,8 5-97,4-6-408,0 10 0,6-2 0,9-1 0</inkml:trace>
  <inkml:trace contextRef="#ctx0" brushRef="#br0" timeOffset="282114.8771">16107 13796 2013,'2'0'66,"-2"3"31,1 6 21,4 8 10,-2 12 2,4 14 2,1 10-2,2 5 1,-4 1 0,1 1-25,-7-4-41,3-9-34,-3-9-46,0-9-116,3-18-495,-2-6 0,3-13 0,-2-6 0</inkml:trace>
  <inkml:trace contextRef="#ctx0" brushRef="#br0" timeOffset="282644.7373">16034 14040 1495,'1'0'45,"5"-2"8,11 2 18,13-1 13,9-1 7,20 0 4,8 1 1,2-4 2,-5 3-4,-18 2-20,-14-2-20,-16 2-1,-9 0-15,-9 0-11,-3-2 12,-4 2 24,-7 0 34,-3 0 21,-4 4 17,-1 0 7,3 7-4,4 4-8,1 7-2,6 1 0,6 2-17,1 1-26,4-2-29,2-4-14,10-6-3,3-7 3,4-2 3,5-10-1,2-7 0,0-5-1,-3-6-8,-1-4-17,-6-3-8,-5 2-14,-5 10-24,-6 4-6,-1 10-5,-1 4 1,1 7-2,1 9 2,-1 5 5,0 4 13,0 5 2,5 3-9,3-1-9,8-1-69,5-9-122,7-10-475,0-5 0,5-6 0,0-13 0</inkml:trace>
  <inkml:trace contextRef="#ctx0" brushRef="#br0" timeOffset="282899.0573">16781 13753 1832,'-1'-8'150,"1"4"17,-2 2 25,5 7 17,3 10 13,7 22 2,2 6-1,1 12 2,2 8-1,-6 1-146,-4-1-6,-5-1-23,-3-8-37,0-6-59,1-7-162,1-26-515,-1 0 0,2-8 0,0-11 0</inkml:trace>
  <inkml:trace contextRef="#ctx0" brushRef="#br0" timeOffset="283399.4066">17818 13946 1445,'0'-3'95,"0"1"26,3-2 24,-3 0 11,-3 0 12,-4 1 25,-7 3 23,-1 0 17,-7 0 13,-4 8-48,1 4-32,2 4-24,0 9-24,5 6-9,9 5-12,5 1-25,5 2-24,8-3-23,9-4-38,11-5-69,8-13-122,21-8-163,-11-6-298,2-7 0,-10-10 0,-10-6 0</inkml:trace>
  <inkml:trace contextRef="#ctx0" brushRef="#br0" timeOffset="284085.14">17933 14047 1910,'-4'5'108,"1"5"9,3 3 4,-4 3 1,4 0 3,4 2 6,6-4 8,-3-2 15,4-8 12,4 0-87,-1-5-12,0-3-9,-3-8-4,-1-1-1,-7-6-4,0-2-4,-9-4-6,-6 4-14,0 3-12,-3 7-6,-4 1-2,2 7-2,7 3-3,3 3 0,3 2 1,11-2 1,3-1 3,11 0 2,2-2 4,11 0 1,2 0-1,-1 0 2,-5 0 2,-8 0 4,-5 2 0,-4 5-2,-4 1-3,-1 9-6,0 2-2,-3 3-4,0-1 2,-4-3 1,-1-2 12,0-4 16,0-8 8,-1 0 10,-2-4 12,-3-4 9,0-3 6,1-9 2,2-10 2,3-8-2,8-1-12,8-1-19,8 0-7,4 10-13,8 9-15,-6 8-9,-6 5-12,-4 8-1,-3 5-9,-4 5 1,-7 0-2,2 4-5,-1 2-20,-3 1-14,4-4-19,1 4-44,4-4-92,10-5-143,-2-4-367,9-3 0,14-5 0,3-5 0</inkml:trace>
  <inkml:trace contextRef="#ctx0" brushRef="#br0" timeOffset="284455.1499">18721 13890 1950,'-15'0'80,"-5"0"21,-1 0 13,-3 4 7,12 4 4,4 4 2,3 5 1,2 2 2,3-1 6,1-2-55,4 0-14,4-2-19,1-3-9,7-4-8,4-2-4,2 2 0,-1-1-3,4 2-3,-10 1-6,1 3-5,-10 2-4,-4 2-4,-4 4-4,-7 0 2,-8-1 2,-2 3 1,-8-7 2,-1-4 1,5-6 2,1-9-21,11-8-112,4-14-533,6 1 0,10-11 0,10-5 0</inkml:trace>
  <inkml:trace contextRef="#ctx0" brushRef="#br0" timeOffset="284741.3833">18935 13936 1477,'0'7'124,"0"7"15,0 4 11,-2 8 10,4 0 12,-1-1 10,5 0 11,4-4 21,4-1 21,3-6-83,6-7-13,-2-2-8,1-10-9,-1-4-7,2-8-12,-4-5-10,-3-5-16,-6-2-45,-6 0-55,-4 5-96,0 2-142,0-18-460,0 31 0,0 2 0,0 3 0</inkml:trace>
  <inkml:trace contextRef="#ctx0" brushRef="#br0" timeOffset="285322.8264">19266 13950 1904,'4'0'81,"4"4"20,1 4 15,3 5 6,-3 6 2,0 3 3,-3 3 0,-2 3 3,-2-1 2,0-4-49,-2-1 8,0-8 0,0-3 0,-2-9 1,0 0 4,1-6-2,-1-4 1,1-11-3,2-2-1,7-10-17,7-1-25,8 2-20,5 0-15,7 7-8,-2 11-5,-3 4-1,-7 8-3,-2 5 2,-9 6-1,-3 5 3,-3 1 0,-6 7 6,-2-3 11,-2-3 24,-2-3 32,3-3 31,-2-5 7,4-7 0,1 0 1,3-9-3,3-3-1,9-7-7,5-6-21,4 1-31,6 2-40,-2 4-44,-5 6-9,-6 7-10,-1 3-2,-7 9-4,-4 2-7,-2 7-12,2 3-28,-2 5-40,0-2-51,5 0-128,4-16-461,9 6 0,8-3 0,12-9 0</inkml:trace>
  <inkml:trace contextRef="#ctx0" brushRef="#br0" timeOffset="285716.5923">20014 13963 2270,'-18'3'56,"-8"3"13,-4 6 13,-3 4 15,14-2 10,8 5 7,6 0 7,7 0 6,5-6 6,7-1-41,4-3-4,3-6-8,3-2-10,0-3-14,-4-7-11,-1-5-6,-7-1-5,-2-7-9,-6 2-6,-2 2-15,-2 7-10,0 5-3,0 3-2,0 8-3,0 7 1,2 5-2,3 1-1,2 7 2,4-2-4,7-2-9,-3-1-13,3-6-51,2-7-93,3-7-136,-7-2-270,-2-10 0,-3-5 0</inkml:trace>
  <inkml:trace contextRef="#ctx0" brushRef="#br0" timeOffset="286142.7325">20198 13819 1160,'0'-11'222,"0"-1"6,0 1-3,0 2 12,0 3 16,1 12 11,6 8 6,1 6 5,3 7 4,-1 15-172,-3 1-51,-3 4-5,-4 0 3,0-4-12,3-6-13,-2-11 11,4-9 4,1-7-4,7-9-3,2-7-1,6-8 2,6-4-1,0-1 0,0 1 1,-7 2-9,-2 7-25,-3 5-10,-6 4-1,-6 4-1,0 10 0,-3 1-3,-3 6 3,-1 2-1,-10 1-1,1-3 6,-7-4 3,3-4-12,1-6-28,4-3-44,3-9-114,33-12-545,-21-2 0,12-8 0,10-11 0</inkml:trace>
  <inkml:trace contextRef="#ctx0" brushRef="#br0" timeOffset="286363.1421">20610 13670 1612,'1'-2'92,"1"2"28,2 7 18,1 9 16,2 9 8,-1 11 3,2 13 2,0 1-1,0 5 2,1-1-52,-3 0-46,2-9-40,-3-4-54,2-9-127,24-14-446,-23-4 0,4-10 0</inkml:trace>
  <inkml:trace contextRef="#ctx0" brushRef="#br0" timeOffset="286733.3763">20814 13975 2059,'0'0'82,"0"0"22,5 0 16,6 0 7,6-3 4,7 3 0,8-2 3,-2 0 3,-1-6 1,-9 5-61,-9-6-20,-8-1-21,-3 1-15,-7 3-8,-7-1-4,-3 2 1,-3 3-4,-6 1 4,4 4 12,1 5 10,2 2 2,6 7 4,6 5 3,3 1-2,3 0 0,6-4 2,2 2-6,10-8-45,5-3-111,14-8-210,0-2-321,5-6 0,-1-5 0,7-7 0</inkml:trace>
  <inkml:trace contextRef="#ctx0" brushRef="#br0" timeOffset="287026.9318">21159 13851 1872,'-9'3'110,"-4"-1"26,-1 7 18,-4 3 12,7 2 7,8 7 8,0 0 7,6-2 5,9-2 3,6-2-80,1 1-27,11-2-27,1-1-18,-2 1-9,-10 2-8,-6 2-3,-8 0-2,-15 1-1,-8 2-3,-16 0 1,-12-5-5,-10-2-30,-2-3-120,2-18-605,6 6 0,7-8 0,13-7 0</inkml:trace>
  <inkml:trace contextRef="#ctx0" brushRef="#br0" timeOffset="287681.622">21800 13879 2857,'0'0'107,"0"0"21,0 0 26,0 0 21,0 0 16,0 0 13,0 0 32,6 0 12,9 0 4,11 0-83,13 0-19,10 0-21,7-5-26,-3 5-22,-7-3-27,-9 0-35,-15 1-60,-10 2-56,-3 0-62,-5 0-61,-2 0-128,7-7-148,-6 4-283,-1-2 0,-1 3 0,-4 0 0</inkml:trace>
  <inkml:trace contextRef="#ctx0" brushRef="#br0" timeOffset="287977.9888">21856 14064 2852,'0'3'85,"1"1"19,1-2 23,4 0 19,4-1 9,12-1 5,9-1 1,11-1 1,6 0 1,7-2-74,0-1-23,-1 0-51,-11 0-72,-9 3-106,-2-1-170,-14 3-413,-8 0 0,-1-1 0,-6-4 0</inkml:trace>
  <inkml:trace contextRef="#ctx0" brushRef="#br0" timeOffset="288961.146">23512 12878 1132,'3'-7'152,"0"-2"50,1 1 32,0 1 8,-4 1 0,0 5 19,0 1 19,0 3 13,0 1 13,0 3-70,0 5-32,-3 1-26,-2 1-6,-1 3 10,-1 5 19,-3-3 0,0 9-3,-3 2 7,-2 2 8,-5 6 31,-1 4-8,0 4-6,-3 8-11,-1 1 7,2 8 25,3 5 2,-2 4-16,2 5-20,7 6-22,3 1-51,3 1-21,4-1-18,3 6-15,0 0-26,3 0-41,4-1-23,4 0 0,9-4 0,4-5 0,3-1 0,3-4 0,2 0 0,-1-3 0,-4-1 0,5-4 0,-5-6 0,0-3 0,-3-9 0,0-7 0,-6-5 0,-1-8 0,-7-4 0,-3-5 0,-4-6 0,-2-5 0,-1-3 0,0-2 0,0-4 0,0 0 0,0 0 0,0 0 0,0 0 0,0-3 0,0 2 0,0-5 0,0 1-147,0-4-114,0-2-111,0-2-142,15-5-288,-10-1-417,2-11 0,6-12 0</inkml:trace>
  <inkml:trace contextRef="#ctx0" brushRef="#br0" timeOffset="289805.245">24042 13302 2184,'-1'-1'141,"-2"0"28,-3-3 24,0 0 20,1-4 22,2 0 16,0-2 10,3-1 20,-3 2 31,3-5-105,3 3-19,0-3-25,8 3-18,5-2-14,11 2-18,5 5-15,4 1-10,3 3-19,-4 0-33,-2 6-11,-6 2-5,-3 7-5,-6 4-5,-6 7-6,-6 2-5,-3 3 4,-6 2-4,-7 3 4,-9-2 1,-6 6 4,-8-2 0,-3-4 6,1-3 6,11-6 19,3-9 24,6-5 5,9-5 5,3-2-9,0-6 5,3-1-1,0-7-7,6 1-5,14-2-8,3-1-18,15 4-27,9 1-9,13 3-12,2 1-10,10 3-23,-7 1-42,-8 1-53,-15 1-75,-12 4-85,-9-3-158,-15-10-519,-3 11 0,0-3 0,-3-2 0</inkml:trace>
  <inkml:trace contextRef="#ctx0" brushRef="#br0" timeOffset="290513.8151">25449 13109 1489,'0'0'166,"0"0"18,2 0 8,-2 0 11,0 0 22,0-1 14,4 1 33,5 0 14,4 0 10,9-3-114,8 2-35,5-2-14,4 3-11,1-1-12,-5 2-24,-5 3-19,-7 9-33,-11 2-19,-8 4-5,-2 4-10,-8 2-6,-8 0-3,-4 1 0,-4-4 7,-4 2 2,8-5 3,2-5 4,9-3 3,4-4 4,6-4 0,5-1 2,11 0 4,5-2-2,8 3-1,4 3-1,2 3-1,-5 2-3,-4 6-5,-4 1-4,-10 6-3,-7-3-2,-7 6 5,-5 2 12,-14-4 1,-11 1 4,-6 0 5,-8-5 0,-4-4 9,5-6-3,7-8-2,8-11-14,8-4-67,11-8-131,54-12-733,-29-8 0,18-4 0</inkml:trace>
  <inkml:trace contextRef="#ctx0" brushRef="#br0" timeOffset="290960.3231">26542 13119 2400,'0'-3'162,"2"0"14,-2-2 6,4-2 6,3 2 18,7-2 12,5 0 8,8 0 3,2 3 1,1 3-131,5 2-29,-5 5-14,-6 9-8,-6 4-6,-8 8-16,-5 7-12,-7 2-6,-11 2 0,-2 2 18,-8 0 29,-4-7 6,2-3 5,5-3 0,7-8 4,8-9 12,7-2 5,10-6 0,10-2-2,5 0-21,14 0-25,6-2-11,2 2-20,-2 0-47,-5 0-117,-7 0-131,4 0-241,-27 2-352,-5 2 0,-7 4 0,-13-1 0</inkml:trace>
  <inkml:trace contextRef="#ctx0" brushRef="#br0" timeOffset="291637.2163">24427 14325 2255,'-17'0'121,"-9"1"27,-9 6 22,-5 5 19,-2 2 21,5 10 15,7 6 9,9 4 10,11 5 6,8 0-73,10 1-26,11-4-7,8-4-14,6-7-10,11-11-9,3-7-6,-2-3-7,-2-8-10,-5-8-3,-5-5-10,-4-8-10,-8-4-21,-9-3-16,-6-3-19,-10 3-24,-9 1-25,-6 6-31,4 6-40,-3 8-57,3 5-63,4 5-118,22 1-200,-10 4-239,7-1 0,19-2 0,18 0 0</inkml:trace>
  <inkml:trace contextRef="#ctx0" brushRef="#br0" timeOffset="291947.2383">25458 14287 2724,'0'0'152,"0"3"25,-3 3 14,-6 6 5,-6 8 1,-1 7 0,-3 1 2,3 1 2,8-4 5,5-4-80,14-4-67,10-2-23,15-5-12,12-5-6,15-3-12,5-4-36,0-5-57,-6-2-95,-10-5-212,-17-3-409,-13-2 0,-14 0 0,-5-3 0</inkml:trace>
  <inkml:trace contextRef="#ctx0" brushRef="#br0" timeOffset="292159.3626">25815 14257 3170,'0'0'80,"0"0"24,0 5 21,0 8 10,0 8 6,0 9 0,0 11 2,0 7 1,0 3-6,0 1-69,0-3-71,0-6-97,6-10-218,-2-9-477,6-12 0,6-8 0,16-12 0</inkml:trace>
  <inkml:trace contextRef="#ctx0" brushRef="#br0" timeOffset="292641.5836">26370 14263 2932,'0'-4'102,"0"-1"4,0 1 18,3-1 31,5 1 5,8 4 4,9 0 1,13-1 5,9 0-1,0 1-98,-6-1-9,-8 2-3,-12 4-19,-14 5-26,-4 6-5,-10 4-1,-10 6 0,-6 5-4,-7 1 1,0 0 1,8-2 7,7-5 1,10-5 2,10-5-2,8-4 1,4-7 0,4 5 2,6-5 0,2-1-4,-4 3 4,-5 2-5,-7 4 1,-7 0-1,-9 5-2,-6 1-1,-13 2 0,-7 0-5,-9-6 0,-13 1 2,-9-7-25,-2-2-75,1-5-193,2-39-585,15 26 0,14-11 0,18-10 0</inkml:trace>
  <inkml:trace contextRef="#ctx0" brushRef="#br0" timeOffset="293264.4785">27257 13022 171,'-7'-8'115,"-1"3"60,0-4 51,-1 1 37,4-1 33,-2 2 28,4-1 16,3-1 14,-3 4 4,3 2-63,3 0-54,-3 2-46,3 5-34,7 3-25,4 6-18,10 10-16,11 12-6,10 8-4,6 11 14,9 14 22,-2 14 5,-6 12 5,-8 5-10,-14 10-8,-15 0-6,-9 5-6,-14-6-12,-13 6-3,-6-4-16,-9-2-17,-8-2-3,-2-6-18,4-6-8,1-11-5,8-10-8,8-11-4,6-15 1,7-12-6,5-7-2,2-15-32,2-5-63,0-6-71,3-4-88,3-8-182,-3-6-496,0-7 0,5-9 0,5-9 0</inkml:trace>
  <inkml:trace contextRef="#ctx0" brushRef="#br0" timeOffset="293700.3199">27779 13295 1427,'3'-7'109,"2"2"37,-2 0 23,1 0 6,-3 1-6,1 4 22,-1 0 26,2 7 20,3 7 13,2 12-62,-1 17-31,-2 19-34,-2 10-21,-2 9-4,-1 3 6,-1-3-21,1-8-29,1-6-23,-1-15-19,-1-8-28,1-13-28,0-12-111,6-12-236,-9-7-296,1-11 0,-2-9 0,-1-12 0</inkml:trace>
  <inkml:trace contextRef="#ctx0" brushRef="#br0" timeOffset="293905.9266">27705 13682 1854,'-3'-1'180,"3"-2"41,-3 0 18,3 0 3,-1 1 9,11 0-1,4 2 1,11 0 1,15 0-10,14 0-171,4 0-126,13 0-263,-11 0-418,-6-2 0,-9-4 0</inkml:trace>
  <inkml:trace contextRef="#ctx0" brushRef="#br0" timeOffset="294547.4111">28936 12916 1429,'2'-3'145,"-2"0"3,0 2 32,0 0 44,-2 1 25,-4 8 26,-2 1 26,-5 8 34,-4 7 29,-2 8-82,-2 8 2,-2 11 22,-2 10-20,-4 12-28,3 13 24,2 15 19,12 9 18,6 4 31,6 5-25,14 2-37,14 2-29,10-3-25,12 1-13,5-7-15,2 0-49,-5-12-44,-6-8-46,-8-7-64,-9-12-3,-10-17 0,-7-12 0,-4-15 0,-3-14 0,0-14 0,1-6-99,0-14-121,-1 2-66,4-8-114,-5 0-126,5-5-217,-7 4-440,1-5 0,9-5 0,0-15 0</inkml:trace>
  <inkml:trace contextRef="#ctx0" brushRef="#br0" timeOffset="295247.5304">29375 13179 2186,'-4'-3'124,"-2"3"16,0-1 14,1 1 28,5-3 20,0 3 26,0-1 22,8-3 18,11 3 7,7-3-96,12-3-25,7-1-14,5 1-14,-6 0-30,-4 4-24,-10 2-23,-12 4-24,-3 3-17,-11 10-6,0 2 0,-8 6-1,-3 5 1,-5-3-2,0 3 4,-7-7 4,5 2-1,3-11 3,4-1 4,2-5 0,5-3 0,0-2 4,3-1 1,0-2-1,8 1 2,-1 1-4,4 2-1,1 2-2,1 2-4,-4 4-4,-1-1-2,-1 2-3,-7 0-2,-1 0 1,-5 2 0,-6-1 4,-8-1 1,-8 1 0,-10-3 1,-7-1 3,-5-3-2,1 0-34,7-1-70,10-2-82,12 3-123,10-6-594,6 8 0,6-3 0,3 5 0</inkml:trace>
  <inkml:trace contextRef="#ctx0" brushRef="#br0" timeOffset="295509.3863">29622 13943 2617,'2'19'138,"-1"11"35,1 11 23,-1 13 6,-5 9 6,-1-2 3,-1 3 0,0-4 2,-3-4 2,6-6-105,0-12-53,3-12-73,3-9-115,6-10-210,0-10-471,6-9 0,8-15 0,5-14 0</inkml:trace>
  <inkml:trace contextRef="#ctx0" brushRef="#br0" timeOffset="295995.0977">30841 12933 2536,'0'-1'94,"0"1"20,0 2 38,0 6 14,3 9 11,-3 11 6,0 7 1,0 5 10,0-1 14,-3-7-76,3-6 6,0-6-22,-3-6-28,3-6-8,0-2-6,3-5-5,9-1-4,8-1-20,1-1-36,9 0-37,1-3-65,1 3-110,7-5-211,-16 2-403,-1 1 0,-11 0 0,1 0 0</inkml:trace>
  <inkml:trace contextRef="#ctx0" brushRef="#br0" timeOffset="296254.4103">31077 12951 2233,'0'0'97,"0"3"27,2 5 22,-2 9 19,0 6 6,0 15 1,3 9 1,0 8 0,6 6 0,3 2-60,-1-3-38,-4-2-28,0 0-54,-7-9-122,6-12-616,-9-2 0,3-12 0,-3-12 0</inkml:trace>
  <inkml:trace contextRef="#ctx0" brushRef="#br0" timeOffset="297340.6351">30787 14032 2763,'-1'-3'141,"1"1"34,-2-4 22,2-1 16,0-3 12,2-5 3,9-2 4,8 2 4,12-4 11,11 1-95,7 3-31,-6 4-29,-10 7-23,-6 1-15,-10 3-10,-8 3-4,-3-1 1,-2 0 7,-2 1 7,-4-3-7,1 0-4,-1 0-3,1 0 5,-1 0 1,-3 0-3,3 0 3,-1 0-5,1 0-12,-1-3-18,3 1-4,-1 0 0,-1-3-1,2 0-2,-1 4-3,-1-4-4,1 4-25,-4 1 1,-7 0 1,0-2-1,-6 4 3,0-4 0,-1 2 0,-1 0 0,2 0-1,-6 2 7,-2-1 22,-1 2-1,2-1-2,5 2-6,7-2-8,3 3 0,9-5-1,1 2-4,0-2-1,0 3 4,0-1 0,0 3 1,0-2 3,0 3 5,0-3 6,0 2 0,0 1 1,0-2 3,0 5 4,0 1-5,-2 4 0,-1 4 0,-3 3 0,-4 3 1,-1 1-1,2 4-1,2-5 1,4-4 1,3-6 0,7-2 3,4-10 3,3 1-1,8-6-1,7 3 1,2 0-4,-2 0 4,1 0-1,-2 3-3,-2 2-1,-4 4-5,-2 6-3,-5 6 2,-3 1-1,-6 2 4,-7 1 9,-10-3 9,-5 3 10,-13-2 5,-4-2 5,-8-1 0,-1 1 3,-3-6-2,7-3 1,2-3-12,6-5-26,9-1-47,6-3-88,6-4-101,6-5-198,6-8-586,3 0 0,11-7 0,4-5 0</inkml:trace>
  <inkml:trace contextRef="#ctx0" brushRef="#br0" timeOffset="298015.3501">32116 12982 2065,'-2'0'168,"-1"0"25,2 0 19,-1 0 40,2 0 50,0 0 42,2-2-1,-4 1 5,5-3-1,3-3-127,3 3-39,9-6-26,6 6-18,5-4-40,4 3-52,-3 1-42,0 3-1,-8-1-4,-3 4-4,-7 3-4,-2 6 0,-3 5 2,-3 7-3,-4 7 2,-9 3 7,-6 1 8,-6 1 4,-6-2 8,-5-1 8,2-1 7,8-7 2,5-5 0,10-5 1,3-6 1,4-2-2,5-2-5,7-1-2,8 1-6,8-1-9,11-1-15,0 3-29,1-3-53,-6 1-113,-4-3-196,-6-44-609,0 42 0,-8-3 0,-3 0 0</inkml:trace>
  <inkml:trace contextRef="#ctx0" brushRef="#br0" timeOffset="298488.3516">31896 14029 2798,'0'0'92,"3"0"16,3-4 22,12-5 9,2-3 15,10-5 13,13-2 8,3 1-1,0 6-1,-5 5-73,-10 5-16,-13 7-17,-10 9-20,-8 6-9,-11 9-14,-7 6-12,-10 0-6,-2 2 19,-8-5 20,5-6 7,7-6-2,12-4 1,4-6 6,9-2 9,2 0 8,10-3 0,9-1 0,11 2-16,11-1-18,8-5-14,1 0-19,3-3-33,-2-4-73,3-1-82,-1-6-173,-4-16-551,-11 7 0,-4-3 0,-13-11 0</inkml:trace>
  <inkml:trace contextRef="#ctx0" brushRef="#br0" timeOffset="298951.0756">32627 12482 2141,'0'-1'67,"0"1"43,0-2 38,2 5 24,-2 4 13,3 8 7,6 11 3,3 10 5,12 14 13,10 14-48,12 16 12,11 10-29,3 11-31,-3 7-18,-13 8-10,-23 7 0,-15-2 0,-23-1-4,-16-4-10,-15-9-17,-1-6-16,-6-7-14,1-10-9,6-7-10,7-11-32,11-9-62,8-9-95,14-17-249,-1-6-410,2-13 0,-1-7 0</inkml:trace>
  <inkml:trace contextRef="#ctx0" brushRef="#br0" timeOffset="299858.6273">22181 15611 2792,'0'0'132,"0"0"28,0 0 31,0-2 24,0 2 29,0 0 10,1 0 26,7 0 5,6 0 2,7 0-101,9 0-29,9 0-34,1 0-53,-1 0-52,-1-1-81,-8 1-81,-6 0-100,-7 0-71,-10-3-86,-2-4-138,-4 6-198,-2-2 0,-4 0 0,-1 3 0</inkml:trace>
  <inkml:trace contextRef="#ctx0" brushRef="#br0" timeOffset="300087.0171">22298 15761 3327,'0'0'113,"3"0"9,0 0 5,8 0 2,5 0-3,7 0-34,7 0-23,9 0-60,2 0-169,-4-15-630,2 10 0,-7 1 0,-8-1 0</inkml:trace>
  <inkml:trace contextRef="#ctx0" brushRef="#br0" timeOffset="301138.6906">23333 15533 1840,'0'0'136,"3"0"34,-3-1 34,0 1 17,0 0 11,0 0 22,-3 0 41,-4 1 31,0 3 33,-4 4-84,-2 2-9,-3 5-14,1 6-26,-1 4 11,-7 9 41,-4 2 16,0 7-13,-4 6-22,-1 2-25,3 2 0,6 5-18,-1 0-3,8-3 1,4 1-26,-1 0-53,3-2-37,1 4-29,3-3-8,-1 1-9,4-1-19,1-3-6,2-3-15,2-5-12,-1-2 0,1-2 0,4-4 0,1-2 0,2-2 0,-1-1 0,2-5 0,-2-1 0,-4-1 0,1-1 0,-2-2 0,2 1 0,0-1 0,1-1 0,-1-1 0,4-1 0,-6 3 0,7-4 0,-2 0 0,0 0 0,-1 0 0,-1-1 0,-1-1 0,1 0 0,0 1 0,-2-1 0,5-1 0,-6-1 0,5-2 0,-4 1 0,3-4 0,-2-1 0,-2-2 0,0-2 0,0 2 0,0-2 0,0-2 0,1 4 0,-1 1 0,-2 0 0,4 4 0,-1-1 0,-3 0 0,2-1 0,0-2 0,-1-2 0,0-1 0,-1-3 0,2 0 0,-3 0 0,2 0 0,-1 0 0,-1 2 0,0 0 0,0 2 0,2 0-76,-1 3-145,-1-3-81,2-1-163,37 0-960,-35-3 0,1-7 0,-2-4 0</inkml:trace>
  <inkml:trace contextRef="#ctx0" brushRef="#br0" timeOffset="305744.5367">23583 15765 1997,'0'0'135,"0"0"62,0 0 8,0 0 15,0-3 16,3-1 28,0-1 10,4-7 15,-3 1 13,6-1-57,-1-1-60,2-1-60,7 3-8,3 0-12,7-3-16,4 4-29,1 2-11,0 0-13,-7 4-17,-8 4-12,-1 7-3,-10 6-2,-4 5 5,-3 9 3,-7 8 6,-11 1 3,-1 5 5,-8 2-1,-3 0 3,0-4 1,8-9 17,6-6 29,3-10 12,6-7-1,4-7-5,-1-4-2,0-3-3,2-6-3,-2-4-2,4-2-4,4 2-19,2 0-30,8 0-23,4 8-20,6 2-23,6 3-37,2 3-36,-2 1-43,-2 0-58,-2 0-79,-2 1-156,-6-10-471,-2 9 0,-2-3 0,-1 3 0</inkml:trace>
  <inkml:trace contextRef="#ctx0" brushRef="#br0" timeOffset="306065.6755">24191 15536 1718,'0'-4'142,"0"0"36,0 2 38,3 0 23,0 7 14,2 14 19,1 8 6,-2 9 4,-2 10 4,-1 4-132,-1 1-7,-1-7-35,2-3-40,-1-5-21,0-7-18,0-8-32,0-8-58,0-6-137,6-7-227,-6-6-331,0-6 0,-1-5 0,-4-6 0</inkml:trace>
  <inkml:trace contextRef="#ctx0" brushRef="#br0" timeOffset="306235.8589">24102 15751 2467,'-1'-1'147,"-2"1"28,1-3 39,1 0 3,2 0 17,9 0 2,10 0 0,11 0-20,11 0-45,15-1-187,0-5-193,0-38-608,-10 36 0,-3-2 0,-11 0 0</inkml:trace>
  <inkml:trace contextRef="#ctx0" brushRef="#br0" timeOffset="306758.3947">24513 15587 2668,'0'-1'90,"2"1"35,1-3 46,6 0 7,3 2 2,12-1 2,3 0 2,3-1-6,-3 3-1,-3 0-68,-7 3-23,-2 4-40,-8 5-53,-3 3-9,-4 8 4,-5 0 0,-9 5 2,-4-2 7,-3 2 4,3-4 4,2-2 6,8-6 16,7-5 25,2-2 13,5-4 1,3-3 1,6 0 4,4 1-1,3 2-1,0-2-5,2 8-3,-1 1-9,4 3-19,-6 7-15,0 2-4,-12-1-8,-3 4-3,-2-2-2,-8-2 6,-11 0 5,-4-5 2,-8-3 6,-9-7 7,-7-3 4,-2-4 0,6-5-7,0-3-58,6-4-132,21 0-315,1-3-430,8-1 0,6 1 0</inkml:trace>
  <inkml:trace contextRef="#ctx0" brushRef="#br0" timeOffset="310352.4641">25750 15594 880,'-1'0'118,"1"0"48,-2 0 50,1 0 45,-1 0 42,2 0 14,0 0 8,5 0 9,5 0 15,8-3-68,6 3-18,8-5-44,3 5-47,-4-3-44,4 3-42,-8 3-11,-1 2-14,-6-1-6,-4 4-15,-6 2-18,-7 0-10,0 1 0,-6 0 1,-4 5 7,-4-2 4,-6 2 4,-4 2 3,-3-2 0,4 0 0,6-4-2,5-1-5,3 0-2,6-7-2,0 1-3,4-2-5,4 0-2,2-1 8,7-1 3,4 2-4,2 0 5,-1 2 0,2 2 0,-3 1-2,0 6-2,-4-2-1,-5 5 0,-7 2-8,-2 2 7,-5 2 16,-1-5 9,-6 2 8,-8 0 2,-2-3 2,-10-5 0,0 0 2,-4-5-1,3-3 2,5-2-10,2-4-26,6-2-49,4-2-53,7-2-63,3 0-75,3-3-144,0-1-99,6-8-423,3 10 0,5 0 0,2-2 0</inkml:trace>
  <inkml:trace contextRef="#ctx0" brushRef="#br0" timeOffset="315924.8319">26325 15512 670,'0'-1'55,"0"-2"15,0 0 9,0 2 14,0-1 13,0 2 15,3 0 15,-3 0 20,0 0 32,0 0-6,0 0 7,0 0 6,3 0 8,-3 0-3,0 0-4,0 0-15,4 0-17,-4 0-20,0 0-9,0 0-19,3 6-15,2 2-9,0 9-10,-2 7-1,-2 5 2,1 3 6,-4 2 8,2 1 4,2-1-16,-2-5-11,0-1-8,0-6-9,0-1-6,0-3-11,0-3-8,0-2-6,0 1-6,0 1-4,0 2-3,-2 1-4,-1-1 0,-1 1-2,-1-1-1,2-5 2,1-2-4,-2-3 0,4-3 7,4-3-8,-4-1-21,0 0-32,0-1-51,0-3-54,0-2-63,0-2-68,-4-7-40,4-2-70,0-1-263,-6 4 0,3 0 0,-3-2 0</inkml:trace>
  <inkml:trace contextRef="#ctx0" brushRef="#br0" timeOffset="316168.2002">26205 15764 1544,'-5'0'171,"2"0"15,0 1 10,0-1 8,5-1 5,-2 1 29,3 0 18,4 0 4,5 0 0,9 0-126,5-2-49,4 1-39,3-2-94,0-7-172,-4 0-484,1 1 0,-3-4 0,0 1 0</inkml:trace>
  <inkml:trace contextRef="#ctx0" brushRef="#br0" timeOffset="316479.3595">26647 15591 2420,'0'0'86,"0"0"39,0 0 16,0 9 12,0 6 8,0 10 6,-3 4 4,1 6 9,-5-2 8,3 0-64,1-10 6,1-3-30,2-5-4,0-5-3,5-5-6,3-3-4,3-2-6,6 0-18,10-2-28,0-2-68,6-2-92,0-2-157,29-7-558,-35 7 0,-4-2 0</inkml:trace>
  <inkml:trace contextRef="#ctx0" brushRef="#br0" timeOffset="316788.0631">26840 15579 1655,'0'-2'105,"0"0"17,0 2 39,-2 2 31,1 1 29,1 11 23,0 8 23,0 9 9,1 8 4,-1 5-89,2 5 1,-2 0-14,1-3-38,-1-2-28,2-3-29,-2-5-24,0-4-20,0-4-40,0-6-64,0-4-142,43-11-641,-38 0 0,1-6 0,2-7 0</inkml:trace>
  <inkml:trace contextRef="#ctx0" brushRef="#br0" timeOffset="317792.4347">28066 15657 783,'-6'0'88,"-1"0"28,-4 0 34,-4 0 22,3 0 23,1 0 18,1 0 15,2 0 15,4 0 11,2 0-52,2 0-4,0 0-5,0 0 2,0 0 9,0-3-20,6-4-11,5 0 1,5-8 1,8-2 4,8 0-6,1-2-14,3 5-24,-1 4-38,-2 5-29,-3 7 0,-4 12-5,-4 9-19,-9 8-15,-7 10-14,-3 6-5,-9 0-1,-7 1 0,-8-5 2,-4-3 0,-10-4 0,2-5 2,6-7 10,7-8 20,5-4 3,9-10-5,3-2-2,6-7-5,5-3 3,10-4-3,3-1-9,11 1-18,8 3-23,1 5-47,4 3-44,0 1-46,2 2-63,1 2-95,0-2-175,-9 0-358,-6 0 0,-4 3 0,-7-3 0</inkml:trace>
  <inkml:trace contextRef="#ctx0" brushRef="#br0" timeOffset="318064.7734">28763 15522 2031,'0'0'104,"0"0"31,1 4 27,2 7 18,2 10 4,1 15-1,0 10 3,4 1 1,-4 4-1,-1-5-52,-5-6-50,3-6-37,-3-7-44,0-6-66,0-7-132,0-7-514,0-5 0,-4-2 0,0-4 0</inkml:trace>
  <inkml:trace contextRef="#ctx0" brushRef="#br0" timeOffset="318243.3042">28682 15756 2405,'-2'-5'135,"-1"2"14,1 1 7,1-3 14,9 1 3,7 3-4,18-3-30,15 1-85,17-10-196,7 4-539,0-8 0,-7 0 0,-10-4 0</inkml:trace>
  <inkml:trace contextRef="#ctx0" brushRef="#br0" timeOffset="318674.7708">29228 15580 2372,'-5'-1'146,"1"-3"32,-2 1 29,3-3 9,3 2 7,5-3 8,6 0 6,9-3 7,6 2 3,10 0-100,7 2-41,0 6-35,-5 0-29,-6 3-9,-9 10-8,-13 5-5,-5 9-8,-10 8-5,-11 7 0,-13 5-2,-4-2 7,-6-1 18,1-9 12,11-6 4,9-9 2,11-6 16,5-5 19,2-4 22,9-4-1,6-1-6,15 0-4,11 0-18,8-1-21,3 1-12,4 0-38,-7 0-65,-7 0-100,-7 0-132,-6 0-177,-18 0-471,-5 1 0,-9 0 0</inkml:trace>
  <inkml:trace contextRef="#ctx0" brushRef="#br0" timeOffset="321758.1594">24346 16443 1719,'0'0'164,"2"-3"2,-2 1 26,1 2 47,1 5 23,1 13 17,-2 12 3,3 14 2,1 11-1,-2 8-143,0 0-15,0-7-2,0-5-24,-3-10-45,0-7-23,0-10-13,0-7-3,0-7-56,0-6-124,0-7-186,0-6-432,0-3 0,2-9 0,-2-4 0</inkml:trace>
  <inkml:trace contextRef="#ctx0" brushRef="#br0" timeOffset="321979.0687">24268 16674 1671,'-6'-1'129,"0"1"11,-2 0 20,2 0 28,5 0 17,2 0 10,7 1 5,4 1 3,3-1 0,6-1-107,5 0-34,4-1-80,3-5-182,-1-34-498,-1 27 0,-1-3 0,1-4 0</inkml:trace>
  <inkml:trace contextRef="#ctx0" brushRef="#br0" timeOffset="322297.2219">24663 16527 2227,'0'1'116,"-4"7"32,1 5 22,0 4 7,0 5 5,0 7 6,0-1 2,3 1 3,0-1 4,0-10-59,0-2-52,0-7-32,3-3 0,3-5-7,6-1-4,8 0-4,10-1-4,8-2-15,2-4-41,-4 3-58,0-2-109,-8-3-131,-11-11-420,-7 15 0,-7-2 0,0-1 0</inkml:trace>
  <inkml:trace contextRef="#ctx0" brushRef="#br0" timeOffset="322713.8807">24865 16518 245,'0'-3'5,"0"0"-1,0 0 1,0 0 0,0 1-1,0 1-2,0 1-9,0-5-45,0 5 0,0 0 0,0 0 0</inkml:trace>
  <inkml:trace contextRef="#ctx0" brushRef="#br0" timeOffset="323768.8588">24799 16498 1064,'-3'-3'156,"0"2"59,2-2 37,-4-1 29,2-2 26,0 2 32,2-1 4,-1 0-4,2 3 35,-1 7-68,2 7-23,-1 12-48,3 15-36,3 11-27,-1 4-23,-1 3-31,1-3-4,1-8 9,-5-9-27,1-8-29,-2-6-25,1-10-6,-1-4 5,0-5-1,0-4-2,0-6-1,0-6-2,-1-8-4,-2-9-10,0-13-12,-5-4-7,5-8-8,-6-2-5,2-5 0,-4 7 5,3 4-2,3 16-3,-3 10 2,7 15 3,1 13 9,-2 13 10,2 12 7,5 10 0,-2 10 2,1 8-5,3-2-2,-2-1 9,0-5-2,-2-6-2,-3-9-1,1-9-6,-1-6 6,0-10 4,0-6 0,0-3-2,-1-10 3,-1-9-4,-1-13-9,-5-6-4,0-11-3,-1-7-4,-2 6-6,2 10-10,6 8 0,-3 17 1,6 11 5,-1 12 10,-1 9 29,4 13 25,2 9 9,-1 10 5,4 1-2,-4-2 11,-1-5 11,-2-3 3,1-8 4,-2-7-2,1-7-4,1-6-17,-1-9-12,0-7-1,0-9-18,0-8-52,0-13-46,-1-11-34,-4-5-8,-2-2-9,1 0-15,-2 10-5,5 12-1,0 9-4,-1 14 22,-2 7 44,5 11 46,-3 7 37,4 11 10,2 9 6,7 6 0,0 3-4,3 1 0,1-4-21,0-7-24,-4-5-54,-1-9-123,5-6-259,0-9-645,1-8 0,5-8 0,13-7 0</inkml:trace>
  <inkml:trace contextRef="#ctx0" brushRef="#br0" timeOffset="324573.099">25979 16569 926,'0'-3'158,"0"2"30,0-3 18,0-2 5,0 3 3,0 3-2,0 0-3,0 0-15,0 0 26,0 0-72,0 3-9,-2 4-3,-1 9 8,0 5 10,-4 7 12,1 1 11,3 6 7,-5-4 20,2 1-23,-1-4-36,4-7-33,1-6-16,2-4-12,2-7-7,1 0-13,7-6-9,4-3-4,10-2-6,5-1 1,2-1-11,2-3-27,-1 4-97,-4-4-104,-4 6-151,-4-11-568,-8 11 0,-3-5 0,-4-1 0</inkml:trace>
  <inkml:trace contextRef="#ctx0" brushRef="#br0" timeOffset="324817.7937">26164 16573 1668,'0'-3'142,"-3"2"46,1 1 37,2 5 22,0 8 25,-1 11 18,2 9 2,-1 11 3,0 4-1,2 2-134,0 1-7,-1-7-47,1-4-40,1-3-59,1-10-117,2-8-204,3-7-482,2-7 0,5-10 0,-1-7 0</inkml:trace>
  <inkml:trace contextRef="#ctx0" brushRef="#br0" timeOffset="325081.086">26490 16482 2074,'0'2'153,"0"5"31,0 10 16,2 12 3,-2 7 4,0 15 2,0 1 0,3 1-1,-3-3 1,0-6-111,0-6-42,0-7-35,0-8-28,0-9-53,3-7-184,-3-14-500,0 0 0,0-7 0</inkml:trace>
  <inkml:trace contextRef="#ctx0" brushRef="#br0" timeOffset="325257.612">26449 16719 1568,'0'0'129,"0"0"22,0 0 26,0 0 16,0-3 30,3 3 6,10 0 2,4 0 1,13 0-26,13 0-198,7-5-187,1 2-454,-1-3 0,-8-4 0,1-2 0</inkml:trace>
  <inkml:trace contextRef="#ctx0" brushRef="#br0" timeOffset="325698.5376">26960 16581 2704,'-12'0'98,"-6"0"10,0 0 11,-6 2 9,4 3 9,1 8 7,5 2 11,2 5 8,3 0 6,5 1-80,2-1-15,4 2-10,4-3-13,3 1-5,3-6-7,4 0-6,-1-3-12,5 0-5,-2-1-7,0-1 0,0 4-2,-3-4 1,-3 6 5,-8 0-5,0 4 1,-9-2 6,-7 1 14,-5 0 6,-7 1 7,-7-4 0,-8-4 5,3-3-1,-2-8-1,2 0-10,6-12-44,10-2-102,8-3-178,12-32-580,12 26 0,9 0 0,11 0 0</inkml:trace>
  <inkml:trace contextRef="#ctx0" brushRef="#br0" timeOffset="326439.4016">27983 16601 1680,'0'0'98,"0"0"9,0 0 26,0 0 30,0 0 40,5 0 23,11-2 13,10-2 10,16-3 5,12-2-76,6 0-12,-5 4-13,-4 1-26,-15 2-31,-9 5-37,-16 8-21,-5 3-10,-6 6-11,-9 4 0,-8 3-5,-5 0-6,-5-4 5,-4-3 0,4-5 12,9-6 13,6-1 17,9-6-1,3-2 0,8 0-4,5 0 1,8 0 3,2-4-1,12 3 1,-3-1-11,-4 2-18,-3 5-17,-5 3-3,-11 3 1,-3 4 2,-6 5-1,-11-1-1,-10-3 0,0 4-1,-11-6 1,-6-2 1,-3-4-1,2-4-3,0-3-18,7-5-37,12-5-61,10-3-92,12-10-124,14-14-494,14 2 0,12-6 0,12-3 0</inkml:trace>
  <inkml:trace contextRef="#ctx0" brushRef="#br0" timeOffset="326684.7414">28667 16419 1611,'1'-3'145,"-1"-1"-2,0 1 20,2 0 37,2 8 16,1 7 9,4 10 4,-2 14 2,2 7 1,-3 7-119,0 5-24,-3-5-1,-1-6-19,-1-4-45,-1-8-31,-1-7-79,-1-5-109,26-17-503,-27 1 0,0-5 0</inkml:trace>
  <inkml:trace contextRef="#ctx0" brushRef="#br0" timeOffset="326865.2577">28648 16654 1940,'-3'-3'154,"0"-1"7,3 1 7,-4 0 3,4-1 8,9 4 5,5-1-5,10-2-33,16-3-96,29-4-716,-8 3 0,3-5 0,-4 0 0</inkml:trace>
  <inkml:trace contextRef="#ctx0" brushRef="#br0" timeOffset="327272.1764">29058 16522 1747,'0'0'134,"0"0"14,0-2 7,0-2 9,10 1 9,6-2 11,4 0 14,9-3 15,4 4 7,3 3-96,-4 1-31,-7 4-12,-8 8-5,-6 5-8,-11 9-6,-11 6-10,-6 4-9,-11 3-3,-5-4 15,-7-4 30,9-5 17,5-6 14,10-9 20,11-4 20,4-2 7,10-5 1,7 0-6,13-4-11,10 0-24,15 0-40,3-1-36,2-3-53,0 2-86,-8-2-98,-6 1-142,-9-5-646,-7 2 0,-12-2 0</inkml:trace>
  <inkml:trace contextRef="#ctx0" brushRef="#br0" timeOffset="328021.8393">29831 15087 1234,'-1'0'76,"-5"0"12,2 3 16,-1 0 22,2-2 17,1 5 16,2 0 22,0 0 18,2 1 15,2 3-46,4 4-10,4 1-10,3 6-12,1 4-13,5 5-12,-2 5-11,2 5-14,4 12-7,1 7 16,0 16 21,1 16 27,-2 16 12,-4 13 6,-10 9 6,-8 2 12,-12-3 18,-5-14 10,-4-13 0,0-14-14,3-16 5,-3-9 14,1-10 28,-4-4 16,-3-2-3,-3-5-4,-3-2-22,-3 2-14,0-8-9,6-2-21,10-6-37,4-11-36,8-4-54,5-7-55,0-3-65,2 0-105,1-5-67,1-2-79,2-3-115,0 0-181,0-41-624,-6 36 0,-9-2 0,-12-1 0</inkml:trace>
  <inkml:trace contextRef="#ctx0" brushRef="#br0" timeOffset="328883.1075">22167 17911 1868,'0'0'164,"0"0"22,-3 0 12,3 0 7,0 0 7,0 0 7,0 0 10,0 0 19,6 0 2,3-3-129,9 1-31,13 0-22,6-3-15,7-3-34,-4 4-51,-5 2-60,-11 0-68,-11 1-88,-3 2-106,-9 1-294,-1 1 0,-3 3 0,-2 4 0</inkml:trace>
  <inkml:trace contextRef="#ctx0" brushRef="#br0" timeOffset="329100.6469">22304 18011 2128,'-1'4'166,"1"-1"14,-2-1 6,0 1 10,4-1 4,3-4 0,7 2 2,7 0 0,10 0-10,9 0-172,2 0-103,11 0-165,3-44-460,0 39 0,-2-4 0,-6-2 0</inkml:trace>
  <inkml:trace contextRef="#ctx0" brushRef="#br0" timeOffset="330130.1883">23680 17612 1170,'0'0'64,"1"0"38,-1 0 51,0 0 33,2 0 22,-2 0 31,0 0 17,0 0 9,0 0 7,0 0-46,-2 2-11,-2 0-24,-4 6-30,-4 2-5,-2 5 4,-2 5-10,1 2 4,-5 7 4,2 3 10,-1 3 8,-2 9-2,-1 4-8,1 2-16,2 3-17,5 0-10,3-1-12,8 2 2,-2 1 16,3-1 3,2 2 8,0-2-5,0-2 13,0 3 15,2-3 3,-1-6-10,6-1-6,1-3-16,1-4-25,2-4-23,-1-2-20,0-3 2,-1-2-16,-1-5-19,-2 0-15,2-1-1,-3-7-3,1 1-2,-1-9-4,0 1 3,-2-2 3,-1-1-1,1 1-3,-2-1-1,2 0 0,2 2-3,-2-1 1,3-1-1,-5 0 0,2 1 0,0-1-3,0-3-3,0 2 3,0-2 1,0 2-1,-3 1-7,4-4-15,-4 0-18,0 3-7,1-2 0,1 2-5,-1 0-23,3 1-43,-4-1-53,2 1-22,-1-2-10,-1 0-18,0-2-66,2 0-82,-1 0-146,-1-13-592,2 4 0,1-6 0,-2-6 0</inkml:trace>
  <inkml:trace contextRef="#ctx0" brushRef="#br0" timeOffset="333111.3951">24280 17681 627,'5'-1'96,"-1"-3"40,-1-2 41,3 1 36,-2 1 38,-4 0 32,0 0 18,0 3 8,3-1 4,-3 1-66,-3 1-22,-4 0-31,-2 0-27,-5 0-23,-5 0-23,-4 1-12,-2 2-13,-1 1-4,-3-1-4,2-2 2,5 1-1,7 0-5,6-2-13,6 0-14,3 0-12,-2 0-18,4 0-4,-2 0-4,0 0-4,0 0-2,0 1-7,0-1-6,0 1 0,0 2 0,0 3 0,0 4-2,0-1-2,0 8 3,0-1 4,0 5-2,-2-1 3,-1-1 1,2 0-1,-1-4 3,1-7-4,1-1 3,0 0 12,0-6 18,1 1 2,5-1 3,2 2 2,5-1 0,4-2 1,4 1-4,1-1 2,4 0-3,-5 0-8,0 4-19,0 3-7,-4 4-1,-4 4 1,-5 5 2,-3 0-1,-4 1 2,-2 1 4,-4-2 5,-3-2 2,-5 0 9,-5-2 9,-6-1 2,-8-3 2,0-2-1,-5-4 0,0-3 0,-3-3-3,7-3-6,5-1-6,7-2-7,8 0-26,10 2-52,0 1-107,3 2-72,3 0-133,6-6-586,9 7 0,7-3 0,15-5 0</inkml:trace>
  <inkml:trace contextRef="#ctx0" brushRef="#br0" timeOffset="336662.898">25485 17620 901,'-2'0'76,"-1"0"24,-4 0 38,1 0 33,0 0 25,-1 0 22,1 0 15,3 0 10,1 0 11,-1 0-44,3 0 15,3 0-3,-6 0-18,3 0-19,3 0-3,-1 0-5,8 0 2,5-1-2,12-2-1,8 2-17,10-5-26,0 1-18,0-4-21,2 2-12,-8 1-21,-3-2-18,-13 4-17,-7 2-11,-6-1-11,-7 1-4,-3 2-6,0 0 3,0 0 3,0 0 1,0 5 0,0 2 7,0 5 21,0 5 10,0 7 11,0 1 9,0 11 6,0 1-2,0 6 2,0 0-1,0 1 5,0-3-2,0-7-14,0-3-10,0-6-8,-2-6-6,2-6-4,-1-3 0,1-6-1,0-2-2,0 0-4,0 1-4,0-6-5,0 6-1,0-3-2,0 0-3,0 0-2,0 1-3,0 1-15,0 1-17,0-3-24,0 3-31,0 0-46,0-1-79,3-2-142,1-5-680,6 2 0,3-6 0</inkml:trace>
  <inkml:trace contextRef="#ctx0" brushRef="#br0" timeOffset="339080.544">26441 17536 164,'0'-5'38,"0"1"18,0 0 14,0 0 8,0 0 7,0 4 6,0 0 5,0-2 9,0 1 8,0 1-16,0-1-11,0 1-15,0 0-10,0 0 1,0 0 0,0 0 2,0 0 3,0 0-1,0 0-4,0 0-6,0 0 2,0 0 4,0 0 0,0 0-1,0 0 2,0 0-5,0 0-6,0 0-7,0 0 1,0 0 4,0 0 4,0 0-1,0 0-5,0 0-8,0-2-4,0 2-5,0 0 1,0 0-1,0 0-4,0 0-5,0 0-9,0 0 0,0 0-2,0 0 1,0 0 0,0 0 1,0 0 0,0 0 1,0 0 0,0 0 2,0 0 1,0 0 2,0 0 4,0 0 4,0 0-1,0 0 0,0 0 1,0 0-2,0 0-1,0 0-3,0 0-1,0 0-4,0 0-5,0 0-5,0 0-2,0 0-2,0 0 0,0 0 0,0 0 2,0 0 5,0 0 5,0 0 3,0 0 2,0 0 4,0 0 33,0 0 20,0 3 18,0 5 14,0 4 20,0 10 4,-5 6-3,-1 4-4,-1 1 0,-4 0-1,2-2-30,6-6-19,0-6-14,-1-5 22,4-7 20,0-4-3,0-3 0,4-1 1,1-4-2,7-2-1,4 3-3,10-4-3,1 1-3,8-2-39,2 6-45,1-2-18,0 2-20,-10 2-35,-4 1-43,-6-2-50,-6 4-59,-9-2-78,4-4-110,1-5-417,-6 5 0,-4-2 0,-2-6 0</inkml:trace>
  <inkml:trace contextRef="#ctx0" brushRef="#br0" timeOffset="339472.0471">26659 17512 1223,'-3'-3'149,"2"1"12,-1-2 0,-1 1 31,2 3 42,-1 5 31,2 5 29,0 9 13,-3 10 5,3 12-101,3 8-38,-3 9 5,0 1 21,0 0-8,0-6-35,0-7-28,0-6-26,0-7-11,0-6-4,0-9-2,0-3-4,0-10-14,0 0-34,0-4-49,0-1-35,0 0-53,0-3-56,0 0-65,0-2-97,0-2-98,0-15-336,0 15 0,-3 0 0,3 1 0</inkml:trace>
  <inkml:trace contextRef="#ctx0" brushRef="#br0" timeOffset="349018.5658">26956 18303 339,'0'-3'52,"0"2"11,0-1 4,0-1 3,0 3 0,0 0 0,0 0 0,0 0 0,0 0 0,0 0-35,0 0-18,0 0-9,0 0-5,0 0-3,0 0 0,0 0 4,0 0 4,0 0 5,0 0 4,0 0 4,0 0 4,0 0 3,0 0 13,0 0 19,0 0 19,0 0 15,0 0 12,0 0 14,0 0 19,0 0 13,0 0 7,-2 3-2,1-3-11,-1 1-18,-1-2-18,1 1-12,-1 1-17,-2-2-17,0 1-21,-4 1-4,-3-1-5,-3 1 4,1 0 5,-1 2 4,-7 0 3,1 1-2,-6 0 2,-2 2 10,-3 1 5,4 0-8,-1-1-5,10 0-2,0-3-6,3 4-1,5-4 6,1 1 19,3-4 15,4 1-2,3-1-3,0 0-4,0-1-2,1 1-1,-1 0-3,0 0-6,0 0-13,0 0-20,0 1-15,0 4-6,0 3-1,-1 4 2,-3 4 1,-2 5 4,0 0-1,-4-1 4,5-2 3,1-1-2,1-3-5,1-3-4,2-3-6,0-3 4,0 2-1,0-6 4,0 3 5,0 0-2,3 0 6,3-2 12,5 1 4,7-3 4,4 0 3,10-3-2,4 3 1,-1-2-6,1 4-2,1 1 3,-11 6-8,-6 3-7,-8 3-3,-5 2-1,-4-1 1,-3 4 1,0 0 8,-3-1 14,-7-2 17,1 0 17,-8 0 8,-9-2 4,-2-2 4,-4-2 2,-1-3-1,-3-1 0,3-3-8,-1-3-12,-3-1-21,4 0-18,3-2-5,2-1-9,5-1 0,6-2-11,4 3 3,2-1-8,2 1-3,2 2-8,4 0-25,0-1-37,1 2-43,2 0-41,0 0-62,0 0-78,3 0-142,2-11-528,7 11 0,6-7 0,6-1 0</inkml:trace>
  <inkml:trace contextRef="#ctx0" brushRef="#br0" timeOffset="349920.6972">27057 17297 1060,'0'2'60,"1"6"30,8 1 42,3 8 38,9 5 31,11 7 24,7 5 13,3 7 9,9 7 8,3 6-17,2 8-9,-6 6-11,-7 7-12,-10 6-13,-10 5-10,-11 0-7,-9 1 6,-6 3 4,-6 0 0,-9 2-6,0-1-11,-8-5-16,1-7-29,1-8-23,1-7-21,5-9-16,0-2-19,4-11-12,1-3-9,2-7-10,2-6-5,0-5-2,5-8 3,1-13-4,1 0 2,2 0 1,-3 0 0,3 0 2,0 0-1,-3 0-1,3 0 0,0 0-6,0 0-6,0 0 0,0 0-1,-3 0-2,3 0-7,-3 0-8,3 0-17,-3 0-27,0 0-62,3 0-124,-1 0-795,1 0 0,1 0 0,2 0 0</inkml:trace>
  <inkml:trace contextRef="#ctx0" brushRef="#br1" timeOffset="361465.066">24271 11860 764,'0'0'116,"1"0"39,1 0 42,-2 0 29,1 0 16,-1 0 12,0 0 11,0 0 12,0 0 11,0 0-62,0 0-24,0 0-32,-1 0-38,-8 0-22,-2 0-6,-5 0-6,-2 0-9,-5 2-10,2 1-10,2 0-13,-4 1-17,5 1-7,4 4-4,2-2-6,5 1-2,3 5 3,2 2 2,0 4 4,2 1-3,4 3 3,0-4 5,6 0 11,3-5 6,4-6 3,2-4-6,0-3-8,2 1-7,-1-2-5,-1-2-1,-6 4-3,0 4-3,-7 2-9,-1 6-6,-4 2-3,-1 8 1,-3-2 6,-3 3 5,-3-1 4,-5 0 8,-2-6 0,-4-2 5,-4-2-3,3-4 2,1-6-2,1 1-10,4-5-47,3-5-78,4-2-80,7-5-130,5-4-190,1 1-277,5 0 0,4 1 0,5 1 0</inkml:trace>
  <inkml:trace contextRef="#ctx0" brushRef="#br1" timeOffset="361791.2343">24351 12088 2005,'0'4'120,"0"1"29,0 5 25,0 9 6,0 1 4,0 6 6,1-2 4,1 1 2,3-3 5,3-5-54,1-4-35,1-4-13,1-5 6,-2-4-4,2-3-1,4-7-9,-3-3-9,1-4-21,1-10-29,-5-4-46,-5 1-63,-2 1-65,0 0-96,7 4-214,-9 8-268,3 8 0,4 6 0</inkml:trace>
  <inkml:trace contextRef="#ctx0" brushRef="#br1" timeOffset="362289.901">24697 12046 1762,'-9'0'128,"-2"0"30,-3 1 14,-8 3 7,1 6 2,3 5 6,5 5 2,3-1 4,6 4 2,1-3-86,6-6-40,1-1-19,2-5-13,5-4-4,4-3-2,-1-2-6,4-5 0,-2-5-7,-2-1-6,-2-3 0,0 1-6,-8 3-19,-1 5-1,-1 5 6,-1 6 4,-1 3 8,5 8 8,-2 7 8,0 8 12,0 1 22,0 1 22,-3 3 26,-3-2 4,0-2 1,-3-3 3,-6-7-6,-2-1-4,-2-9-2,-1-6-10,4-1-51,-1-5-83,5-8-111,5-7-211,-1-26-474,3 11 0,10-7 0,14-2 0</inkml:trace>
  <inkml:trace contextRef="#ctx0" brushRef="#br1" timeOffset="362707.7806">24980 12056 2431,'-11'0'95,"-4"0"5,-3 2 5,3 4 4,4 2 3,4 5 4,4 3 4,3 4 2,0-5 4,3 2-77,0-3-4,4-4 4,3-5 3,0-2-1,5-3-2,-1-5-3,-1-2-5,-1-2-3,0-7-5,-3-4-12,0 2-6,-5 1-13,-3 4-11,1 4-9,-2 4-7,0 3 4,0 2 3,0 2 2,0 4 2,0 2 6,0 5 1,0 1 2,0 1 0,1-1-54,3 0-154,-2-16-488,1 12 0,0-4 0,1 0 0</inkml:trace>
  <inkml:trace contextRef="#ctx0" brushRef="#br1" timeOffset="364050.7895">24051 17223 1166,'0'-2'74,"0"1"18,0 0 24,0-3 24,0 1 28,0 0 30,0 0 29,-3-1 8,-3 4 5,-3-2-42,-3 2-4,0 0-4,-4 5-18,1-1-22,0 2-26,6 6-30,-1 0-28,7 2-4,0-1-2,3-2-8,0-1-17,3-2-11,3-1-2,4 0-5,4-1-1,2-2-5,3 0-4,-1 0-6,-3 2-3,-3 1 1,-4 0-3,-4 2 0,-4 4 0,-1-1 3,-5 1 2,-2 1 5,-1 0 4,-6-4 5,0-2 0,3-4-1,-1-3-13,3 1-51,4-5-91,5-4-150,-2-12-452,2 7 0,5-4 0</inkml:trace>
  <inkml:trace contextRef="#ctx0" brushRef="#br1" timeOffset="364400.092">24089 17312 1790,'3'11'94,"1"6"7,2-1 3,2 7 5,-2-8 6,1-1 15,1-4 13,0-6 6,-1-1 4,4-3-81,1-3-12,0-4-5,-2-2-3,-4-3-4,-3-3-5,-1-2-12,-2 2-13,-3 1-10,1 4-14,-1 3-35,0 1-84,0 2-144,3-15-297,0 17 0,0 1 0,3-3 0</inkml:trace>
  <inkml:trace contextRef="#ctx0" brushRef="#br1" timeOffset="364981.1943">24313 17275 1520,'-3'0'153,"-2"0"18,-5 5 10,1-1 6,1-1 7,-2 7 4,6 0 4,-1-1 1,5 4 1,0-4-115,0 0-30,0-6-4,0 2-2,0-4-3,5-1-7,-1-1-7,3 1-4,1-5 2,-2 5-3,-3-3-9,0 3-4,0 0-14,1 1-7,-4 6-1,3 3-2,1 6 4,-4 1 0,0 0 4,0-4 19,1 1 40,-1-2 27,-1-1 20,-3-2 4,-3-2 11,1 2 10,-1-6 7,-4 1 3,2-3-2,3-1-17,0 1-33,0-1-28,3 0-21,0 0-13,-1 0-26,2 0-24,1 0-24,-1 0-23,2 0-38,0-1-38,0 0-55,0-3-98,2-3-161,-2-10-303,0 13 0,0-5 0,1 1 0</inkml:trace>
  <inkml:trace contextRef="#ctx0" brushRef="#br1" timeOffset="366327.7127">25663 17312 594,'-1'-2'30,"1"2"4,0 0 5,0-1 3,0 1 1,0 0 1,0 0-1,0 0-1,0 0 0,0 0-26,0 0-4,0 0-3,0 0 5,0 0 7,0 0 6,0 0 5,0 0 2,0 0 0,0 0-2,0 0-6,0 0-6,0 0-7,0 0-12,0 0-11,0 0-9,0 0-6,0 0 1,0 0 1,0 0 2,0 0 7,0 0 4,0 0 8,0 0 5,0 0 2,0 0 5,0 0 4,0 1 1,0-2 5,0 1-1,0 0 1,0 0 1,0 0-2,0 0-1,0 0-2,0 0-8,0 0-17,0 0-42,0-2-59,1 2-112,-1 0 0,0 2 0,0-2 0</inkml:trace>
  <inkml:trace contextRef="#ctx0" brushRef="#br1" timeOffset="369504.782">24095 8000 860,'1'-17'232,"-1"-6"49,0-2 30,2-8 27,-2 6 30,0 8 26,0-4 31,0 7 2,0 6-8,0 3-154,0 7-57,0 10-36,1 16-20,2 16-17,1 15-24,0 18-19,2 10-29,-2 2-1,-4-4 5,0-8-3,0-9-17,-4-9-11,4-13-10,0-13-10,-3-8-3,3-10-8,-3-6-68,3-6-84,0-2-76,0-9-135,0-5-164,0-2-333,0 1 0,0 3 0,0-1 0</inkml:trace>
  <inkml:trace contextRef="#ctx0" brushRef="#br1" timeOffset="369970.0084">24045 8458 1448,'0'7'180,"0"7"26,0 6 12,0 6 14,0 4 15,3 0 27,4-5 36,-2-7 41,3-4 29,4-10-125,4-1-39,1-3-23,7-7-9,0-3-10,0-5-14,-2-4-24,-5-5-34,-3-2-42,-2 2-26,-6-1-5,-4 5 10,-1 4 14,-1 3 0,-3 3-1,-3 5 4,-3 1-6,-5 0 2,-2 3 3,-4 1-3,2-2-5,2 4-15,1-2-16,-1 1-3,3 1-1,2 1-4,1 0 5,-2-2-5,6 2-4,-2 1 0,4-4-4,-2 1-8,5 1-27,1-1-42,0 2-35,0 0-81,0 1-130,13-3-729,-10 4 0,1-3 0</inkml:trace>
  <inkml:trace contextRef="#ctx0" brushRef="#br1" timeOffset="371097.6731">26319 7810 933,'0'-11'149,"0"-3"49,0-3 29,0-4 25,0 6 28,0 1 24,0 2 3,0 4-8,0 3 24,3 7-71,3 11-29,1 15-38,1 20-12,-2 21-17,-1 13-21,-2 15-20,-3 1 7,1-2 7,-1-11-22,0-8-33,0-14-17,-1-12-14,-1-11-34,-1-11-42,2-11-21,-2-8-137,1-6-143,2-17-150,-1-6-307,-6-7 0,4-8 0,-7-2 0,-4 4 3445,0 1-3119,6 2 66,-4 7 43,0 8 53,7 7 92,-1 6 73,0 6 183,3 8 167,3 6 160,0 6 30,3 9-34,3-1-57,2 1-13,10 0-8,0-6-40,3-7-32,2-6-32,-4-9-21,4-4-7,-5 0-1,2-8-6,-3-4-5,4-2-29,-7-5-25,4-8-16,-6 0-24,-1 0-17,-2-1-7,-3-2-3,-3 3-2,-2-1-2,-1 2 4,0 3 14,0 3 15,-1 4 6,-7 3 2,-13 8 2,-12-1 8,-16 8 6,-16 3 9,-5 0 3,1 5-2,14 0-12,14 2-19,15-6-7,11-1-5,12-3-8,0-4-59,3 3-64,0-3-66,3 4-69,5-4-103,8 3-171,8-9-296</inkml:trace>
  <inkml:trace contextRef="#ctx0" brushRef="#br1" timeOffset="371737.0729">28987 7725 1842,'0'-5'148,"0"-2"28,0 0 30,0-3 44,0 3 20,0 4 3,0-1-5,0 3 6,0 6 7,3 9-108,0 18-31,0 18-23,2 18-24,4 13-28,-3 10-14,1 0 0,-1-5 12,-1-6-5,-1-13-2,-4-12-5,-1-13-4,1-12-7,0-11-16,0-5-67,-3-10-117,3-7-116,0-9-172,0-16-378,0 4 0,-3-2 0,0-1 0</inkml:trace>
  <inkml:trace contextRef="#ctx0" brushRef="#br1" timeOffset="372700.2375">28939 8344 1082,'0'10'169,"0"4"26,0 6 18,3 7 26,3 1 37,3-1 17,3 2 6,6-4 19,2-2 13,-1-5-112,1-6-16,-5-3-6,1-5-2,0-5-16,-3-7-29,8-6-11,0-8-5,6-12-14,2-7-11,-2-3-14,-6-4-8,-9 7-4,-7 5-2,-8 9-10,-10 7-7,-6 6-6,-8 7 0,-11 5-2,-7-1-1,1 3-2,4 0-13,8 0-15,8 0-13,12 0 0,6 0 4,5 0 3,1 0-2,-2 0-1,2 0-2,0 0-3,0 0 0,0 0 1,0 0-1,0 0 0,0 0-5,0 0-3,0 0 0,0 0-1,0 0 1,0 0 0,0 0-2,0 0-1,0 0-1,0 0-2,0 0 3,0 0 0,0 0 0,0 0 2,0 0 0,0 0 1,0 0-1,0 0 0,0 0 2,0 0 0,0 0-4,0 0 2,0 0-2,0 0-2,0 0 0,0 0-3,0 0 1,0 0-1,0 0 0,0 0 0,0 0 2,0 0-2,0 0 2,0 0 0,0 0 0,0 0 2,0 0-2,0 0 3,-3 0-1,3 3-3,0-2 0,0 0-2,0 0 1,0 1 2,0-2-1,0 0 4,0 0 0,0 1-1,0-1 1,0 0 3,0 0-1,0 0 0,0 0-6,0 0-11,0 0-11,0 0-30,0 0-52,0 0-71,0 3-28,-3 2-102,3 1-187,-6-10-427,0 14 0,-12 2 0,-11-2 0</inkml:trace>
  <inkml:trace contextRef="#ctx0" brushRef="#br1" timeOffset="385133.5542">30304 15045 480,'0'-8'134,"0"1"24,3-1 34,-3-3 22,0 5 15,0 2 19,0-2 15,0 2 17,0 0 11,0 1-71,0-2-51,0 2-25,0 1-32,0 1-23,0-1-14,0 4-19,0-2-13,0 0-12,-3-2-6,3 2-7,0 3-1,-3 2 4,3 4 4,0 4 2,0 5 1,3 5 3,4 6 0,-4 5-1,3 6 2,2 5 3,-5 3 8,2 5 15,-2 1 9,-3 6 6,1 5 0,-1 5 2,4 1 1,-4 5-1,0 1-5,0-1-4,0-2-9,0 0-18,0-1-11,-4-1-10,0 1 1,-2 2 0,-2 0 1,3 0 2,2 0 1,0-2 1,3-4-3,0-1 2,0-5-2,0 4 0,0-3 0,0 1-1,3-1-1,-3 1 1,3 0-1,-3-3 1,5-3 2,-1 3 4,1-1-1,0-1 0,-1-4-1,0 5-4,2-2-4,-1 1 0,-2-3-2,0 4 4,-1-5-1,-2-2-1,0-1 4,0 1 3,0 0 0,0-5 4,0 0 0,0 0-3,0-3 0,0 3-6,1-3 1,1 0-3,-2-1 1,0-3-2,1-3 1,-1-7-2,0-4 0,0-6 4,2 3-1,-2-5 0,0 2 1,0-3-2,0-1-2,0-2 0,0-2-1,0-1 1,0-3-3,0-5-1,1-1 1,-1-3 1,0-1-4,0 0 2,0 0-2,0 0-2,0 0 0,0 0-2,0 0-1,0 0-6,0 0-6,0 0-5,0 0-10,0 0-11,0 0-7,0 0-17,0 0-45,0 0-49,0 0-56,0 0-87,3-5-195,0 1-354,-3-4 0,0-4 0</inkml:trace>
  <inkml:trace contextRef="#ctx0" brushRef="#br1" timeOffset="387736.3636">30770 15229 1442,'6'-4'101,"-4"2"27,2-1 20,1-1 19,-3 1 21,-2 3 20,0-1 16,1 1 16,-2-3 15,2 3-47,-1 0-22,-1 0-19,-2 0-15,-7 0-12,-4-1-16,-8 0-18,-2 1-14,-3-3-15,0 6-16,3-1-13,7 5-16,1 2-6,5 0-5,8 4-5,0 2-5,3 0-1,0 2-1,3 0 0,-3 1-1,3 2 1,2-3-4,3 0 3,3-3 3,0-3-1,7-3 0,0-4-1,3-2 1,-4 0-2,-1-1-1,-5 0 0,-4 6-1,-4 1-4,-3 2-2,3 4 0,-3 1-2,-3 2 2,-4 2-2,-2 2 3,-6-3 1,-5 2-4,-4-4 7,-1-6-1,0-2 2,-2-2-1,3-5 0,5-2-25,3-5-56,9 0-60,4-3-114,12-6-196,-3 4-314,8-2 0,10-4 0</inkml:trace>
  <inkml:trace contextRef="#ctx0" brushRef="#br1" timeOffset="388094.7518">30853 15369 1950,'0'0'89,"0"6"15,-1 3 11,1 7 6,0 3 2,0 3 2,0-2 2,3 1 4,2-3 8,0-6-43,4-1-10,2-4-10,4-5-11,0-2-3,6-6-1,-2-2-3,0-6 1,-6-3-4,-2-7-8,-5 2-23,-5 0-13,-1 3-5,-1 3-6,-2 5-12,-2 4-33,2 6-56,-1-2-176,2-10-382,2 9 0,0 0 0</inkml:trace>
  <inkml:trace contextRef="#ctx0" brushRef="#br1" timeOffset="388640.2969">31237 15337 2041,'-12'0'115,"-8"0"23,-5 1 10,-2 5 2,5 4 2,1 2 2,8 6 2,1 3 0,9 0 1,1-2-83,4-2-27,4-2-22,3-2-6,4-3-2,4-6 0,3-3 1,-1-2-4,1-6 0,-4-2-1,-2 0-2,-2-4-1,-8 1-3,-1 4-9,-1 3-1,-2 5-2,0 3-1,0 4 0,3 7 2,0 8-1,3 9 5,3 8 0,-3 2 8,0 4 13,0-1 9,-4-2 5,-1-6 6,-4-4 2,-9-4-1,-4-3 1,-7-8-2,-13-5-4,-2-8-11,-3-1-27,2-7-46,5-4-64,11-7-112,16-6-164,9-4-257,15-4 0,10-1 0</inkml:trace>
  <inkml:trace contextRef="#ctx0" brushRef="#br1" timeOffset="389456.4865">31573 15384 2231,'-16'-2'85,"-5"-1"17,-6 2 15,-3-1 5,6 5 7,6 4 6,3 4 6,9 5 3,3 4 0,3 2-66,4 0-16,4-2-16,2-1-14,4-9-1,2 0 3,-2-6-2,2-1-4,0-6-1,-1-5-1,0-5 1,-3-2-2,0-6-1,-1-3-4,-5 2-3,-1 5-15,-2 5-13,0 5-1,-1 4-2,1 7-1,0 6 1,0 4-2,-1 5 1,1 4 1,3 0 2,4-2-1,-1-1-35,8-4-53,-2-5-68,3-7-98,-3-5-53,-5-10-3,-5-4 4,-2-5 18,-3-4 31,0 0 68,-2 0 94,4 5 104,-2 3 92,0 5 95,0 6 56,0 2 9,0 3 6,1 3-8,1 5-27,1 4-59,3 4-51,0 1-50,3 7-21,-3-6 2,-4-1 7,1-2 35,-2-3 51,-1-7 7,0-4-2,2-2 2,-5-10-1,-2-4 4,-3-9-3,1-8 2,1-3-6,0 1-35,6 6-25,0 4-12,0 9-4,0 7-11,0 2 5,3 4-5,6-1-8,11 1-31,11-1-78,16 2-105,13-6-294,-4-1-403,1-1 0,-9-2 0,-7-1 0</inkml:trace>
  <inkml:trace contextRef="#ctx0" brushRef="#br1" timeOffset="389731.7955">32158 15354 2391,'0'1'44,"0"3"32,0-1 14,3 1 7,6-1 1,3-3 2,1 1 0,6-1 2,0 0-1,-4 0-19,0-1-43,-4 1-96,4-3-198,-6-4-346,-5 3 0,1 0 0,-2 0 0</inkml:trace>
  <inkml:trace contextRef="#ctx0" brushRef="#br1" timeOffset="389969.161">32099 15577 1509,'0'5'124,"3"4"23,5-6 16,4 3 12,4-3 11,7-2 0,7-2 2,0-2 0,3-2-16,-1 1-143,7-5-279,-11 2-313,-2 0 0,-6 1 0,-7-4 0</inkml:trace>
  <inkml:trace contextRef="#ctx0" brushRef="#br1" timeOffset="390835.4267">32874 15105 1976,'0'0'89,"-3"0"28,-6 0 25,-6 1 17,-4 1 10,-6 2 7,-3 4 4,-1 1 2,2 2 1,3-1-55,3-2-33,6 2-29,7-6-24,1 3-15,6-4-10,1-1-4,0 1-2,0 0 0,-2 2-2,1 1 1,-4 2 3,-1 2 4,-2 0 3,-4 4 1,-1 1-3,5 2-1,-2-2-1,5-1 1,4 0 1,1-3-1,0-2-1,1 0-3,-1-5-2,3 4-2,5-1 2,-1 0-1,7 2 2,5 0-4,3-2 2,3-1 1,5-3-4,2-3-1,-2 1 0,-9-1 0,-2 1-2,-10 3 0,-1 3-3,-3 2 2,-1 3-5,-1-2 1,-3 4 2,-4 3 3,-5 3 7,-7 0 12,-8 6 13,-7-2 8,-4 1 9,-4-2 4,0-3 3,6-5 3,1-4 2,7-8-2,4-1-6,7-4-17,5-5-43,6-1-64,0-3-113,12-7-203,3-4-430,11-2 0,7 0 0</inkml:trace>
  <inkml:trace contextRef="#ctx0" brushRef="#br1" timeOffset="391174.5003">33132 15194 2069,'0'-3'125,"0"0"-5,2 2 2,-2 0 4,2 2 12,1 7 4,1 6 4,1 5 3,1 8 2,-3 8-122,-3 0 3,2 1 10,-2 0-1,-2-3-3,4-1-14,-2-3-4,0-4-4,0-7-26,0-1-81,3-10-217,-2-3-316,-1-3 0,0-6 0,-1-2 0</inkml:trace>
  <inkml:trace contextRef="#ctx0" brushRef="#br1" timeOffset="391395.1394">33044 15419 1461,'0'0'151,"0"0"42,-4 0 25,4 0 18,0 0 10,0 0 6,0 0 4,4-2-1,5 1 2,5-3-99,8 0-62,10-2-69,6-1-81,2 0-138,29-6-520,-37 7 0,-5-1 0</inkml:trace>
  <inkml:trace contextRef="#ctx0" brushRef="#br1" timeOffset="391918.7428">33506 15100 1071,'0'-3'138,"0"3"5,0-2-5,0 2 1,0-2 14,0 4 21,0 3 17,3 7 31,0 5 23,0 6-102,2 9-8,-1 0 10,2 6 14,-1-1 7,-1-1-2,-2-2-11,1-2-5,0-1-28,0-7-18,0 1-7,-1-3-11,-2-1-14,1-5-6,-1 0-9,0-2-12,0-6-11,0-3-8,3 0 1,-3-2-2,0-3-5,0 3-5,0-3 2,0 0-2,0-3-2,0 3 1,0 0 0,1 0-2,-1 0-6,0 0-5,0 0-4,0 0-14,0 0-34,2 3-51,-1-6-132,-1-12-614,0 15 0,2-5 0,-5 1 0</inkml:trace>
  <inkml:trace contextRef="#ctx0" brushRef="#br1" timeOffset="392574.4772">32214 16160 1806,'-5'0'119,"0"0"25,2 0 10,0-1 5,2 1 3,2 0 13,-1 0 20,0 0 8,2 1 7,6 1-80,8 3-31,8 1-24,8-2-8,10-2-5,-3-2-2,-1 0-21,-8 0-43,-8 0-73,-4 0-117,17-6-522,-26 5 0,-6-2 0,-6 1 0</inkml:trace>
  <inkml:trace contextRef="#ctx0" brushRef="#br1" timeOffset="392795.4067">32325 16319 1397,'0'3'55,"0"0"21,0 1 21,0-1 9,3 1 3,6-3 1,3-1 2,9 0-1,5-1-23,10-1-179,0-16-343,-3 14 0,-3 0 0</inkml:trace>
  <inkml:trace contextRef="#ctx0" brushRef="#br1" timeOffset="394079.4338">32733 15954 1771,'0'0'99,"0"0"19,0 0 20,0 0 20,0 0 16,0 0 14,0 0 10,0 0 12,-2 0 9,-1 0-66,0 0-22,-4 0-13,-1 3-13,-1 1-6,-3 4 4,0 0-7,0 1 0,-2 0-3,-1 5 4,0-2 7,2 5 13,1 3 5,-3 3 3,4 3-11,-4 3-14,5 7-8,-3 0-8,0 4-8,4 2-15,3-3-14,6-3-13,0-3-9,3-7-7,6-7-3,4-7-3,7-5 0,6-4 1,2-3-3,1 0 4,-5-3 0,0-1-2,-9-4 0,-7 1 1,-4-3-3,0 1-4,-4 1 2,-1-1-1,-5-1 2,0-2-2,-6-1 0,-4 2-2,2-1 0,-4 6-5,1-3 2,7 4 1,-4 1-2,1-1-3,-1 4-10,-2-1-18,2 2-32,-1 0-64,6 0-89,3 0-159,15-6-597,-9 4 0,6 0 0,6-5 0</inkml:trace>
  <inkml:trace contextRef="#ctx0" brushRef="#br1" timeOffset="394459.9237">32874 16025 1382,'0'0'141,"0"0"0,0 0 2,0 0 31,0 4 21,3 8 10,0 9 3,2 8 2,-1 8 0,2 4-112,-4 1-26,-1-3 1,-1-6-3,-1-1-32,2-7-20,-1-4-10,0-7-7,0-2-20,2-9-156,-1-13-463,-1 5 0,3-2 0,2-12 0</inkml:trace>
  <inkml:trace contextRef="#ctx0" brushRef="#br1" timeOffset="394795.7639">33029 16087 1894,'0'0'45,"0"3"26,0 2 17,2 6 13,-2 6 14,-3 4 9,0 5 3,-4 2 1,-1-1 1,0 0-9,1-5-35,2-3-23,2-5-15,3-5-7,0-2-9,0-4-4,3-2-3,6 1-1,7-4-2,13 2-29,7-2-68,13-7-187,-1 2-328,-6-5 0,-3 1 0</inkml:trace>
  <inkml:trace contextRef="#ctx0" brushRef="#br1" timeOffset="396198.6783">33271 16140 1962,'-9'-4'142,"-5"4"16,-2 0 14,-6-3 4,5 6 3,7 8 3,1-3 8,5 7 3,3 3 2,4 0-110,2-1-30,2 1-14,1-3-13,4-3 0,-3-6 0,4-1 0,-4-3-8,5-2-4,-1-4 0,-2-3-2,0-1 0,-4-4-2,-4-1 0,0 3-9,0 5-8,-3-2 1,0 7 3,0 0 9,0 3 3,0 6 9,5 8 5,-2 5 8,1 9 1,2 3 28,0 3 13,0 2 11,2 1 3,-4-1 2,2-7 12,-6-1 5,1-10 15,-5 0 19,1-7 15,-6-2-12,-3-2 3,-9-6 39,-4-2 59,-4-2 32,-1 0 6,0 0 7,1 0-15,1 0-27,5 0-19,3 0-9,10 0-14,2-2-52,7 2-65,1 0-42,0 0-22,0-1-22,0 1-4,0 0 0,0 0 0,0 0 0,0 0 0,0 0 0,0 0 0,0-1 0,0 1 0,0-2 0,0 2 0,0 0 0,0-3 0,0 3 0,0 0 0,0 0 0,0 0 0,0 0 0,0-2 0,0 2 0,0 0 0,0-2 0,0 2 0,0 0 0,0 0 0,0 0 0,0 0 0,0 0 0,0 0 0,0 0 0,0 0 0,0 0 0,0 0 0,0-1 0,0 1 0,0 0 0,0 0 0,0-2 0,0 2 0,0 0 0,0 0 0,0 0 0,0 0 0,0 0 0,0 0 0,0 0 0,0 0 0,0 0 0,0 0 0,0 0 0,0 0 0,-2-1 0,2 1 0,0 0 0,-1 0 0,1-1 0,0 1 0,0 0 0,0 0 0,0 0 0,0 0 0,0 0 0,0 0 0,0 0 0,0 0 0,0 0 0,0 0 0,0 0 0,0 0 0,0 0 0,0 0 0,0 0-2,0 0 1,0-2-8,0 2-7,0-1-1,0 1 1,0-1-5,0 1-7,0 0-11,0 0 1,0-1 1,0 1 0,0-2-5,0 1-14,0 1-20,0 0-26,0-2-23,0 2-21,0 0-22,0 0-11,-2 0-16,4 0-26,-2 0-33,0 0-57,0 0-73,0 0-123,-2-8-525,-2 6 0,-7-3 0,-7-4 0</inkml:trace>
  <inkml:trace contextRef="#ctx0" brushRef="#br1" timeOffset="424848.6989">30814 16665 1100,'-4'0'14,"-1"0"22,-3 0 23,0 0 27,0 0 38,3 0 24,2 0 21,-3 0 23,1-2 26,2 1 20,-1 0 24,1-1-9,3 1-20,0-1-27,0 2-41,0 0-23,0 0-18,0 0-16,0 3-8,5 8-17,0 10-21,3 11-4,-2 13 0,-1 10 0,0 3 3,-4 2 0,-1-4-4,0-5-6,2-10-18,-2-7-10,1-11-1,1-9 4,-2-5 25,0-7 0,1-2 3,-1-8 0,-1-10 3,-2-9-2,1-14 1,-1-8-2,0-6-2,3 0-11,1 6-29,4 3 0,1 9-4,3 2 0,-1 4-2,1 8-1,1 0-1,-1 3 2,3 3-6,3 2-4,-3 3 2,5 0-2,-2 9 0,3-1-1,-4 4-3,-1 6 3,-2 5 3,-5 1-2,-5 9 1,1 0 4,-7 5-1,-6 2 2,-2-1 2,-4 0 2,-5-3-1,-2-3-2,7-4-11,-1-6-29,6-5-58,4-1-75,4-5-158,1-14-583,5 6 0,5-1 0,5 0 0</inkml:trace>
  <inkml:trace contextRef="#ctx0" brushRef="#br1" timeOffset="425228.4824">30984 16878 2148,'-7'11'120,"4"7"13,-5 4 8,5 10 6,0-3 0,3 0 1,0-3 4,1-4 14,3-12 16,2-1-91,4-7-20,4-8-16,5-5-9,-2-4-19,1-5-23,-3-10-11,-5 0-10,-5 1-13,-7 3-14,-8 6-2,-7 6 0,-7 10 0,-3 4 1,-1 3 15,6 3 17,11 0-11,4 0-36,6-3-67,7-2-62,10-4-85,13-9-282,4 6 0,8-2 0</inkml:trace>
  <inkml:trace contextRef="#ctx0" brushRef="#br1" timeOffset="425584.3617">31218 16820 1686,'-7'3'115,"-2"3"21,-4 2 7,-1 4 4,5 3 1,2 0 1,4 1 1,1-1 2,2-1 4,5-3-84,5-2-28,2-3-23,3-2-7,0 0-3,0 0-3,-6 2 1,-4 2 1,-2 6-2,-3 0 0,-6 4 2,-5 5 0,-5 3 5,-5 0 1,-2-3 2,1-1 3,5-7 2,8-8-11,4-5-41,5-8-120,21-20-477,-8 3 0,8-14 0,7-12 0</inkml:trace>
  <inkml:trace contextRef="#ctx0" brushRef="#br1" timeOffset="426027.178">31335 16654 1480,'0'0'88,"0"2"30,0 1 28,0 8 17,0 6 9,3 12 6,0 3 5,3 11 3,0 3 3,-2 0-35,1 0-43,-2-8-25,0-1-26,-3-12-16,3-4 0,-3-9 12,4-2-4,-4-8-4,3-4 1,-3-8-7,3-4-4,0-9-5,3 2 0,1-4-2,3 7-14,-1 1-18,0 9-1,1 5 1,1 3-2,-5 8 0,3 2 0,0 7-3,-6 5-4,0 1 5,-3 0 1,3 1-8,-3-5-22,0-4-69,6-5-130,-1-10-443,2 2 0,5-5 0,5-9 0</inkml:trace>
  <inkml:trace contextRef="#ctx0" brushRef="#br1" timeOffset="426335.3503">31592 16958 2286,'-3'12'92,"1"3"6,1 4 8,-2 6 5,7-6 7,1 0 17,3-9 15,4-1 8,1-4 2,4-5-73,-1-7-16,1-6-11,-2-2-22,-6-8-20,-6-2-13,0 0-16,-9 3-17,-5 5-11,-3 5 2,-2 9-11,-3 3-58,8 3-100,5-3-149,6 9-217,0-3 0,6 1 0,9 0 0</inkml:trace>
  <inkml:trace contextRef="#ctx0" brushRef="#br1" timeOffset="426581.7355">31946 16941 2345,'0'0'92,"3"0"21,3 3 12,3 0 4,3 1 2,4 1 5,4-3 0,0 1 1,2-3 0,2 0-89,0-3-117,-1-4-155,-2-3-128,-12-2-224,-3 7 0,-2 2 0,-11 4 0</inkml:trace>
  <inkml:trace contextRef="#ctx0" brushRef="#br1" timeOffset="426792.1877">32054 17091 1966,'0'5'85,"0"-2"30,0 2 16,3-1 4,3-1 3,6-3-2,3 0 1,11-3-37,2-2-120,7-9-564,-2 6 0,-3-3 0,-3 1 0</inkml:trace>
  <inkml:trace contextRef="#ctx0" brushRef="#br1" timeOffset="427368.6413">32370 16811 2026,'0'0'82,"0"0"22,0 1 21,0 1 11,0 2 4,3 1 5,0-1 6,4 2 2,6-2 4,5-4-38,4 0-43,1 0-22,-1 0-20,-2 0-13,-5 0-5,-7 0-4,-1 0-6,-4 0-2,-2 0-2,3 0-1,-3 3 0,1-3-2,-1 0-2,1 0 2,-1 1 2,-1 4-1,0 3 1,3 4 3,-3 3-2,0 4 4,0 3 3,0 6 1,0 1 5,0 3 1,0 0-1,0-3 0,0-2 0,0-3-3,0-7-3,0-5-21,0-4-76,3-2-160,-1-38-420,2 27 0,5-1 0,8-4 0</inkml:trace>
  <inkml:trace contextRef="#ctx0" brushRef="#br1" timeOffset="427673.8241">32832 16791 1976,'3'0'52,"-3"0"22,0 0 15,0 9 12,0 6 11,0 7 10,1 10 5,1 7 1,-2 0 2,1 4-34,1-2-16,-4-4-21,2-5-14,0-5-13,2-6-31,-2-6-58,0-12-163,0-17-369,0 8 0,0-9 0,-2-8 0</inkml:trace>
  <inkml:trace contextRef="#ctx0" brushRef="#br1" timeOffset="427852.7221">32752 16922 1355,'0'0'148,"0"0"19,0-1 11,0 1-3,0 0 8,0 0 4,5 0 1,1 0 1,9 0-17,3 0-181,11 0-144,4-13-403,6 10 0,0-1 0</inkml:trace>
  <inkml:trace contextRef="#ctx0" brushRef="#br1" timeOffset="428349.6195">33127 16829 1668,'-3'-2'96,"-6"1"25,-6 0 14,-2 1 8,-2 2 4,2 6 5,4 3 8,1 1 8,4 6 8,4 4-62,1-3-22,3 1-21,0-1-9,7-2-4,-1 0-1,3-8-2,6-4-6,0-2-8,5-6-7,-5-2-8,0-4-5,-3-2-5,-3-3-6,-3 0-3,-5 4-7,1 2-9,-2 7 1,0-2 0,0 6 2,0 4 3,0 5 2,0 7 5,0 8 2,0 9-2,0-1 6,0 8 5,0-6 0,1-2-1,-1-3-4,0-3-10,0-7-91,5-11-202,-3-4-374,-2-4 0,1-9 0,-1-6 0</inkml:trace>
  <inkml:trace contextRef="#ctx0" brushRef="#br1" timeOffset="429143.1327">31986 17523 1178,'0'0'104,"0"0"40,-3 1 38,3 1 29,0 1 23,-4 4 13,4-1 5,4 0 5,-4 0 6,0-4-72,0 0-6,8 1-37,7-3-36,9 0-27,8-3-24,9-1-12,0 3-14,-5-4-36,-5 1-66,-9 1-127,-8 1-109,-4-8-371,-7 7 0,-3 0 0,0 0 0</inkml:trace>
  <inkml:trace contextRef="#ctx0" brushRef="#br1" timeOffset="429384.034">32096 17643 1708,'0'4'108,"0"2"24,0 2 16,2 1 7,3 0 4,5-2 3,3-2 2,10-1 1,4-4 0,0 0-92,0 0-123,-3-5-118,-1-5-416,-11 7 0,-6-2 0,-3 0 0</inkml:trace>
  <inkml:trace contextRef="#ctx0" brushRef="#br1" timeOffset="437269.7777">32632 17422 1403,'-2'-3'97,"2"2"23,-3-2 16,3-4 10,0 1 8,0-2 10,0 4 23,0-4 22,0 3 4,0 1-58,0 3 13,0 8-4,0 8-8,0 14 2,0 12-6,0 8-8,0 3-26,-3-1-21,3-5-2,-3-9-13,3-4-39,0-10-15,0-8-5,0-4-5,0-6 2,0-4 0,0-1-20,0 0-38,0-3-47,0 0-63,0-5-135,0-7-500,0 6 0,3 1 0,0-3 0</inkml:trace>
  <inkml:trace contextRef="#ctx0" brushRef="#br1" timeOffset="437798.2097">32975 17350 1503,'-6'6'158,"-3"5"30,-6 8 21,-3 6 11,-3 1 6,1 8 6,5 2 4,2-2 2,4-2 12,6-1-95,1-2-54,2-4-28,3-3-22,5-4-6,-1-3-4,8-4-6,3-5-2,0-3-7,2-6-15,1-4-13,-6-3-17,-3 0-4,-6-6-1,-5-1-4,-5-1-3,-8 0-2,-3 4-2,-6 1 5,-5 5 2,5 6 6,3 0 6,5 4-52,7 0-101,4-2-122,2-13-351,2 14 0,4-2 0,7-2 0</inkml:trace>
  <inkml:trace contextRef="#ctx0" brushRef="#br1" timeOffset="438091.4873">33118 17387 1700,'0'-3'120,"0"0"16,0 1 38,0 4 17,0 5 18,3 9 10,-3 7 7,3 12 1,-1 5 1,1 7-120,0 3 2,-1-5-18,0 0-37,-2-8-18,1-2-23,-1-9-38,2-6-48,1-10-131,3-7-152,0-7-283,3-10 0,5-9 0,-2-4 0</inkml:trace>
  <inkml:trace contextRef="#ctx0" brushRef="#br1" timeOffset="438386.4178">33344 17465 1731,'0'1'95,"0"2"29,-2 7 19,-4 1 19,-3 2 11,-7 10 7,-4-1 8,-6 2 1,7-1 0,2-2-55,4-1-33,10-4-20,3-5-14,0 0-18,6-5-11,7-2-7,7-1-23,14-1-44,10-2-75,6-5-79,4-5-95,-3-11-327,-10 9 0,-8-5 0,-12 4 0</inkml:trace>
  <inkml:trace contextRef="#ctx0" brushRef="#br1" timeOffset="438999.0654">33583 17493 1882,'-9'-3'147,"0"3"20,-6 0 9,0 0 3,-2 3 5,5 4 5,2 5 1,4 2 0,4 2 1,1 0-117,2-1-27,1 0-19,-1-1-10,2-4 0,0-2 4,6-4 0,0 0 0,0-4-3,5-4-5,-4 0-5,4-4-8,-5-2-4,-3-2 3,0 0-4,-3 4-17,1 1-6,-4 7 10,0-2 9,0 6 13,0 4 10,0 7 14,0 6 8,5 8 2,-1 0 10,1 7 29,1-1 19,-3 0 4,0-1 6,-3-4 3,2-1 8,-2-4 10,-2-5 5,-2-2 9,-6-6 4,-2-1-7,-12-3-7,-4-3-5,-7-4-3,-4 1 15,0-2-3,0 0-7,4 4-13,8-2-17,6 3-13,6-2-16,6 1-4,6-4-6,3 0-11,-1 0-80,1 0-34,1 0-48,-2 0-59,1-3-43,0 2-47,0-2-75,0-2-145,13-4-485,-13 6 0,-6 1 0,3-1 0</inkml:trace>
  <inkml:trace contextRef="#ctx0" brushRef="#br1" timeOffset="443033.7982">30832 18227 1929,'0'-5'138,"0"-2"21,0 0 21,0 1 7,0 3-3,0 0-5,0 2 3,0-2 5,0 10 11,0 0-95,3 9-31,0 5-18,0 6-16,-3 3-6,6 0 8,-6-4 11,0-1 0,3-4 2,-3-6-7,0-1 3,0-7 21,0-4 28,0 0-4,0-6 5,-3-1-3,3-9-6,-6-6-3,3-10-5,0-10-6,0 1-11,3-2-28,0 0-28,0 8-6,3 6-5,6 5 0,6 5 2,5 2-2,4 5-3,1 1 0,-1 4 1,-2 1-3,-6 3-5,-1 0 2,-3 6 1,-6 2 0,-3 4 2,-3 8 2,-12 6 3,-4 3 4,-8 0 1,-1 3 4,-5-6 4,9-1 1,3-7 3,9-4 4,5-8 2,2-1-10,2-2-2,3-3 1,6-3 0,3 1-2,5-4 1,5 3-2,2-1-5,-4 0-11,3 4-11,-7 0 6,-1 4-4,-6 4-1,-3 5 0,-4 5 1,-2 5 2,-8 0 1,-1 0 2,-3 2 6,-6-5 5,-3-3 4,4-5 3,1-5-10,4-4-30,3-3-77,3-6-112,3-10-181,3-23-424,7 10 0,5-5 0,9 1 0</inkml:trace>
  <inkml:trace contextRef="#ctx0" brushRef="#br1" timeOffset="443408.3189">31082 18277 2057,'0'0'59,"0"0"34,6 0 9,3 2 5,6-2 0,6 0 2,2 0-4,4-5-9,-5 2-6,-4-3-51,-7-3-14,-3 1-38,-5 2-9,-2-1-4,-4-1 3,-3 3 6,0-1 20,-7 4 32,-3 2 20,1 5 10,0 7 7,6 2 7,-1 8 0,7 0-1,1 5-3,1-3-7,2 0-20,5-3-39,6-4-62,-1-7-42,14-2-119,5-16-424,5 5 0,-2-8 0,5-4 0</inkml:trace>
  <inkml:trace contextRef="#ctx0" brushRef="#br1" timeOffset="443821.2105">31381 18231 2142,'-10'0'162,"-2"4"12,-6 2 8,0 5 7,1 2 0,7 3 1,3 3 0,4-1 3,3-2-2,5-1-122,-2-2-35,2-3-9,2-5-6,7-2-8,1-3-8,0-3-12,0-5-13,-2-1-9,-5-2-8,-4-3 0,-2 2-6,-2 5-16,0 1 0,0 2 1,0 4 7,0 4 13,0 2 12,0 1 7,0 1 9,2 6-7,1-3-25,1-4-16,5-1-55,-2-3-68,6-6-72,0-6-75,-1-3-157,-4 4 0,-3-5 0,-3-3 0</inkml:trace>
  <inkml:trace contextRef="#ctx0" brushRef="#br1" timeOffset="444233.7221">31470 18250 1612,'0'2'110,"0"2"28,0 2 14,0 3 11,0-1 9,0 7 7,0 1 8,0-3 3,0-1 3,0-1-80,0-5-16,0 1 0,0-6-3,0 1-6,0-5-7,0-4-7,0-3-8,0-5-3,0-6-4,0 0-4,0 1-9,2 5-29,1 3-11,1 5-3,7 3-4,2 2-1,-2 1 0,2 1-1,-4 1 2,-4 3 0,-2 2 0,0 4 3,-3 7-1,0 0 0,0 4 2,0-1 0,0-3-2,0 0-32,0-2-69,3-8-130,15-6-163,-6-1-267,11-5 0,5-7 0,4-2 0</inkml:trace>
  <inkml:trace contextRef="#ctx0" brushRef="#br1" timeOffset="444565.3537">31721 18225 1863,'-6'6'125,"-5"2"19,0 1 6,2 5 7,4-2 2,1 3 1,4-2 3,3 1 0,3-3 4,-2-3-109,4 2-13,5-6-18,-2 1-6,-2 0-7,1 2 0,-4 0-1,-3 1 0,-1 6 7,-5-4-1,0 5 0,-6-3 1,0 3-2,-5-4-1,1-3-15,4-5-60,3-3-131,9-13-475,-3 1 0,9-11 0,10-3 0</inkml:trace>
  <inkml:trace contextRef="#ctx0" brushRef="#br1" timeOffset="444827.6528">32084 18206 2596,'0'0'95,"0"1"37,0 0 19,3 1 21,0 1 18,6 0 7,6 0 3,2-3 3,7 3 1,3-3-72,2-3-29,1-1-70,-2 0-63,-4 0-77,-10-1-80,-2 2-97,-9-4-131,-2 0-262,1 3 0,-7 2 0</inkml:trace>
  <inkml:trace contextRef="#ctx0" brushRef="#br1" timeOffset="445092.9457">32165 18291 1138,'-7'9'129,"4"2"38,-3 1 21,1 0 26,4-2 30,1-6 14,3 1 9,3 1 0,10 0 2,3-3-89,6 0-38,5-2-39,0-1-32,-1-1-71,-2 1-116,-6-3-126,3-4-413,-14 4 0,-3 0 0,-3-1 0</inkml:trace>
  <inkml:trace contextRef="#ctx0" brushRef="#br1" timeOffset="448093.5303">32609 18103 1218,'0'0'95,"0"0"28,2 0 24,-2 0 15,3-2 23,-3 2 26,4-1 28,-4-1 27,3 2 16,-3 0-59,0 0-4,3 0-9,-3 0-6,0-3-2,0 2-5,0 1-13,0-2-28,3-1-26,0 0-15,2-2-12,1-4-20,0 2-17,0 3-16,-6-3-12,0 2-18,0 5-13,0-3-2,0 3-5,0-2-12,0 2 7,0 0 5,0 2 9,0 6 5,-2 4 11,-3 7 9,-5 6 3,1 4 5,-7 2 4,2 1 12,1 1-8,2-6-7,4-3-7,2-7-1,2-6 7,3-5 17,0-3 9,5-3 2,1-3 1,3 1-1,6-3-2,3 0-3,3 0-11,3 0-19,0-2-36,-1 4-48,-1-1-40,-2 1-34,-8-1-29,-3 4-37,-5-3-51,1 3-45,-2 0-67,-2-4-88,5-6-94,-4-12-206,-1 13 0,-1-1 0</inkml:trace>
  <inkml:trace contextRef="#ctx0" brushRef="#br1" timeOffset="448394.0436">32785 18124 1649,'0'0'171,"0"-3"23,2 3 5,-4-4 0,2 4 19,-1 0 28,-1 4 21,1 2 20,1 11 13,-2 7-122,2 7-44,0 5-24,0 0-3,-1 1 2,1-3-21,-2-3-28,2-6-38,0-3-68,0-8-100,-1-4-122,2-7-547,-1-2 0,0-5 0,3-8 0</inkml:trace>
  <inkml:trace contextRef="#ctx0" brushRef="#br1" timeOffset="448671.6158">32898 18069 2015,'0'0'119,"0"6"29,2 6 19,-1 9 12,2 6 2,-1 11 1,2 4 1,-1 3 1,-3-2-1,2-6-66,-2-1-51,0-7-46,0-7-76,0-5-94,24-14-557,-24-1 0,3-7 0,0-12 0</inkml:trace>
  <inkml:trace contextRef="#ctx0" brushRef="#br1" timeOffset="448876.0733">32832 18228 1741,'0'0'115,"0"0"21,0 1 41,0-1 13,0-1 7,3 2 1,6 1 2,9 0 2,8 1-28,11 0-198,10-1-214,-4-2-375,-2 0 0,-6-5 0,-5 0 0</inkml:trace>
  <inkml:trace contextRef="#ctx0" brushRef="#br1" timeOffset="449304.9203">33273 18156 2284,'0'0'92,"0"0"3,-3 0 14,-5 0 19,-5 2 17,-4 4 6,-2 3 6,-2 8 2,7 1-1,3 3-78,4 2-13,6-4-1,-1-2-11,5-2-17,3-2-12,0-2-3,5-1-2,-1-2 0,5-1 0,-1 0-2,1 0 2,-4 3-2,-1-1-4,-6 1-1,-1 1-2,-1 3-2,-7-3-3,-3-1-2,-8 4 3,-6-4-2,-5-3-1,-5-6-26,-1 2-59,1-6-133,32-9-531,-18 3 0,2 1 0,5-1 0</inkml:trace>
  <inkml:trace contextRef="#ctx0" brushRef="#br1" timeOffset="449695.4575">32257 18697 1445,'0'0'139,"0"2"28,0 0 34,0-1 25,0-1 9,0 1 5,0-1 1,3 0 0,3 0 0,5-1-98,7 1-42,0 0-44,6 0-62,2 0-96,-1-3-102,1-2-103,2-4-306,-14 5 0,-6 2 0,-3-3 0</inkml:trace>
  <inkml:trace contextRef="#ctx0" brushRef="#br1" timeOffset="449925.8478">32337 18723 1878,'-3'7'70,"-3"0"18,1 4 20,2 0 10,2-2 12,4-3 6,3 1 4,6 0 2,9-3 0,8-1-68,5-3-60,10 0-184,-5-23-404,0 19 0,-4-4 0</inkml:trace>
  <inkml:trace contextRef="#ctx0" brushRef="#br1" timeOffset="450462.4121">32803 18615 1755,'0'-9'162,"-7"0"30,-2-1 15,-6 0 11,-5 7 11,-4 2 2,0 4 2,3 3 2,3 2 2,6 1-117,0 5-40,6 0-23,3-1-11,1 4-6,2-1-7,0-1-1,3-1 3,5-3-3,1 0 4,1-5 1,10-4-3,-2 0-7,5-5-8,-1-2-9,-2-6-9,-2 1-4,-6-5-6,-2-1 1,-5 1-6,-2 3-3,-3 3-6,0 4-9,0 2 8,0 3 14,0 3 16,0 2 10,0 6 7,0 5 0,0 4 1,0 5 4,0-1 7,0 2 7,0-1-2,0-3-10,0-2-13,0-4-32,0-3-50,0-3-82,0-3-66,6-6-162,-1-22-358,5 16 0,2-5 0,6-5 0</inkml:trace>
  <inkml:trace contextRef="#ctx0" brushRef="#br1" timeOffset="450708.9049">32955 18527 2366,'0'0'96,"0"6"18,0 1 23,0 8 7,0 0 3,2 12 1,-2-1 0,3 2 1,-2 0-1,2-4-75,-1-3-41,-1-4-68,1-5-106,1-5-69,3-4-119,1-21-266,1 15 0,0-5 0,1-6 0</inkml:trace>
  <inkml:trace contextRef="#ctx0" brushRef="#br1" timeOffset="451508.6026">33085 18574 2315,'0'0'88,"0"0"32,-2 5 25,-1-2 15,-3 6 16,-6 4 3,0 2 3,-4 3 2,5 1 1,3-1-55,3-2-32,2-3-31,3-1-23,3 0-12,-3-3-15,4-3-5,-1 0-25,8-1-12,1-2-21,9 0-48,6-2-54,3-5-70,3 0-42,0-6-45,-6-2-20,-6-3-8,-7-2 22,-2 0 19,-11 1 36,2-2 106,-3 4 110,0 3 117,-4 4 67,0 2 58,-6 5 43,1 0 32,-4-2 15,4 7 2,-3 0-11,3 3-55,3 0-56,4 5-41,1-3-25,1 2-13,1-2-17,1-4-9,1 2 0,1-4-5,4-3-4,1-1-2,0 0-2,1 0-5,-2-1-4,1 1-5,1 0-5,-4 1-12,0 6-12,2 3-5,0 9-1,2 3 2,-1 7 4,-3-3 7,-1-2 30,0 1 35,-3-4 24,-2-3 25,-2 1 19,-6-2 34,-3-3 43,-7-1 22,-5 1 22,-10-3 14,-4-3 5,-4-2-18,-5-3-14,-3-3-23,1 0-22,1-2-35,5-1-43,9 2-25,8-2-26,13 1-22,5-1-32,4 3-65,2-2-116,1 2-84,0 0-62,-3 0-94,3-1-108,0-2-211,0 0-463,0-4 0,0 2 0,0 1 0</inkml:trace>
  <inkml:trace contextRef="#ctx0" brushRef="#br1" timeOffset="487107.5389">16106 5851 772,'-8'0'47,"2"0"15,2 0 9,-2 1 13,6-2 16,0 1 13,3 0 16,-6 0 24,3 1 20,0 1-11,0-2 0,0 3 8,0-3 16,0 0 2,0 0-8,0 0-7,3 2-10,-3 0-24,6 1-13,1-2 0,11 0-3,8-1-2,8-2-12,13-5-2,14-2 11,14-3 7,15-5 5,18 3 4,14 0 0,10 2-20,14 3-18,6 1-14,9 2-16,5 3-10,1-2-19,-6 1-13,-7-2-9,-13-1-5,-13 0-4,-12 0 2,-15 2 2,-16 0-6,-18-1 2,-18 0-3,-16-2-17,-15 5-29,-10 0-51,-7 2-36,-2 1-79,1 1-106,0-4-96,-2-12-369,-4 8 0,-5 0 0,-9-5 0</inkml:trace>
  <inkml:trace contextRef="#ctx0" brushRef="#br1" timeOffset="487557.2584">18366 5409 1784,'-1'0'4,"-3"1"14,4 5 13,4 1 15,12 1 12,8 4 11,11 1 11,14-1 9,7 2 10,4 3 7,0 4 13,-2 1-3,-8 7-11,-12 0 0,-15 6 0,-11 5-2,-15 0-6,-16 1-3,-13 2-4,-7-5-2,-11 1-12,-5-6-7,2-2-2,-2-2-14,6-1-26,2-4-49,5-1-103,5-3-136,-1-2-397,2-5 0,-2-5 0</inkml:trace>
  <inkml:trace contextRef="#ctx0" brushRef="#br1" timeOffset="488206.2021">16143 7299 2080,'3'0'19,"0"4"-1,10-4 6,3 0 4,8 4 1,14-4 4,14-3 10,18 3 19,20-1 12,26-3 4,16-3 16,26-3 11,14 0 5,14-1 5,10 0 3,0-1 0,-1-2-8,-1 4-20,-12-3-14,-14 1-16,-15 1-19,-12 2-14,-22 1-13,-18 4-33,-15 1-82,-21 3-109,-7-8-437,-34 6 0,-14 0 0,-13-4 0</inkml:trace>
  <inkml:trace contextRef="#ctx0" brushRef="#br1" timeOffset="488401.6785">18631 7103 1714,'-26'9'63,"-5"7"17,-13 9 7,-7 8 5,1 10 1,-10 3 0,-8 4 1,-7 3-15,-3-3-62,-3-3-141,-3-22-333,0 16 0,-1-5 0,-1-11 0</inkml:trace>
  <inkml:trace contextRef="#ctx0" brushRef="#br1" timeOffset="490356.6966">17359 10263 2968,'9'2'0,"3"1"2,7-3 1,6 3 2,10 0-1,10-3 2,16 0 5,13 0 12,15-4 9,14-1 12,9-3-1,13 2 2,2-3-1,2 2 1,-10 2-1,-8 0-3,-14 2-15,-15 0-56,-12 3-106,-12-6-124,-19 3-332,-21-2 0,-7-7 0</inkml:trace>
  <inkml:trace contextRef="#ctx0" brushRef="#br1" timeOffset="490478.368">18820 10061 597,'0'0'-13,"7"0"-103,-4 8 0,-3 0 0,0 4 0</inkml:trace>
  <inkml:trace contextRef="#ctx0" brushRef="#br1" timeOffset="490882.3474">17936 11315 2754,'74'-9'22,"31"-1"0,30-1 0,32-2 0,-16 6-13,2 2-24,5-2-46,-3 0-64,-4-6-116,-16 9-240,-14 1 0,-25-5 0,-22 0 0</inkml:trace>
  <inkml:trace contextRef="#ctx0" brushRef="#br1" timeOffset="491190.4277">19358 11118 1817,'0'0'69,"6"0"6,9 1 3,9 6-1,11 3 1,8 5-1,-1 2-2,0 4-2,-13 0-4,-11 7-60,-10-1-10,-21 9-13,-21 2-25,-16 3-35,-11-4-77,-15-26-292,-5 25 0,0-10 0,7-10 0</inkml:trace>
  <inkml:trace contextRef="#ctx0" brushRef="#br1" timeOffset="491544.987">19925 9987 2209,'0'-7'-26,"0"-2"-11,7 3-71,0-8-299,0 20 0,2 8 0,2-3 0</inkml:trace>
  <inkml:trace contextRef="#ctx0" brushRef="#br1" timeOffset="491806.2906">19627 11427 2151,'1'-17'-55,"6"-8"-105,5-4-227,1-6 0,5-1 0,3-2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4:46:30.520"/>
    </inkml:context>
    <inkml:brush xml:id="br0">
      <inkml:brushProperty name="width" value="0.05292" units="cm"/>
      <inkml:brushProperty name="height" value="0.05292" units="cm"/>
      <inkml:brushProperty name="color" value="#FF0000"/>
    </inkml:brush>
  </inkml:definitions>
  <inkml:trace contextRef="#ctx0" brushRef="#br0">22823 1097 1492,'0'0'83,"0"0"24,2 0 17,-2 0 15,0 0 10,0 0 10,-3 0 10,-3 0 10,-5 0 7,-5 0-54,-13 0-17,-7 1-21,-8 6-13,-7 0-14,1 4-9,4 6-12,7-1-8,9 5-10,4-3-7,12 0-4,4 2 4,4-1 7,3 2 9,3-1 11,3 0 6,10-3 5,4 1 8,6-4 5,8-3 4,5-3-2,4-1-8,0-2-11,-4 4-10,-3 3-12,-6 3 0,-6 4 1,-11 7 0,-6 0-6,-4 0-2,-4 3 0,-11-4 7,-4-4-1,-8-1 2,-9-4-1,-6-9-3,2-4-5,-3 1-8,4-8 3,9-1-20,6-3-26,8-3-37,6-2-63,7-1-110,6-1-125,20-5-401,1 8 0,6-8 0,9-3 0</inkml:trace>
  <inkml:trace contextRef="#ctx0" brushRef="#br0" timeOffset="352.6675">22948 1344 1156,'0'0'67,"0"0"21,0 3 35,3 6 23,-3 6 15,6 6 12,3 8 17,0 1 16,4-1 26,1-3-46,0-6 21,-2-4-8,0-6-23,4-7-22,-2-3-10,1-7-8,5-6-21,-1-6-18,-7-8-31,0-4-36,-6-2-33,-6-2-38,0 4-20,0 2-59,-3 3-113,3 6-123,0 5-291,0 10 0,3 3 0,6 4 0</inkml:trace>
  <inkml:trace contextRef="#ctx0" brushRef="#br0" timeOffset="842.3573">23421 1281 1049,'0'0'116,"-5"0"29,-7 3 36,-4 0 29,-6 6 7,-11 2 4,0 9 1,-3 7 2,6 4 4,10 1-89,7-3-25,9-5-22,2-5-24,11-11-20,6-3-6,8-5-1,4 0-3,0-10 2,3-5-5,-7-2 7,-4-1-6,-8-2-7,-2 3-16,-3 5-23,-3 4-10,-3 6 3,1 8 2,5 7-3,3 11 4,3 8-2,0 10 16,-1 3 8,-2 1 13,-6 2 29,-5-2 13,-9 0-1,-9 0 2,-9-3 2,-7-3-2,-4-4 2,0-7-11,6-12-7,4-10-18,7-7-52,4-12-79,11-11-206,11-15-422,10-4 0,11-7 0,14-6 0</inkml:trace>
  <inkml:trace contextRef="#ctx0" brushRef="#br0" timeOffset="1258.2711">23650 1367 962,'0'-5'142,"0"5"29,-5-3 7,-3 3 9,-2 3 13,-2 6 4,-4 5 5,6 9 5,1 3-1,6 0-103,3-1-36,0-4-33,3-9 0,3-2 0,4-4-9,3-5-1,4-1-3,2-3-4,-4-6 0,0-1-1,-3-6 4,-2 2 7,-6 2-12,-3 4-19,1 3-4,-4 4-1,2 4 2,0 8-4,2 0-16,1 4-47,3 2-72,6 0-37,4-6-31,8-4-25,3-4-33,8-3-53,-8-4-42,-4-2 0,-7-1 0,-6-2 0</inkml:trace>
  <inkml:trace contextRef="#ctx0" brushRef="#br0" timeOffset="1580.2099">23881 1373 1482,'-1'-5'108,"-1"-1"6,2 3 11,0-2 24,0 7 19,2 9 6,2 7 6,4 8 6,-1 5 4,-2-1-59,2 0-5,-5-4 12,-1-5 20,-1-9 31,0-4 27,0-5 21,0-3 5,0-3 3,0-11-3,-3-7-23,0-11-24,-1-7-26,3-2-44,-1 1-76,5 6-65,12 9-68,7 6-81,15 4-98,18 1-223,5 1-422,4-1 0,0-2 0,4 0 0</inkml:trace>
  <inkml:trace contextRef="#ctx0" brushRef="#br0" timeOffset="2642.2172">26170 1013 966,'-1'-3'92,"1"1"11,-2 2 12,1 0 10,-2 0 5,1 0 0,0 0 13,1 2 34,1 4 16,1 12-46,6 10-10,2 15-6,2 8-9,2 9-7,-1 3-4,-2-3 8,-7-2-11,0-9-30,0-10-5,-3-11-2,2-9 45,-1-8 26,-1-6 3,0-7-1,0-9-1,-3-6-13,-3-9 3,0-13-4,-7-9-11,-1-10-28,2-5-54,9-3-29,0 2-8,2 1-3,8 9-2,4 11 6,5 8-14,4 11 0,8 7 2,-4 5-2,2 4-13,-5 6-14,0 1-7,-6 4-10,-4 2-5,-8 3-2,-3 5 13,-9 4 0,-11 4-2,-7 5 6,-6 1 11,-5 0 12,8-1 0,8-4-44,12-10-153,24-6-531,-6-5 0,10-4 0,13-3 0</inkml:trace>
  <inkml:trace contextRef="#ctx0" brushRef="#br0" timeOffset="2961.363">26513 1156 1852,'-6'24'80,"0"7"13,3 6 12,0 6 23,9-7 20,6-7 28,5-9 14,2-4 7,4-9 4,0-4-59,-3-5-20,-1-6-30,-4-5-36,-5-4-42,-5-8-26,-4-4-47,-5-1-14,-7-4-14,0 8-14,-3 2-62,-2 10-62,6 2-112,1 7-170,4 5 0,2 2 0,9 1 0</inkml:trace>
  <inkml:trace contextRef="#ctx0" brushRef="#br0" timeOffset="3325.5412">26945 1105 1183,'-15'1'87,"-6"5"11,-3 6 2,-8 7 6,8 1 4,6 4 11,6 1 2,7-5 1,2-4 9,11-2-81,4-4 3,5-3 1,8-2-1,10 2-4,-4-2-6,3 2-22,-9 4-10,-8 5-3,-11-2-3,-3 4 6,-12 5-16,-6-1-9,-8 0-3,-1-3-3,-4-3 0,6-9 0,1-7-26,5-11-73,16-15-347,-5 3 0,7-7 0</inkml:trace>
  <inkml:trace contextRef="#ctx0" brushRef="#br0" timeOffset="3751.297">27023 908 1381,'0'-5'153,"0"3"6,0 0 7,0-1 15,0 9 13,0 11 7,5 7 4,2 17 0,-1 12 0,2 7-110,0 6-42,-5-3-3,-2-5-3,-1-5-11,0-9-8,0-11-1,0-9 16,0-6 27,0-9 5,4-6 5,4-7-1,10-12-3,5-1 0,8-7-2,1 0-9,-5 8-10,-8 8-25,-5 3-27,-5 10-9,-8 7-24,2 5-9,-1 5-7,3 6-38,-2-3-62,4-3-74,8-7-149,-3-9-265,9 1 0,6-6 0,6-2 0</inkml:trace>
  <inkml:trace contextRef="#ctx0" brushRef="#br0" timeOffset="4068.2553">27446 1342 1691,'-7'6'91,"-3"5"19,3 3 22,0 7 15,4-2 18,7-1 20,5-1 14,5-5-3,-1-5 12,5-4-58,2-5-16,-7-6-18,1-4-23,1-2-20,-9-10-31,-1-4-26,-4-1-15,-8-3 0,-6 2-11,-6 6-13,-2 4-15,-5 8-63,-3 9-84,7 4-114,1-2-319,6 12 0,8-2 0,4 0 0</inkml:trace>
  <inkml:trace contextRef="#ctx0" brushRef="#br0" timeOffset="4920.386">28864 890 1116,'0'-10'118,"0"0"23,0 0 2,0-1-12,0 8 5,0 3 28,0 9 11,3 11 13,-2 15 2,4 14-81,-2 12-29,7 9-20,-4 3 1,-3-1 13,0-6 4,-1-8-17,-2-12 6,0-13 21,0-13 25,3-7 4,2-10-3,2-10-1,3-9-6,6-9-8,5-8-12,4-1-7,2 2-21,-3 6-34,-4 9-33,-2 12-12,-7 7-2,-4 8-1,-3 6-2,-1 7 8,-3 3 0,-3 1 0,-7 1 6,-7-5 2,-2 0 4,-8-3-2,1-5-20,6-5-51,7-8-132,13-12-509,0-2 0,10-10 0,7-7 0</inkml:trace>
  <inkml:trace contextRef="#ctx0" brushRef="#br0" timeOffset="5253.494">29291 1244 1142,'2'0'56,"1"2"26,6-1 9,4-1 4,1 1 5,8-3 5,1-3 3,-2-1 3,0-3 11,-9-1-20,-6-2-24,-6 0-22,-12 0-10,-3 0 2,-7 2-1,-6 6-2,-5 4-3,0 9-3,0 8-10,6 9-11,12 3-4,4 7-15,11 0-22,12-6-41,11-3-70,10-10-100,6-13-190,13 8 0,6-9 0</inkml:trace>
  <inkml:trace contextRef="#ctx0" brushRef="#br0" timeOffset="5653.777">29682 1239 1734,'-10'-6'69,"-4"5"6,-10-2 2,-6 1-1,-1 7 1,-1 3 2,5 7 2,9-1 2,6 1 2,9 4-55,4-3-11,7 1 12,4-6 9,3-2 16,8-3 7,2-6 3,-1 0 0,1-6 4,-8-2-1,0-1 0,-8-5-1,-3-3-19,-3 5-32,-3 0-53,0 7-10,3 2-4,-6 8-1,6 3-5,0 7-7,1 4-18,7 4-15,4-2-35,8-5-12,-1-7-29,8-5-36,-7-3-195,7-5 0,-18 0 0,-3-3 0</inkml:trace>
  <inkml:trace contextRef="#ctx0" brushRef="#br0" timeOffset="6021.577">29818 1218 584,'-2'-5'30,"2"4"41,0 1 19,0 6 13,2 5 11,1 12 1,0 3 1,4 3 3,-1 3 2,-1-4-17,-2-3 5,-3-4-1,0-8 22,0-1 2,0-8 2,0-1 4,0-9 4,0-4 7,0-6 2,0-8-3,3-6-14,0-4-47,4-2-48,4 2-24,1 5-7,8 7-9,-1 12-12,-2 3-12,2 14-5,-5 8 1,2 9-4,-3 7-40,1 6-44,0 4-70,5-12-349,-5 5 0,4-8 0,5-9 0</inkml:trace>
  <inkml:trace contextRef="#ctx0" brushRef="#br0" timeOffset="6446.1462">30194 1209 1126,'-12'2'46,"-3"3"3,0 5 2,-2 3 16,7-2 9,7 6 5,3-3 9,3-2 17,10-1 8,3 0-26,6 1-6,5 3 2,0-1-2,-1 1-19,-8 2-4,-9 2 10,-6 0 6,-5 3 3,-11 0 6,-2 0 0,-8-5 20,-7 0 17,-3-4 20,1-7 10,1-5-2,2-2-13,5-2-14,6 0-23,6 2-22,6-2-38,6 3-56,-3 0-48,3 0-70,0 0-86,0-1-134,-2-10-251,-2 16 0,-5-2 0,-5 4 0</inkml:trace>
  <inkml:trace contextRef="#ctx0" brushRef="#br0" timeOffset="9202.4928">23487 2073 818,'1'-5'105,"1"-1"35,-2 0 35,1 1 23,1 0 11,-2-2 9,0 3 5,2 1 3,-2 2-2,0 0-75,0 1-42,0 0-28,1 1-19,2 6-11,2 8 0,3 10-5,-2 16 1,5 11 5,-2 11 13,2 8 18,-5 1 21,4 3 0,-1 0-12,0-1-8,-3-4-5,-3-1 7,1-3 3,-4-2-1,1-4-8,-1-5-7,0-2-13,0-6-2,0-4-5,0-5-3,0-4-3,0-11-11,0-4-7,0-6 3,0-5-3,0-5 0,0 0-6,0-3-16,0 0-29,0 0-41,0-3-64,0 3-95,0 0-156,0-3-375,-1 0 0,-3-1 0,-2-3 0</inkml:trace>
  <inkml:trace contextRef="#ctx0" brushRef="#br0" timeOffset="9566.7847">23529 3184 983,'0'11'110,"2"11"27,-2 7 24,1 10 2,-1 4 3,3 3 12,4-4 16,1-3 18,1-9 28,5-6-25,-4-8-14,-1-7-19,2-6-20,-1-9-2,1-5-1,4-4-12,0-11-17,1-6-19,4-7-32,4-5-53,5 1-26,3 6-25,1 2-39,-2 9-95,-7 5-118,0 2-441,-10 9 0,-7 1 0,-5 2 0</inkml:trace>
  <inkml:trace contextRef="#ctx0" brushRef="#br0" timeOffset="10330.1618">27154 2017 749,'0'0'108,"0"-3"33,2 1 12,-2 0-8,0 2 7,0 2 17,0 5 14,0 8 15,3 13 14,0 12-66,1 14-16,4 13-20,4 8-4,-2 7 12,1-1-8,5 0-7,-9 1-3,-1-6-8,-3-4 3,-2 0 0,-7-7-9,-2-2-11,-1-4-3,2-6-2,0-2 0,3-9-8,3-6-7,2-10-9,1-5-17,-2-6-35,0-6-54,2-6-118,2-3-198,-1-2-296,0-5 0,1-1 0</inkml:trace>
  <inkml:trace contextRef="#ctx0" brushRef="#br0" timeOffset="10663.7821">27142 3209 1017,'0'12'86,"0"5"25,0 8 20,0 0 22,0 1 19,3-1 21,0-2 11,1-4 27,3-4 13,3-6-52,3-6-22,4-3-22,4-3-20,2-6-19,1-6-18,2-4-21,-1-8-16,1-4-40,-1-7-57,5 3-96,0-1-180,-5 5-284,-3 9 0,-4 3 0,-2-1 0</inkml:trace>
  <inkml:trace contextRef="#ctx0" brushRef="#br0" timeOffset="11369.7388">29240 1880 237,'0'-9'31,"0"1"3,0-2 8,0 2 4,3 2 2,-3 4 5,3 2 16,1-2 28,-2 7 18,2 8-8,4 5 18,0 14 3,2 12-1,4 11-1,-2 11 6,4 7-3,2 5-13,-3 1-26,-1 3-17,-5-2-20,-5-3-19,-4 0-7,2-2-8,-2-1 3,0-7-5,0-2-2,0-10-3,0-9 0,0-7-2,0-7 0,0-11-5,0-6-20,0-6-64,6-9-334,-7 2 0,-1-3 0,1-2 0</inkml:trace>
  <inkml:trace contextRef="#ctx0" brushRef="#br0" timeOffset="11866.4105">29273 3096 669,'0'13'89,"0"3"14,0 3 26,7 3 28,-4-5 33,8-5 24,3-5 14,5-3 7,-1-1 7,2-3-68,-2 0-9,-4 0-10,-1-3-23,-1 3-19,-6-4-28,3 2-18,-3-7-6,-1-1-1,-1-3-3,5-6-4,0-3 1,0-5 2,2-2-4,4-4 0,-3 1-2,4 3-12,-5 3-8,-2 7-14,-6 8-16,-2 4-12,-1 7-18,0 0-28,0 0-20,0 0-43,0 0-62,0 3-39,0-1-73,0-2-250,-1 3 0,-1 1 0,-2-1 0</inkml:trace>
  <inkml:trace contextRef="#ctx0" brushRef="#br0" timeOffset="18450.3655">23382 4661 940,'1'-2'71,"2"2"6,1-4 8,1 0 14,-2 1 23,0 0 26,0 0 24,0 3 24,0-2 26,-3 0-25,3 1 5,-3 0 5,0 1-3,0-2-12,0 2-23,0 0-29,0 0-27,0 0-23,0 0-23,0 0-27,0 0-20,0 0-7,-3 0-2,0 3 3,0 2 7,-4 0 5,-2 2 5,0 1 0,1 1-2,2-3 3,-1 3 4,1-1 3,0 3 0,-1-1 8,-2 1 5,1 2 10,-5 2 10,-1 0 7,-5 3 5,0 2-2,0 1-1,-1 0-3,0 0-1,6-1-14,1 0-8,2 0-13,2 0-13,5 0-6,-3-4-2,2 3-5,-1 3 0,1 1 0,2 2-2,0 2 3,3 0-6,0 2 3,0 0 2,0 2 1,0-2-4,0 2 1,0-2 0,0 0 3,0-4 1,0-1 0,3 1 3,-3 1 4,6-2-5,-3 2 2,3 4 3,-1-1 3,2 0 3,-4-3 0,0 1 2,0-3 0,0-2 2,4 0-1,-7-4 8,3-2-4,0-1-4,2-1-1,-3 0-5,2-2-4,-1 3-3,1-6-2,-3 2-2,2-5-4,-1 2-3,-1-5 0,-1-1 0,2 0 2,-2-2-2,1 0-1,-1 0 0,0 0 0,2 0-1,-2 0 2,0 0-3,0 0 1,0 0 2,0 0-3,0 0 0,0 0-1,0 0-2,0 0-2,0 0 2,0 0-1,1 0 0,-1 0 0,0 0 0,0 0-3,0 0 0,2 0 0,-2 0 0,0 0 2,2 0-2,0 0 0,-2 0 0,1 0 0,2 2-2,1-2 4,-3 0-2,2 3 0,-3-3 0,0 0 3,0 2 0,3-2 0,0 1 0,-3-1-1,3 0-2,0 0-2,1 2 2,-4-2 2,4 0-2,-4 0 0,0 0-2,0 0-1,1 0 3,-1 0-1,0 0 2,0 0 1,2 0 1,-2 0-3,0 0 4,0 0-4,0 0 0,0 0-2,0 0-10,0 0-8,0 0-8,0 0-6,0 0-5,0 0-5,0 0 2,0 0-5,0 0 1,0 0-4,0 0 1,0 0 2,0 0 3,0 0-3,0 0-1,1 1 1,-1-1-2,2 1 4,-2-1 1,1 2 2,-1-2 3,2 0-5,-2 0-9,0 0-9,1 0-18,-1 0-38,3 3-67,0-3-201,-1 0-468,-1 2 0,2-2 0,-3 3 0</inkml:trace>
  <inkml:trace contextRef="#ctx0" brushRef="#br0" timeOffset="20699.581">23589 4843 1244,'0'-5'100,"0"3"32,0-5 20,0 3 18,0 3 7,0-2 1,0 3 0,0 0 1,3 0-3,-3 0-61,0 0-28,0 0-21,0 4-15,4 3-2,-1 5 5,2 4 6,1 3 5,0 2 2,-3-3 3,1-1 0,-4-2-1,0-4 3,0-2 1,0-5-5,0 0 0,0-4 5,0 1 4,0-1 3,0 2 5,0-2 2,0 0-2,1 0-10,-1 0-9,0 0-6,2 0-10,-2 0-14,0 0-6,0 0-6,0 0-8,0 0-6,0 0-13,0 0-30,0 0-36,0 0-46,1 0-84,2-2-113,6-3-147,-6 2-231,0-3 0,2 0 0,-1-3 0</inkml:trace>
  <inkml:trace contextRef="#ctx0" brushRef="#br0" timeOffset="21883.9134">23860 4679 1040,'0'0'106,"0"0"32,0 0 20,0 0 12,0 0-1,0 0 16,0 0 21,-1 0 27,-7 4 23,-2 4-59,-4-1-11,-1 6-8,-2 3 6,0 3 3,-2 1 22,-2 3-6,2 5-13,2 2-23,2 5-18,3 4-10,3 5-7,3 2-18,3 3-25,3 3-10,0 2-20,0-4-8,0 3-2,0-5 0,3-6-2,3-4-10,3-1-7,3-6-1,3-7-4,2-2-3,-1-5-3,0-7 0,1-2-2,1-4-3,-1-2-5,1-5 0,0-3 0,0-2-5,-3-4 5,0-5-3,-3-1 3,-3-2-7,-6 2 0,-1-5 0,-2 0-1,-3 2 0,-3 1-3,1 2 4,-5 2-6,-7 4 6,-1 3-2,0 3 7,-3 3 4,-2 2 6,-1-1 16,5 2 5,-1 0 2,7 2 1,1-1 0,5-1-2,0 3 1,1-1-3,6-1-4,-3 2-9,0 1-12,-1-1-5,4-1 0,-5-1-5,3 2 1,2-2-1,0 2 0,0-3 4,0 0-2,0 0 0,0 0 4,0 0-2,0 0 0,0 0 2,0 0 1,0 0 0,0 0 0,0 0-5,0 0 1,0 0-1,0 0-2,0 0-2,0 0-3,0 0 0,0 0-1,0 0-2,0 0-6,0 0-9,0 0-16,0 0-45,0 0-26,3 2-107,2 0-191,4-29-637,1 24 0,4-3 0</inkml:trace>
  <inkml:trace contextRef="#ctx0" brushRef="#br0" timeOffset="23461.6976">26486 4711 1217,'-3'-3'156,"2"0"36,-1-2 19,1 2 21,1 0 18,0 0 10,0 3 8,0-5 5,0 5 3,0-3-102,0 3-49,0 0-37,0 0-18,-2 0-21,2 0-16,0 0 4,0 3 24,0 5 18,2 10 18,1 10 3,2 14 4,3 9 6,1 8 12,-1 3 5,-1 1 7,-2-6 0,-4-3-23,-1-7-22,0-6-21,0-7-4,0-8-5,0-4-6,0-10-7,0-4 1,0-4-9,0-1-15,2-3-13,-1 0-36,4-4-42,-4 1-55,5 0-64,-1-7-110,2-2-173,-4-24-413,2 21 0,-2-3 0,3-2 0</inkml:trace>
  <inkml:trace contextRef="#ctx0" brushRef="#br0" timeOffset="24227.6585">27073 4625 1544,'0'0'67,"-2"0"29,-2 0 41,-8 5 31,-2 1 27,-4 5 17,0 7 18,0 5 18,-3 6 15,3 4-17,-3 7-6,2 6-20,2 10-27,5 5-26,8 3-24,2 1-16,5-4-18,7-6-14,-1-10-8,2-9-26,7-8-10,0-10-6,0-6-11,6-4-7,0-7-4,-1-1 1,4-5 2,-3-4-4,-6-2-8,-4-3-1,-4-4-6,-5 2-4,-4 0 2,-1 1-1,-3-2-1,-6 3 1,-3 2 2,-6-1 2,0 4 4,-3 4-1,3 1 1,4 3 3,-2 1-4,2 0 3,0 0 3,-2 1-2,2 1-4,1 0-2,2 1-2,-2 1 0,7-2-1,3 1-2,1-1 1,2-1-4,0-1-13,0 0-17,0 0-23,0 0-29,0 0-18,0 0-6,0 4-19,2-4-43,0 0-68,4 0-94,2 0-124,3 0-274,-5 0 0,9-4 0,0 3 0</inkml:trace>
  <inkml:trace contextRef="#ctx0" brushRef="#br0" timeOffset="30126.0936">29093 4526 856,'0'-8'145,"0"0"42,0-3 31,-3 0 13,-2 3 12,-6 3 8,-8 0 7,-5 5 7,-6-1 7,-6 1-102,-4 4-38,1 3-37,-3 5-28,2 8-8,2 9-10,5-3-7,4 6-5,8 0-6,8-1-4,8-2 0,4-5-1,1-2-5,3-5 2,2-3-1,5-4 7,5-6 4,6-3-1,7-2 1,4-6-1,1-5-5,3-5-1,-1-4 0,-2-6-4,-6 3-4,-3-3-8,-3 0-6,-9 6 1,-3 1-1,-4 3 1,-4 5 1,-1 6 1,2 0-4,-2 4-6,0 0-1,0 2 1,0 0-1,0 7 0,0 5 1,1 7-2,-1 13 2,3 11 4,3 10 12,5 16 14,1 9 14,0 0 9,4 5 12,-3-6 10,-5-10 7,-2-11 7,-4-7 1,-1-11-2,-2-8-8,1-6-8,0-5-9,1-5-12,-1-3-12,0-2-11,0-2-8,0-3-5,2-1 2,-2-2 0,0-1-6,2 0-18,-2-3-32,3-4-73,0-7-93,4-6-156,2-45-494,5 23 0,5-10 0,8-8 0</inkml:trace>
  <inkml:trace contextRef="#ctx0" brushRef="#br0" timeOffset="31200">29482 4092 1799,'0'-1'103,"0"-1"17,0 1 8,0 0-4,0-1-1,2 2 11,1 2 9,6 6 6,4 9 2,8 12-81,8 15-8,4 17-1,9 10 5,3 12 23,5 6 20,-5 9 13,-7 6 7,-16 1 13,-11 2 4,-14-5 2,-8-7-8,-10-9-8,-1-11-4,-5-11 1,-3-11-4,-2-7-2,5-7-2,0-10-9,4-5-4,2-6-4,9-7-2,2-2 0,7-4-8,1-2-9,1-2-12,2-1-17,-1 0-15,0 0-9,0 0-1,0 0-2,0 0 0,0 0-4,0 0-3,0 0-10,0 0-3,0 0-3,0 1 0,0-1-2,0 0-1,0 0 0,0 0-3,0 0 1,0 0-3,0 0 2,0 0-1,0 0 0,0 0 1,0 0 2,0-1 1,0 0 1,0-1 0,0 1-1,0-1 1,-1 2-4,1-3 3,0 3-1,0 0 0,0 0-2,0 0 1,0 0-1,0 0 0,0 0 0,0 0 0,0 0 3,0 0-3,0 0-3,0 0 3,0 0 0,0 0 0,0 0 0,0 0 0,0 0 0,0 0 0,0 0 0,0 0 0,0 0 3,0 0-3,0 0 0,-2-2 0,2 2 0,-1-2 0,1 2-3,0-1-3,0 1-5,-2 0-17,2 0-19,0 0-23,-1 0-23,1 0-27,0 0-36,0 0-51,0 0-50,0 1-79,0-1-136,-2-25-393,0 28 0,1-6 0,1 1 0</inkml:trace>
  <inkml:trace contextRef="#ctx0" brushRef="#br0" timeOffset="38147.1124">19155 7427 1586,'1'0'131,"1"0"34,-1-2 28,1-1 16,-2 1 19,0-1 12,0-1 9,0 2 8,0 1 0,0-2-91,-3 0-29,-7 1-19,-3-4-7,-7 0-3,-4 2-12,0-3-8,-1 6-9,2-3-9,0 1 0,-1 3 0,-4 3-8,-2 1-15,-2 4-18,1 5-14,0 5-4,11 6-7,4-1 4,10 3 3,2 4-1,3-4-1,5 2 3,3-5 2,9-3 2,8-4 3,7-6 2,5-6 3,5-2-2,-7-2-4,3 0 1,-9 1-2,-5 6-3,-7 1-3,-4 5-3,-4 4-3,-5 1-1,-2 1-5,-2 2 5,-7 1 5,-4-1 2,-6-1 1,-10 0 3,-6-3 3,-4-2 0,-2-5-1,-2-6 5,6-1-1,-3-3-7,9-3-5,4-5-10,11 2-17,8-3-55,-1-1-70,8 0-84,11-2-181,-1-16-463,7 19 0,1-2 0,4-1 0</inkml:trace>
  <inkml:trace contextRef="#ctx0" brushRef="#br0" timeOffset="38703.6981">19249 7595 916,'0'-3'119,"0"1"35,0 2 31,0 0 8,0-3-1,0 3 3,0 3 14,4 2 21,-4 3 13,4 9-86,5 8-18,0 4-29,-1 3-30,2-2-6,-1-5 7,-1-2 14,-1-8 13,3-7-12,4-4-5,3-5-7,1-9-8,3-2-4,1-6 1,-2-6-1,0-4-6,-7-2-15,-2-1-27,-7-1-5,-2 6-5,-2 4-3,-2 3-4,2 9-23,2 3-22,-2 5-10,-2 2-20,2 0-36,0 1-60,0 0-106,3-1-435,0 4 0,-3 0 0,6-3 0</inkml:trace>
  <inkml:trace contextRef="#ctx0" brushRef="#br0" timeOffset="39598.8988">19874 7582 1029,'0'-3'137,"0"3"33,-3-1 21,-6-2 22,-5 0 19,-4 2 12,-7 0 12,0 1 8,-3 4 1,-1 5-92,4 3-36,2 7-24,2 7-15,8-1-21,7 3-13,2-1-11,6-3-2,6-4 5,8-10 10,5-5-2,9-3 2,2-5-7,1-8-2,-3-2-2,-4-1-4,-7-1-3,-8 3-9,-3 1-17,-3 2-18,-2 6 2,0 5-5,0 6-6,0 10-3,1 11-1,-4 14 4,0 10 2,0 4-1,0 5 9,-7-4 13,-3-8 4,-7-5 9,-7-7 15,-4-9 8,-5-4 7,-4-10-3,1-9 1,2-2 0,2-5-17,6-12-32,10-4-70,5-7-95,8-6-164,-1-20-532,21 9 0,10-2 0,13-1 0</inkml:trace>
  <inkml:trace contextRef="#ctx0" brushRef="#br0" timeOffset="40053.6813">20313 7608 1589,'-16'0'131,"-11"0"15,-10 3 21,-6 4 19,5 3 17,5 7 11,8 5 9,7 6 6,12-2 4,3 2-106,6-3-17,6-3-13,6-4-22,5-5-12,6-7-14,6-3-8,-5-6-8,0-8-5,-4-1-2,-6-3-2,-4-9-2,-7-1-5,-3 3 4,-2 1-9,-2 4-11,1 5-3,0 8-1,1 5 0,-1 9-2,0 7-1,0 6-3,3 6 1,3 6-2,0-1 0,6-4 5,5-5-17,0-2-42,8-13-94,2-3-157,-1-16-374,2-1 0,-4-7 0,-5-5 0</inkml:trace>
  <inkml:trace contextRef="#ctx0" brushRef="#br0" timeOffset="40405.7385">20513 7669 1222,'-1'-4'173,"-1"0"3,1 0 10,-2 1 19,4 6 25,-1 5 17,-1 8 9,4 5 5,0 5 2,1 0-158,4 4-12,-3-3 4,1-2 9,-4-5 48,0-11 28,-2-3-10,0-6-7,0-6-1,-4-3-1,1-11 3,0-6-2,-2-9-7,2-4-18,3 1-69,2 2-50,1 12-4,3 4-4,4 9-4,8 6-2,3 3-7,5 1-18,2 1-37,-1 0-116,9-2-273,-5 0-492,0-7 0,4-2 0</inkml:trace>
  <inkml:trace contextRef="#ctx0" brushRef="#br0" timeOffset="40898.0182">21400 7728 2528,'-3'-3'80,"1"2"10,1-2 2,-2 3 4,4 0 16,-1 0 6,0 3 8,3-2 6,9 3 5,8-1-54,11 1-24,12-4-9,3 0-1,-3 0-9,-6 0-39,-10-3-51,-10 3-56,-10 0-116,-4-12-461,-3 12 0,-1 0 0</inkml:trace>
  <inkml:trace contextRef="#ctx0" brushRef="#br0" timeOffset="41111.9729">21469 7882 1402,'-14'10'120,"1"1"14,2 3 18,1 0 30,8-7 18,10-2 13,7-3 0,12-2 1,12 0-1,12-2-107,11-1-67,7-2-135,-7-11-522,-8 5 0,-4 2 0,-16 1 0</inkml:trace>
  <inkml:trace contextRef="#ctx0" brushRef="#br0" timeOffset="44946.1196">22938 7474 1759,'1'0'123,"-1"1"22,3-1 22,-3 0 19,0-1 14,0 1 9,0 0 6,0 0 2,0 0 0,0 0-91,0 0-28,0 0-19,-3 0-21,0 0-18,-1 0-15,-1 0-4,2 0-4,0 0-1,3 0 1,-1 0-3,-1 0-1,1 0 0,1 0-1,-2 0-1,2 0 0,-1 0-4,1 0-1,0 0-3,0 0 1,0 0-2,0 0 2,0 0-3,-3 0 0,3 0 0,-4 0 1,4 0 0,-3 0 0,-1 0 0,0 0 0,-1 0 0,-3 0 0,-5 0 0,3 0 3,-6 0 1,0 0-1,-3 0 3,3 0 0,-3 1 1,4 1-1,-3-1-1,2 2 1,2 1-1,4-1-2,4-1 0,-1 1 1,7-3 3,0 2 6,0-2 4,0 0 4,0 0 3,0 0-2,0 0 1,0 0 2,0 0 0,0 0-3,0 0-3,0 0-4,0 0-6,0 0-3,0 0-2,0 0-1,0 0 1,0 0-3,0 0 0,0 0-1,0 0 0,0 0-2,0 0 2,0 0 1,0 0 0,0 0 0,0 0-2,0 0 0,0 0-1,0 0 1,0 0-1,0 0 2,0 0-5,0 0 1,0 0 1,0 0-1,0 0 0,0 0 0,0 0-3,0 0 0,0 0-1,0 0-2,0 0 2,0 0-1,0 0 0,0 0 0,0 0 1,0 0 2,0 0 2,0 0-1,0 0 0,0 0 0,0 0 1,0 0-4,0 0 1,0 0 0,0 0 0,0 0 0,0 0 2,0 0 2,0 0 1,0 0 0,0 0 0,0 0 2,0 0 0,0 0 1,0 0-1,0 0 1,0 0-1,0 0 1,0 0 0,0 0 0,0 0 0,0 0-1,0 0 1,0 0 0,0 0 0,0 0 1,0 0-2,0 0-1,0 0 1,0 0 0,0 0-1,0 0 1,0 0 2,0 0-2,0 0-1,0 0-2,0 0 0,0 0 0,0 0 0,0 0-2,0 0 2,0 0-1,0 0-3,0 0 1,0 0 2,-3 0 1,0 4-1,-5 0 1,2 1 0,0 2 1,1-2 2,1 0 0,3 3 1,1-2 1,0 1-1,0 0 2,0 0-2,0 1 1,0 1 0,1 0 2,1 1-1,3 5 0,0 1-1,0 2 1,1 2 3,-2 4-3,-2-2 7,0-1-1,-2-6 3,0-1 2,0-8 9,1-2 21,-1-2 6,7-2 3,2-2-5,4-4 1,8-3-4,4-1 1,4-3-2,-1 5-5,4 1-11,-1 4-22,0 3-6,-6 5-2,0 4 1,-2 4-3,-6 2 1,-5 6-3,-3-3 0,-5 3 1,-2 1 9,-8-2 11,-5 0 7,-9 3 5,-6-2 3,-13-1 5,-4 0 0,-3-3 2,-2-5 1,-2-1 0,6-5-9,1-2-10,8-4-7,11 0-8,12 0-12,4 0-34,7 0-79,1-3-79,6 2-128,6-28-607,6 18 0,9-7 0,11-5 0</inkml:trace>
  <inkml:trace contextRef="#ctx0" brushRef="#br0" timeOffset="45653.7949">23687 7428 1017,'0'0'155,"0"0"11,-3 0 20,-6 0 18,-9 1 12,-5 3 7,-12 4 8,-6 0 8,-5 4 12,1 4-131,5-3-19,8 0-8,11-4-21,7 0-16,7-2-3,6-2-2,1 0-1,0 0-8,0 2-10,3 3 0,-2 2-2,5 2-1,-2 2 3,0-1-3,-3 1-8,2 1-4,-3-5-7,0 0 0,2-4-4,1-2 5,1-5 2,5 0 1,3-1-3,0 0 0,5-1 1,1 1-1,0 1-1,1 2 0,1 4 3,-3 4-8,0 3-4,-4 5-2,-3 2 0,-5 4 0,-1-2 6,-4 3 13,-4 0 20,-8-2 8,-8 1 6,-6-1 9,-8-5 5,3 1 1,-6-7 1,7-4-2,2-5-3,2-1-13,6-3-47,2-6-59,9-2-100,14-6-224,6-7-400,13-5 0,13-5 0,14-4 0</inkml:trace>
  <inkml:trace contextRef="#ctx0" brushRef="#br0" timeOffset="47013.5359">24036 7532 1152,'-7'0'95,"-4"4"58,-4 6 31,-6 4 26,2 8 18,3 7 15,0 3 8,4 0 5,4 4 4,7-1-55,1-3-33,1-3-49,10-7-26,5-2-17,3-9-19,8-3-13,7-5-8,-4-3-3,5-8-4,2-7-1,-4-4-4,-5-6-7,-10-1-6,-6-6-9,-8 1 0,-11-5-1,-7 3-1,-10-2 0,-4 6-1,-8 4 0,1 7 2,6 4 0,8 6 7,9 3 9,9 1 5,3 3 3,0 0-12,0-1 5,9 1 2,6 0 3,15-2-2,11 1 0,11 0-8,3 2-8,-4 0-5,-8 2-4,-8 3 11,-8 0-7,-12 3 1,-4 4-2,-4 4 6,-4 6-1,0-1 2,0 7 1,2 3 1,4-1 2,6 3 7,4-5 8,4 0 8,6-7 12,4-7 2,4-6 4,1-5 3,1-6 2,1-4 3,-2-8-2,-4-3-2,-6-5-4,-8-6-12,-4-4-10,-10 1-5,-6-1 4,-6-1 4,-10 4 10,-9 2 0,-10 6 4,-12 4-1,-6 4-2,-2 6 1,3 5 6,4 1-1,9 2-5,6 2-10,7 1-10,8-1-4,6 1-3,6 0-2,6-1-1,-4 0-3,4-2-4,4 0-2,-4 0-4,0 0 0,-4 0-3,4 0 1,0 0 0,0 0 1,0 0 1,0 0-1,0 0-2,0 0-1,0 0 1,0 2-2,-1-2 4,1 0 0,0 0-3,0 0-1,0 0 2,0 0-1,0 0 1,0 0-2,0 0 2,0 0 2,0 0-7,0 0 3,0 0 2,0 0-1,0 0-1,0 0 0,0 0-2,0 0 0,0 0 0,0 0-3,-2 0 2,2 0-1,0 0 0,0 0 4,0 0-6,0 0 2,0 0 1,0 0 2,0 0-1,0 0 1,0 0 0,0 0 1,0 0-2,0 0-3,0 0 2,0 0-4,0 0 1,0 1-3,0 0-8,0 2-6,0 0-33,0 1-107,0 2-107,0-1-241,-14 3-438,-17 4 0,-22-1 0,-25 3 0</inkml:trace>
  <inkml:trace contextRef="#ctx0" brushRef="#br0" timeOffset="112569.6077">18955 8756 2148,'0'-3'61,"0"3"16,0 0 13,0-2 6,0 2 2,0 0-2,0 0 7,0 0 19,0 9 21,5 11-37,3 11 11,6 15-4,4 17-2,-2 7 7,1 8 8,-7 0 9,-4-2 5,-3-8-8,-1-10-11,-2-12-14,-2-14 15,4-11 22,-2-11-8,0-7-12,-3-16-11,-5-15-2,2-16-13,2-13-8,-4-14-11,5-2-2,3 0-33,0 6-34,0 4-4,0 7 0,0 6 1,1 4-6,3 7-3,3 0-2,8 6 1,0 3 0,9 1-1,0 5 0,-2 5 1,0 9-5,-3 5 1,0 7 0,-1 8 2,-6 7 0,-2 3 0,-7 6-6,-3 10 3,-8-3 3,-9 4 0,-9 2 5,-2-6-3,-4-3-7,5-3-10,5-10-19,6-5-44,4-10-60,5 1-104,4-8-217,1-7-422,4 1 0,8-1 0</inkml:trace>
  <inkml:trace contextRef="#ctx0" brushRef="#br0" timeOffset="112930.1599">19296 8886 1884,'0'20'139,"0"6"6,-2 8 3,1 7 1,1-3 3,-3-5 5,3-6 9,3-6 14,3-9 10,2-5-117,5-9-18,8-6-6,3-7-2,2-11-1,-2-3-5,-11-12-6,-5-4-7,-6 1-6,-12 5-8,-7 10-3,-5 12-3,-6 10-15,-2 8-29,6 8-40,3 3-82,15-2-112,2-1-50,11-4-254,7-2 0,9-5 0,12-2 0</inkml:trace>
  <inkml:trace contextRef="#ctx0" brushRef="#br0" timeOffset="113315.5782">19770 8749 1128,'-17'5'134,"-7"4"32,-7 5 23,-5 3 12,7 3 15,3 4 12,9-1 16,7 2 10,7-5-2,6-1-90,8-5-32,5-1-29,5-1-25,5-5-9,3 0-15,0 0-9,-2 1-19,-8-1-10,-7 3 4,-6 4-9,-9 7 2,-9 5-5,-6 2 8,-3 4-7,-6-6 2,1 0 1,2-10 4,6-9-11,3-10-28,7-8-65,2-12-122,9-9-121,7-13-291,6-6 0,7-11 0,7-7 0</inkml:trace>
  <inkml:trace contextRef="#ctx0" brushRef="#br0" timeOffset="113718.0806">19844 8418 1312,'1'0'80,"5"0"49,2 6 28,7 6 18,-1 10 14,-1 19 13,-1 12 14,-4 12 5,-7 11 2,1 2-33,-1 0-45,-2-9-50,1-8-25,0-16-13,1-13 28,-1-13-10,0-9-11,3-13-6,3-8 1,5-7-1,-1-8 1,11-2-2,0-1-2,1 6-8,-3 6-42,0 11-6,-3 2-1,-5 9-3,0 6-6,-2 7-26,1 6-16,-2 1-23,-2 2-43,0-1-74,5-8-122,-5-21-339,1 12 0,3-7 0,4-6 0</inkml:trace>
  <inkml:trace contextRef="#ctx0" brushRef="#br0" timeOffset="114036.2296">20255 8857 2296,'-2'8'147,"1"2"25,2 5 14,4 8 4,10-6 5,-2 6-1,11 0 4,2-6 5,-1-5 4,2-4-106,-5-5-32,-1-6-24,-3-7-9,-8-3-4,-4-9-8,-1-6-3,-11-5-5,-6-5-4,-9 1-7,-2 4-7,-4 7-2,4 11-22,2 10-63,8 9-125,17 2-588,-7 9 0,5-1 0,1 1 0</inkml:trace>
  <inkml:trace contextRef="#ctx0" brushRef="#br0" timeOffset="114591.1268">21705 8731 1900,'-3'1'53,"3"5"18,-3-1 35,3 3 37,3-2 14,9 0 11,9-4 3,14-2 2,8 0-7,4 0-64,-2-5-126,-1-2-182,-17-12-390,-8 11 0,-9 2 0</inkml:trace>
  <inkml:trace contextRef="#ctx0" brushRef="#br0" timeOffset="114792.1723">21778 8913 1662,'0'2'98,"7"1"5,5-1 2,15-1-1,12-1-13,19 0-55,9-3-89,8-8-376,-2 7 0,-3-1 0,-7-4 0</inkml:trace>
  <inkml:trace contextRef="#ctx0" brushRef="#br0" timeOffset="115241.7182">22623 8608 1535,'-6'-2'95,"3"2"47,-3 0 37,3 0 14,1 0 15,6 0 12,5-3 6,4-1 10,13-4 5,7 2-49,14 2-41,4 0-46,-1 3-39,-6 2-30,-6 8-29,-14 5-5,-12 4-7,-9 9-4,-15 4-3,-12 4-3,-12 3-1,-5 3 0,-4-3 5,6-5 15,10-5 14,12-10 6,11-5 9,4-5-1,8-4-1,10 0-3,6-2-13,8-2-34,13-2-55,4-2-79,15-3-138,-2-14-388,-3 9 0,-1-5 0,-10-1 0</inkml:trace>
  <inkml:trace contextRef="#ctx0" brushRef="#br0" timeOffset="115519.343">23300 8565 1909,'0'2'64,"0"2"26,-4 10 19,1 4 7,-5 6 6,1 6 0,-2 3 7,1-8 16,8-1 19,-1-9-22,5-4-25,11-5-25,9-5-19,6 0-11,13-2-16,6-3-44,-2-3-116,-1-3-185,-11-2-319,-8-1 0,-8-1 0,-11 0 0</inkml:trace>
  <inkml:trace contextRef="#ctx0" brushRef="#br0" timeOffset="115732.77">23570 8560 1868,'0'0'80,"-3"4"28,0 6 20,1 5 13,1 9 5,-1 9 2,2 7 2,0 5-1,0 2-8,-1-2-70,1-5-84,1-8-125,8-14-457,-4-3 0,-4-8 0,11-7 0</inkml:trace>
  <inkml:trace contextRef="#ctx0" brushRef="#br0" timeOffset="116500.373">23878 8577 1338,'-9'4'122,"-6"1"28,-3 9 23,-6 3 10,6 6 12,2 6 15,9 0 12,4-1 3,11 3 5,10-8-70,3-4-43,5-4-26,10-5-19,-5-8-10,2-2-10,-4-7-18,-9-3-20,-4-7-8,-7-5-10,-6-10-10,-12-1-7,-3-6-2,-6 3-3,0 2-1,1 5 4,3 9 7,6 8-4,6 3 12,5 2 8,8 2 10,10-2 11,11 1 4,11-3 5,10 2 4,3 3-4,2 2-4,-4 0 8,-10 4-10,-7 8 2,-10 2 0,-16 8-8,-5 6-2,-4 4-2,-2-1 0,-2 5 7,4-5 16,6-1 30,3-5 28,5-4 16,9-7 4,5-9 5,6-1-4,6-7-1,-3-10-2,2-4-7,-2-8-9,-11-7-28,-7-8-21,-14-1-18,-4 3-5,-9 5-6,-11 9-1,-8 7 0,-10 8 1,-13 7-4,-6 4-6,6 0 2,3 3-5,10 2-6,11 0-3,10 2-6,1 1-24,5-2-32,5 1-51,0-2-56,2 0-58,2-3-96,-1-2-102,13-2-340,-12 10 0,-1-4 0</inkml:trace>
  <inkml:trace contextRef="#ctx0" brushRef="#br0" timeOffset="119095.8386">19027 10234 1602,'0'-4'177,"0"-4"32,0-1 19,-4-1 8,3 0 4,-1 1 19,1 1 35,1 0 16,0 1 0,0 5-124,0 0-55,0 4-23,0 7-15,0 8-5,0 5-3,0 10-16,0 7-36,0-1-16,-3-1 2,3-1 4,-1-7-5,-2-7-3,1-6-1,1-4 20,-1-8 4,1-4 1,2-8 3,-1-7 0,0-11-5,0-8 7,0-12-4,0-9-5,2-3-11,8 2-21,1 3-12,8 6 0,5 13-1,4 11-2,2 7-2,0 9-11,1 7-5,-2 0-14,-4 10-1,-7 4-4,-6 6-2,-8 5 3,-8 7 2,-9 3 4,-14 2 7,-11 3 2,-7 4 11,3-7 16,1-4 11,17-9 11,12-9 10,12-9-5,11-5 0,11-2 4,5-3-3,10-3 4,7 4 1,0 0-3,0 3-5,-8 4-12,-11 8-4,-12 6 0,-7 5-1,-14 6-11,-10 5-1,-9-1-5,-3 1-5,-5-8-15,5-3-23,3-9-22,7-6-55,7-8-106,9-13-169,2-16-359,8 3 0,12-8 0,11-7 0</inkml:trace>
  <inkml:trace contextRef="#ctx0" brushRef="#br0" timeOffset="119439.9504">19486 10251 2018,'4'0'79,"5"0"12,5 0 3,6 0 24,2 0 10,8-3 5,3-1 5,3-5 2,-3-4-1,-8-2-55,-9-2-24,-10 0-16,-6-4-4,-9 1-24,-8 3-4,-2 3 1,-10 8-1,-10 7 1,-5 12 3,-4 10-3,6 9 3,6 3 5,13 2 0,17 1-3,16-6-22,13-3-36,15-9-73,13-6-131,26-7-371,-5-4 0,2-8 0,0-7 0</inkml:trace>
  <inkml:trace contextRef="#ctx0" brushRef="#br0" timeOffset="119833.5179">20036 10147 1660,'-12'0'142,"-13"0"14,-5 3 14,-14 8 12,10 6 14,0 8 5,9 4 5,13 2-1,6-5 3,13-1-119,5-5-13,6-5-7,5-7-6,2-5-6,0-3-14,3-9-4,-1-4-5,-3-5 1,-3-5-4,-2 2-5,-8 4-23,-5 3-21,-3 8-7,-3 3-4,0 8 1,0 5-2,0 4 1,0 6-5,4 1-3,2-1-12,0-1-17,5-7-44,3-6-74,6-2-86,1-11-74,-2-1-183,2-4 0,-3-4 0,-7-7 0</inkml:trace>
  <inkml:trace contextRef="#ctx0" brushRef="#br0" timeOffset="120193.5553">20219 10130 866,'0'-5'130,"-2"-2"22,0 4 24,1 3 21,1 9 13,0 11 4,0 6 2,1 4 1,-1 2 2,0-1-117,0-5 21,0-5 0,0-5-5,0-5-8,0-5-8,0-6-2,-3-5-2,3-3-2,0-8-1,0-10-10,2-5-27,6-2-22,3 4-15,2 2-15,6 8-4,-1 8-3,3 8-1,2 4-3,-3 7 0,0 8-4,-6 5 0,-4 3-18,-5 5-39,-3-1-94,2-5-186,-1 0-302,2-5 0,3-6 0,11-7 0</inkml:trace>
  <inkml:trace contextRef="#ctx0" brushRef="#br0" timeOffset="120489.9382">20635 10125 1564,'-13'5'82,"-2"4"7,-2 4 10,4 3 22,6 2 14,7 3 7,10-1 4,3-1 1,7 3 1,2-5-69,1 1-15,-3-1-4,-11 0-9,-2-3-13,-10 2-16,-14 0-7,-10 2-26,-10 1-46,-10-4-56,2-7-131,-3-8-271,6-2 0,8-7 0,17-3 0</inkml:trace>
  <inkml:trace contextRef="#ctx0" brushRef="#br0" timeOffset="120893.2145">21946 10009 859,'-2'2'223,"1"1"33,1-3 15,3 1 9,12 1 4,12-4 5,15 1 1,15 1-1,10-3-2,-1-1-171,-7 3-105,-14-1-88,-16 2-56,-15 0-58,-8 0-147,-2 3-205,-11 1 0,-3 2 0,-10 1 0</inkml:trace>
  <inkml:trace contextRef="#ctx0" brushRef="#br0" timeOffset="121064.7572">21999 10190 1742,'-8'10'124,"2"2"5,0-2 26,6 2 8,12-10 2,15-2 0,12-1-6,16-2-43,14-2-91,9-10-613,-3 6 0,-9-1 0,-11-2 0</inkml:trace>
  <inkml:trace contextRef="#ctx0" brushRef="#br0" timeOffset="121475.6556">22994 9710 2794,'2'-4'-25,"-2"0"-3,2 4 2,-2-3 0,-2 6 2,-2 1 7,0 1 13,-3 5 24,1 7 6,2 6 2,-2 7 25,0 6 5,4-1-2,1 0 5,1-8 14,10-3 3,5-11-8,14-6-22,7-6-3,15-2-1,6-10-11,2 2-46,-2-3-101,2-5-167,-17 3-305,-15 1 0,-7 0 0,-11 2 0</inkml:trace>
  <inkml:trace contextRef="#ctx0" brushRef="#br0" timeOffset="121715.2879">23293 9694 1940,'2'0'52,"-2"0"10,0 5 19,1 10 9,-2 9 4,2 12-1,-2 8 0,1 9-2,-2 0-3,2-2-52,0-5-10,0-10-40,0-9-79,3-10-95,7-11-302,1-3 0,2-3 0,9-6 0</inkml:trace>
  <inkml:trace contextRef="#ctx0" brushRef="#br0" timeOffset="123072.0992">23550 9724 1425,'0'-5'53,"0"4"35,0 1 30,0 6 23,-1 6 10,-1 10 4,2 5 3,-1 7 0,4-1 2,4 0-42,4-6 1,8-3-21,8-7-27,-1-9-20,1-4-8,1-4-2,-8-5-3,-3-6-4,-1-2-11,-7-11-11,-3-3-12,-3-9-11,-3-5-4,-6 0-3,-4 0-2,-4 7-2,-1 6 1,-3 10 3,0 7 8,8 3 8,0 5 5,3 0 3,4 0 7,0 2 4,2 1 0,1-2-4,0 2 11,4 0 9,12-1 4,8-1 0,13 2 0,10-2-6,2 2-7,-4 2-5,-6 3 1,-9 4 1,-8 4-11,-7 1-8,-6 10-2,-6 0 2,0 1 0,-6 5 2,-5-4 0,4 0 4,-3-2-1,0-4 4,4-3 7,3-3 13,9-7-2,3-4 0,7-2 0,4-5-3,9-7 2,-2-2-4,0-4 1,-6-4-4,-6-4-12,-9-1-14,-4-3-3,-5-1-3,-8-3-1,-3 1 0,-8 3-2,-5 3 2,-6 6-2,5 6 2,5 2 9,5 6 2,7 2 5,5 1 1,3-1 1,3 4 2,-3 0 0,0-3 7,8 3 3,13-1 4,10-2-3,17 1 2,8 1 0,9-1-3,-8 2 0,-3 3-1,-10 3-1,-11 2-9,-13 3-2,-5 6 2,-11 3-3,-1 4 0,-3 3-4,0 4 3,0 1-2,3 2 4,3-3 3,3-5 4,0-5 9,2-4 13,5-6 11,1-9 2,6-2 2,4-4 2,1-5 3,-1-8 1,-4-3 1,-7-5-2,-2-5-5,-8-2-17,-3 2-8,-6-3 12,-10 7 7,-6 2-1,-11 6 3,-9 6-1,-9 5 8,4 2 12,-1 4-2,12-1 7,8 2 0,9 0-17,4 0-7,9 0-3,3-2-6,0 2-6,0 0-9,2 0-12,-2 0-4,0 0-1,0 0-3,0 0 0,0 0 0,0 0 4,0 0-3,0 0 0,0 0-2,0 0-7,0 0-24,0 0-35,0 0-48,0 0-20,0 0-64,0 0-81,0 0-74,1 0-145,-2 2-228,-4 5 0,-11 1 0</inkml:trace>
  <inkml:trace contextRef="#ctx0" brushRef="#br0" timeOffset="141209.4029">20282 11268 1099,'0'-7'128,"0"1"46,0-3 33,0-1 21,0 3 22,0-1 18,-2 4 2,2 1 0,-1 3 4,1 1-91,0 10-24,0 9-42,1 11-30,-2 13-17,-2 8-18,-7 6-12,-4 1-1,-2-3 5,-5-5 2,5-8-3,-1-4-8,7-8-4,2-8 1,4-8 22,1-8 8,3-3-3,1-8 0,-1-9-5,2-13-6,6-10-2,3-14 4,9-8-1,7-8-5,5 2-23,-1 6-15,0 9-4,-8 12-1,-6 20 0,-6 11 1,-1 8-1,3 16-2,0 11-3,2 11-2,-3 10 1,-2 7 2,2 1-1,0-4-6,-1-7-20,-4-5-28,2-9-38,-5-8-98,-1-8-84,27-10-525,-33-6 0,-3-1 0,-8-11 0</inkml:trace>
  <inkml:trace contextRef="#ctx0" brushRef="#br0" timeOffset="141423.8255">20262 11538 1620,'0'0'93,"0"0"26,0 0 25,3 0 22,0 0 4,9 0 1,12 0 5,11 0-1,11-3-17,9-2-87,0-2-118,4-2-182,-12-14-328,-13 17 0,-14-1 0,-7 0 0</inkml:trace>
  <inkml:trace contextRef="#ctx0" brushRef="#br0" timeOffset="142915.3092">28096 7114 830,'3'-11'141,"0"1"53,0 0 44,-3-2 29,0 5 6,0 4 1,0 1-4,0 0 4,0 2 1,0 2-97,-3 4-40,0 3-52,0 3-42,-7 8-19,1 2 3,-2 4 7,-1 1 10,-2 4 4,1 0 13,-2 5 20,0 1 8,0 5 12,-3 4 6,6 6-4,-2 7 2,2 12-1,3 8 7,-3 10 5,5 10-6,-1 5-12,5 0-4,6 0-4,0 3 8,11-1-2,11 6-3,4-2-7,10-2-11,12-5-9,0-8-4,3-11-15,-1-9-1,4-9-8,-2-13-10,-3-11-5,-2-12-7,-5-13 2,-4-6-6,-5-8-34,-12-3-49,-5 0-74,-8-3-110,-5-3-200,-6-16-530,2 3 0,5-9 0,2-12 0</inkml:trace>
  <inkml:trace contextRef="#ctx0" brushRef="#br0" timeOffset="144059.6059">29259 6944 1289,'0'0'129,"2"3"36,-2-3 31,2 0 26,-2-3 11,0 3 2,-2 0 2,-6-1 2,-2-1 4,-7 2-89,-5 0-36,-7 0-36,1 3-29,-1 1-26,4 4-10,3-2-3,6 2-1,5-2-3,4 0-4,1 0-3,3 1 0,-2 3 1,-1 0 0,-3 3-2,0-1 2,-3 2-2,-1 3 2,2 0 0,5-2 0,0 2 1,3-5 0,3 0 1,0-3 1,0-5 2,1 4 8,-1-5 8,0 1 6,2-1 2,7 0 1,0 1 0,9 3 2,3-1-3,2 6-2,4-1-1,-1 3-9,-3-3-2,0 3-9,-6-1-7,-2-1-2,-5 1-1,-2-4-2,-5 3 0,-1 3 1,-2-4 2,-5 4 7,-6-1-4,-10 0 6,-9 3 5,-11-2 4,-7 1-2,0 0 1,0-5 3,7 0-3,10-4-3,10-3-16,10-1-43,8-2-106,3-1-124,23-7-481,-11 6 0,9-9 0,15-4 0</inkml:trace>
  <inkml:trace contextRef="#ctx0" brushRef="#br0" timeOffset="144521.0436">29709 6944 1025,'0'0'79,"-3"0"19,-4 0 41,-5 4 29,-9 4 11,-11 1 11,-4 8 10,-3 6 7,0 3 3,6-3-68,8 7 1,11-2-9,8-1-34,4-5-26,10 0-3,5-4-2,4-1-7,5-3-5,8 0-2,-1 3-4,-2-1-6,-3 1-12,-6 0-6,-10 2-1,-3-2-9,-5-2-6,-10-1-1,-7 1-2,-11 0-2,-9 1-5,-9-3-17,1-1-27,9-7-57,9-3-160,15-13-383,7 3 0,11-4 0,20-6 0</inkml:trace>
  <inkml:trace contextRef="#ctx0" brushRef="#br0" timeOffset="145262.1414">30101 7074 1320,'-9'0'42,"-3"-3"21,-5 6 17,-7 6 43,3 5 19,0 9 16,7 6 7,3 0 3,7 5 4,3-1-30,6-1-12,3-6-21,1-2-15,4-6-40,6-5-17,0-5-14,1-7-4,0-1-2,-1-1-3,-4-8-3,3-6-1,-9-6-5,-4-5-1,-4-11-1,-1-6-1,-9 0-3,-4-1 4,-1 4 10,-5 9 7,5 10 11,2 8 20,6 5 15,6 4 10,0 1 5,0 0-2,10 0 1,9-5-4,11 2-14,15 2-4,12-1-7,5 5-18,-1 0-12,-8 3-11,-9 2-11,-16 3 5,-14 6 0,-8 8 4,-6-2 2,0 7 0,-3 2 6,3 1 9,0 1 8,0 0 9,3-2 22,10-8 14,7-3 13,13-4 4,6-8 1,10-3 0,3-6-6,-1-6-7,-5-5-7,-8-4-10,-9-4-15,-14-7-16,-10 2-14,-4-1-11,-7-2-1,-8 2-41,-2 3-69,-9 4-91,-7 7-168,-9-1-508,-11 19 0,-12 7 0,-8 6 0</inkml:trace>
  <inkml:trace contextRef="#ctx0" brushRef="#br0" timeOffset="145913.6669">28778 8058 1149,'-3'-2'29,"3"2"37,0 0 54,0-1 50,0 1 9,6-1 15,7-2 15,10-3 13,9-4 11,11-1-3,3 2-17,0 0-35,-1 3-54,-3 5-53,-9 5-9,-7 2-15,-12 8-11,-8 8-14,-8 6-9,-10 3-6,-10 5 0,-8 0-2,-7-1-1,0-3 6,6-7-1,12-7 7,10-7-4,6-5 0,6-3 1,6-2 2,14-2-2,7-2-12,12 1-22,15-2-47,3-3-73,5 0-79,-5-2-115,-6-4-246,-13 9 0,-11 0 0,-9-1 0</inkml:trace>
  <inkml:trace contextRef="#ctx0" brushRef="#br0" timeOffset="146221.7041">29538 8027 1272,'0'-4'131,"0"1"-3,0-2 25,0 5 15,-3 8 9,1 9 4,-4 4 3,-1 6 1,3 4 0,0-3-105,0-5-19,4-3 6,0-8-17,4-3-16,8-1-5,5-5-6,13-3-1,12 0-19,5 0-61,7-4-97,3-9-153,-18 7-214,-4-4 0,-14-3 0,-13 0 0</inkml:trace>
  <inkml:trace contextRef="#ctx0" brushRef="#br0" timeOffset="146426.1578">29834 8035 1460,'0'0'58,"0"0"18,0 6 28,0 5 10,0 4 3,0 13 2,0 6 0,0 5 0,0 1 1,0 0-62,0-2-51,2-4-94,10-10-389,-7 0 0,3-7 0,5-9 0</inkml:trace>
  <inkml:trace contextRef="#ctx0" brushRef="#br0" timeOffset="147151.2314">30203 8024 1608,'-3'0'35,"-3"2"39,0 4 32,2 4 19,-1 6 11,4 7 3,1 3 0,0 6 0,3-3 2,7 0-21,2-3-12,6-2-36,3-7-28,5-7-18,-2-2-7,-2-7-2,-3-2 0,-3-5-2,-5-6-8,-5-5 2,-3-8-6,-3-6-5,-3-4-3,-6-5-5,-2 5-2,-4 1-4,-2 5-1,1 9 4,5 5 7,3 4 6,3 3 8,5 4 6,0 1-14,0 3 6,5 0 4,9 0 5,10-4 2,9 2-1,11 0-2,6 2-3,-1 0-10,-11 4-7,-5 5 12,-10 3 4,-13 3 2,-7 5 4,-1 3 2,-2 3 6,0 0 11,3 1 16,7-5 27,4-2 19,8-5 16,10-4 2,4-8-3,7 0-1,0-9-3,-1-1-4,-4-8-7,-2-1-17,-15-7-18,-2-5-20,-11 3-17,-8-5-8,-11 1-4,-6-3-9,-12 7-6,-6 7-29,-10 7-40,-3 5-90,1 8-144,-5 3-475,-1 12 0,0 2 0,-1 1 0</inkml:trace>
  <inkml:trace contextRef="#ctx0" brushRef="#br0" timeOffset="147733.9545">29088 8878 1240,'0'0'74,"0"1"44,0 4 38,-4 6 31,-7 7 13,-4 5 9,-5 9 4,-7 3 2,0 1 0,0 0-36,5-5-33,11-3-20,6-10-22,10-5-24,17-9-11,10-1-14,13-6 0,14-3-10,7-4-35,5 0-91,-5-5-93,-3-8-169,-14 3-276,-14 3 0,-15 2 0,-11-2 0</inkml:trace>
  <inkml:trace contextRef="#ctx0" brushRef="#br0" timeOffset="147954.0074">29440 8925 1856,'0'0'51,"-3"5"25,0 4 23,1 8 10,-2 8 4,4 10 0,0 5-1,0 7 0,0 3-1,0 0-25,3-6-48,1-4-72,3-8-111,12-15-394,-10-2 0,5-7 0,1-5 0</inkml:trace>
  <inkml:trace contextRef="#ctx0" brushRef="#br0" timeOffset="149105.0024">29759 8964 848,'-4'0'94,"-2"2"22,-2 3 21,-1 3 19,5 6 15,2 4 7,1 7 0,2 4 1,4 3 0,2-1-62,5-2-25,6-2-12,5-8-11,-1-7-13,2-3-12,-7-6-6,3-6-3,-6-6-17,-6-3-21,1-8-14,-6-8-14,-1-6-7,-2-5-8,-2-4-5,-4 3-3,0 0 0,-6 6 5,-1 10 21,-1 5 23,2 9 20,3 3 13,1 3 0,7 0 3,-2 4 6,3 0-2,0-2-4,4 2 14,4 0 7,9 0 3,11 0-5,11 0-3,8 0 0,4 2-7,-9 2-5,-7 4 0,-11 4 6,-8 3-15,-13 4-6,0-2-4,-3 4 3,-3 2 2,0 1 1,3 0 5,-3 0 4,3-2 6,3-1 3,8-5 8,4 0 1,5-8 0,10-1-3,1-7-6,1 0-1,1-7-4,-6-7-1,-3-2-6,-6-7-11,-9-2-10,-4-4-5,-8-2-4,-11-9 0,-12 2-3,-4-1 1,-16 9-3,2 1-1,1 9 1,10 5 5,11 5 4,10 3-3,8 3-2,4 1-2,0 1 4,9-1 0,12 1 4,11 0 0,14 1 1,8 1-1,10 0-2,-7 1 2,0 1 4,-9 1 0,-9 3-2,-7 1 0,-10 1-4,-5 0-1,-5 6-2,-6 0 1,2 3 1,0 2 0,0 3 1,4 4 3,1-3 1,1-1 1,-2 2 7,2-6 9,-2-1 13,3-6 19,2-4 6,3-5-1,9-2 2,1-6-1,5-7 0,-2-1-1,-4-8-8,-13-4-8,-7-4-15,-7-2-20,-12-1-12,-6-1-3,-8 3-11,-2 6-24,-10 11-36,-1 7-63,0 6-89,7 1-98,18-3-369,-7 1 0,10-2 0,1 2 0</inkml:trace>
  <inkml:trace contextRef="#ctx0" brushRef="#br0" timeOffset="149991.8821">30894 6888 657,'-3'-3'98,"1"-1"22,-2 3 13,1-4 8,3 3 10,-2 2 8,2-1 4,0-1-1,0 2-2,0 0-75,0 0-18,0 0-22,2 0-10,1 3-10,4 2-8,2 2-8,2 3-4,7 4 16,1 4 15,6-1 9,0 11 5,5 5 6,-1 7 7,4 8 6,3 5 7,3 5 6,2 2 5,4 1-9,0 2 6,-1 3-2,-4 4 0,-4 6 2,-7 10 3,-8 2 2,-6 6-1,-7 2 7,-3 1 7,-3-2 2,-2 0-5,-2 1-1,-2-4 5,-2 0 10,0-6 1,-1-6 4,-7-7-2,5-8-11,-5-7-8,1-7-7,1-5-11,-1-11-8,2-4-14,6-13-14,2-4-13,0-5-13,3-4-3,3-2-4,-6-1-6,-1 2 0,1-1-2,0 2-6,1 0-30,-1 2-54,3 0-53,0 0-102,-1-6-128,-1-1-488,-1 3 0,-3-3 0</inkml:trace>
  <inkml:trace contextRef="#ctx0" brushRef="#br0" timeOffset="151734.2414">20799 11474 1098,'0'0'28,"0"0"1,0 0 36,0 0 31,0 6 27,0 6 20,0 7 6,2 8 1,1 2 2,0 5-29,1-3 3,2-4-2,-1-6-35,-1-4-24,-2-4-4,0-8-11,-2-2-6,0-3-1,0-3-1,0-5 1,-2-9-2,-1-1 1,-3-11-2,3-6-7,1-6-21,-1 0-5,9 2 12,5 6 2,5 7 1,1 12-1,6 10 1,1 4 2,-3 9-1,5 3 0,-4 5-1,-3 6-3,-3 0-10,-5 2-2,-8-1 0,0-7 3,-3 0 3,0-5 10,0-3 18,0-6 15,0 0 6,-3-6 1,0-6-2,3-11-1,0-3-4,6-7 2,8-4-4,9 0-12,5 5-18,2 7-16,-4 10-6,-5 8-2,-1 5 3,-6 7-3,-1 6 3,-1 5-6,-2 6 1,-2 2 1,-5 3 1,-2 0 0,-1 1-15,0-2-36,3-2-94,9-8-180,-6-11-345,2 1 0,4-6 0,1-8 0</inkml:trace>
  <inkml:trace contextRef="#ctx0" brushRef="#br0" timeOffset="152101.3684">21479 11396 1346,'-4'7'78,"1"6"13,2 5 20,-1 6 8,4-2 7,2 3 3,3 1 3,3-3 5,0-5 8,2-1-35,-3-8 4,0-6-10,2 0-18,-1-9-6,3-3-9,-3-8-12,-3-4-18,-2-7-13,-3-3-17,-10 2-30,-3 0-21,-7 7-3,-3 10-5,1 8-5,-3 4-44,3 4-32,6 6-16,8-4-74,-1-3-46,7 0-147,3 2 0,7-4 0</inkml:trace>
  <inkml:trace contextRef="#ctx0" brushRef="#br0" timeOffset="152444.627">21756 11380 693,'0'7'134,"0"2"25,0 9 21,0 7 17,0 4 10,2 3 3,1 1 6,3-3 13,3-1 11,7-8-70,1-5-32,4-7-21,2-6-17,-1-6-14,3-3-10,-1-11-2,-4 0-6,-6-5-12,-2-7-14,-7-4-18,-5-1-15,-5 8-7,0-2-37,1 9-54,0 5-57,1 8-100,14-2-336,-11 8 0,2 0 0,1 1 0</inkml:trace>
  <inkml:trace contextRef="#ctx0" brushRef="#br0" timeOffset="152927.2407">22125 11350 1123,'2'2'82,"-2"5"15,1 5 21,4 10 7,-1 2 2,1 10 3,2 0 1,-2 1 2,-4-3 3,2-7-37,0-4 12,-3-6 26,0-7-9,0-4 7,0-3 0,-3-5 5,0-6 3,3-9-2,-3-7-1,0-8-9,1-11-47,10-1-40,4 0-11,9 6-11,6 5-5,5 12-7,-3 11-4,-6 7 0,0 6 0,-5 9-4,-2 2 2,0 5-2,-5 6 0,-3 9-4,-3-1 3,-2 4 0,-2-3-1,-1 0 2,0-1-1,2-3 0,0-4-7,-1-5-40,1-5-103,2-6-139,-1-9-391,4 1 0,-2-3 0</inkml:trace>
  <inkml:trace contextRef="#ctx0" brushRef="#br0" timeOffset="153214.2925">22598 11015 1458,'0'0'55,"0"4"16,1 7 18,3 10 8,0 8 1,0 16 0,2 8 0,-3 5-2,3 7-1,-6-5-33,3-2-20,-3-6-15,0-6-31,0-16-41,0-8-52,0-7-91,0-18-222,-3 5 0,0-4 0,-3-10 0</inkml:trace>
  <inkml:trace contextRef="#ctx0" brushRef="#br0" timeOffset="153411.7635">22486 11396 1497,'-3'0'125,"-3"0"22,2 0 36,1 3 22,1-6 18,7 3 5,4 0 1,4 0 2,11 3-3,13-2-107,5 2-85,4-3-107,2 2-166,-9-11-392,-7 6 0,-14 0 0</inkml:trace>
  <inkml:trace contextRef="#ctx0" brushRef="#br0" timeOffset="154561.8023">23482 11336 1697,'0'0'117,"0"0"1,0 0-2,0 0 11,0 3 22,0 5 17,0 9 8,0 15 2,0 8 0,0 9-86,0 9-27,0-3 0,0 1 1,0-6-10,0-4-20,-4-11-20,4-6-2,0-13 17,-3-5 10,3-6-3,0-8 2,0-1-2,0-9 0,-3-11 1,0-6-1,-3-9 1,1-14-5,1-6-18,2-10-9,1 2 0,1-2-1,0 12 1,1 12-1,4 10 1,1 13 2,3 8 2,4 3-1,4 8 2,4 0-3,2 3 0,-2 3-1,4 3 0,2-1 0,4 4-2,-1 3-6,-5 2-4,-1 0-2,-13 1-2,-7 6 1,-8-2 1,-14 4 0,-14 3-4,-7 0 3,-13 0-4,-1 0 2,2-10-2,11-6-21,18-4-89,13-6-97,16-11-125,13-7-264,7 6 0,10-5 0,12-3 0</inkml:trace>
  <inkml:trace contextRef="#ctx0" brushRef="#br0" timeOffset="154987.1906">24071 11233 1594,'-15'0'99,"-3"2"27,-11 3 19,-6 5 17,8 5 10,-3 5 10,9 5 4,12 1 3,5-1 4,5-1-63,8-4-33,2-3-26,1-5-12,3-4-8,4-6-8,1-4-5,0-6-6,-1-7-1,-4 1-5,2-6 2,-10-1-4,0 1-2,-2 6-24,-5 2-34,0 4-4,0 5-2,0 5 1,0 4-2,2 9 1,1-1-1,1 9-1,1-1-5,1-1-37,0-1-47,4-5-69,7-9-377,0 1 0,-2-3 0,3-4 0</inkml:trace>
  <inkml:trace contextRef="#ctx0" brushRef="#br0" timeOffset="155201.0515">24271 11246 1733,'0'0'81,"0"0"20,0 7 11,0 1 2,0 8 0,0 8-1,1 0-9,2 4-32,0-1-59,5-7-168,-2-15-325,0 9 0,5-3 0,-1-9 0</inkml:trace>
  <inkml:trace contextRef="#ctx0" brushRef="#br0" timeOffset="156047.3441">24622 11194 988,'0'0'109,"0"0"35,-2-1 42,-5-2 39,-7-1 31,-3 0 22,-5 0 5,1 1 5,3 3 3,3 3-79,0 4-20,4 5-32,-1 2-40,5 8-38,3 5-31,1-3-22,5 5-6,6-3-4,2 2-4,4-7-7,5-4-2,2-5-1,-3-7 0,-1-5-2,-1-3 1,-5-9 1,1-6 2,0-7-1,-4-7 2,-2-7 2,-2-5-4,2-11 0,-3-3-2,0-5-1,0-5 2,0 3-3,-3 7 2,0 7 10,-3 10 22,3 15 4,-3 6 4,0 11 0,-2 6 4,-2 6 3,4 9 2,0 9 3,3 7 0,3 8-6,2 10-22,5 5-4,-4 5-4,6 1-1,-3-1-4,-1-1-3,-2-8-6,-2-1-6,1-11-22,-1-3-50,1-6-91,2-9-180,-5-20-469,3 6 0,2-4 0,3-7 0</inkml:trace>
  <inkml:trace contextRef="#ctx0" brushRef="#br0" timeOffset="157205.2882">25219 11180 1216,'-2'2'113,"1"-1"50,-1 1 42,1-1 37,1-1 15,0 0 9,1 0 5,9 0 0,10 0 3,15 0-76,15 0-35,10-3-50,5 2-43,-6 1-37,-7-2-25,-16 2-36,-8 0-40,-14 2-52,-8-2-61,-3 0-64,1-2-136,-4 2-187,0 0 0,-2 0 0</inkml:trace>
  <inkml:trace contextRef="#ctx0" brushRef="#br0" timeOffset="157476.716">25284 11367 2013,'0'0'81,"0"1"3,0 1 31,3-2 6,8 3 1,12-3 2,15-3 3,13 0 0,9 0-1,-2-4-88,-4 0-37,-9 1-84,-7 1-186,-13-9-276,-5 10 0,-13 1 0,-1-2 0</inkml:trace>
  <inkml:trace contextRef="#ctx0" brushRef="#br0" timeOffset="554848.6138">26388 10622 618,'2'0'130,"-2"-3"28,3 3 34,-3-1 22,0-3 21,0 4 21,0-3 17,0 0 14,4 0 9,-4 0-93,0 2-35,0-1-30,0 2-34,0 0-18,0 0-16,0 0-15,-7 3-10,-2 3-9,-3 5-1,-8 3 8,-4 6 9,-1 1 12,-4 6 16,-4 1 8,4 4 1,-1 3 5,7 1 3,1 5 1,6 3-2,3 4-4,7 6-4,2 5-7,4 2-12,0 1-12,0 2-5,0-4-11,1-3-7,2-4 0,5-3-3,1-2-2,7-9-1,1-2-7,0-6-1,-4-4 1,-4-7-3,-1-7 0,-5-3-1,-2-4-5,1-3-2,-1-1-4,-2-2-12,1 0-93,1 0-119,14-5-753,-12 1 0,2-4 0,1-6 0</inkml:trace>
  <inkml:trace contextRef="#ctx0" brushRef="#br0" timeOffset="555592.2608">26891 10851 737,'1'-1'117,"-1"1"22,3-2 32,-3 0 12,0 2 1,0 0 19,-3 0 33,-1 4 29,-11 2 19,-5 9-58,-10 7-13,-6 7-3,-3 9-18,1 5-5,-1 5 5,7 6-20,8 1-30,11 0-27,9 5-15,4-3-27,7-7-12,11-4-21,6-3-12,6-14-8,6-6-1,-4-8 2,0-10-1,-4-2-4,-4-9-1,-4-4-3,-4-6-3,-6 2 1,-6-8 0,-4-2 0,-8-2-5,-7 3 0,-1-1-4,-4 7-5,-2 3-14,2 5-29,5 7-40,6-1-118,3 6-135,6-24-448,0 28 0,6-4 0,6 1 0</inkml:trace>
  <inkml:trace contextRef="#ctx0" brushRef="#br0" timeOffset="556073.9993">28114 10938 1871,'0'-2'130,"0"1"-1,0-1 4,0 0 24,0 9 18,0 8 6,0 9 4,0 14 1,2 12 3,-2 7-104,0 1-28,0-3 0,0-4-2,0-5-24,0-10-21,0-8-11,0-8-20,0-8-38,0-9-165,0-24-441,0 18 0,2-8 0,1-4 0</inkml:trace>
  <inkml:trace contextRef="#ctx0" brushRef="#br0" timeOffset="556556.8473">28629 10856 1668,'0'0'124,"0"-1"32,-8 4 20,-1 6 11,-4 4 17,-4 9 12,-1 6 6,-1 11 2,5 3 3,-4 7-105,6 1-20,4 1-30,5-2-20,1-4-12,4-5-12,4-10-12,2-8-4,4-5 1,6-13 0,2-2 1,-1-5 1,7-8 0,-5-6 1,1 3 0,-9-5 1,-4 2 6,-6 3 3,-6 4-3,-11 2 0,-7 1-3,-3 7-1,-4-3-2,-4 5-6,9-1-20,7 2-73,6-1-148,7-2-162,3 5-291,2-5 0,1 0 0,12-3 0</inkml:trace>
  <inkml:trace contextRef="#ctx0" brushRef="#br0" timeOffset="557169.2074">29645 10798 1805,'-9'-5'108,"-2"0"11,-7-2 15,0 4 2,-4 0 3,-2 3 6,-2 3 1,6 4 3,2 1 1,0 4-88,9 5-17,5 1-11,2 2-12,1 3-4,2 1 0,5 2-6,4 1-3,4-2-4,4-6 5,2-4 3,2-4 1,1-9 0,4-2 2,6-5 0,0-7-1,0-4-1,-1-2 2,-7-6 0,-5-2-6,-8 2-3,-6 2 3,-3 2 13,-3 5-3,0 8 6,-3 3 7,-3 4 14,0 9 12,-3 8 8,-1 8 3,2 7 3,2 8-6,0 3-12,3 3 2,3-3-7,0-2-10,2-5-14,-2-6-14,0-8-24,0-2-57,1-8-124,28-7-582,-22 0 0,-1-5 0,0 3 0</inkml:trace>
  <inkml:trace contextRef="#ctx0" brushRef="#br0" timeOffset="557780.1221">29878 10415 1769,'0'0'113,"0"-2"9,0 1 3,0-2 2,0 3 3,0 0 18,3 0 12,0 0 6,7 6 3,6 3-80,6 10-7,8 6-2,7 8 7,4 10 7,-3 10 8,-6 7-12,-10 9-5,-11 5 5,-8 3 7,-14 1-8,-10 0-12,-7 0-6,-5-3-13,-5-1-9,8-13-11,4-9-6,10-11-9,7-13-4,4-14-34,4-6-58,1-4-77,0-8-160,1-4-456,-1-2 0,0-9 0,2-8 0</inkml:trace>
  <inkml:trace contextRef="#ctx0" brushRef="#br0" timeOffset="558698.1401">30710 10314 1906,'0'0'12,"0"0"13,-1 3 17,-4 6 9,1 3 7,-2 10 16,-3 7 27,-2 5 11,-4 9 21,-1 3 28,-3 10 33,-5 4 8,-1 6-1,-2 4 13,-2 5 4,3 4-12,1 4-24,2 4-11,4 1-18,5 8-29,-2 0-21,7 7-6,4-2-6,2 0-15,3 1 0,0 3 10,3-2 9,0 4 9,2 0 1,5-1-4,5-6-7,5 3-6,0-6-4,2-6-7,2-5-7,0-5-12,2-8-1,-1-7 3,1-7 2,-2-4 2,-3-5 4,-3-9-10,-3-7-8,-4-7 11,-5-6-4,-3-7 28,-3-6-6,1-5-8,-2-1-6,2-4-20,-1-1-70,0 1-55,0-3-72,0 1-130,0-4-160,0-7-727,3 1 0,6-8 0,3-9 0</inkml:trace>
  <inkml:trace contextRef="#ctx0" brushRef="#br0" timeOffset="559818.7161">30852 10803 924,'-5'0'102,"-1"0"26,0 0 27,1 0 20,4-1 34,1 1 37,0 0 31,0 0 1,0-4 6,1 2-77,1-4-17,-2 1-21,3-2-22,0 4-17,-3 0-33,3-1-38,-3 4-34,0-4-25,3 4-1,6 0-21,3 0-28,5 0-20,4 0-16,6 0-17,-5-3-13,3 2-10,-10-2 2,-3 3 30,-5 0 10,-7 0 37,0 0 43,0 0 32,3-1 20,-6 1 18,-3-2 21,-4 2 23,-4-2 10,-6 2-3,-3 0-11,-3 4-18,3 0-14,1 4-14,-1 4-6,8 5-2,-3 5-7,7 2-10,0 2-9,6-1-2,3 2-4,4-2 2,7-3-1,6-4-1,-1-1-4,8-3-1,2-1-4,-3-4 0,-4-1 1,1 1-2,-4-1-1,-7 0-9,3 3-3,-5 0 1,-5 3 4,-2 0 1,-4 0-2,-4 1-2,-2-1 5,-6-1 1,-5-5 1,1 0 2,-1-2-15,-1-5-33,6-1-57,2 0-144,8-16-523,6 11 0,2-1 0</inkml:trace>
  <inkml:trace contextRef="#ctx0" brushRef="#br0" timeOffset="560314.9245">31487 10587 1686,'-12'2'73,"-8"3"28,-8 6 9,-7 3 7,-1 4 9,-4 5 5,2 6 1,5 1 1,11 0 4,9-1-38,8-4-32,11-4-21,6-5-6,5-2-7,7 0-7,12-2-4,5 0-1,2-2-1,-3 2-5,-4-2-7,-11 4-5,-8 1-4,-11 1-2,-5 1 3,-10 2-1,-6 3-1,-7-5 0,-6 4 1,-6-1 1,-2-5 4,6-4-21,6-7-67,10-1-132,3-7-348,8-5 0,5-3 0,12-10 0</inkml:trace>
  <inkml:trace contextRef="#ctx0" brushRef="#br0" timeOffset="561055.0863">31804 10669 1460,'0'0'108,"-3"0"35,-7 7 24,-5 6 4,-6 6 9,-5 10 1,2 9 3,9 1 1,7-2 2,10-1-51,7-5-54,7-6-33,7-4-20,4-8-2,5-3-6,1-7-1,-1-3-1,-4-5 0,-4-6-1,-6-5-4,-9-6-3,-6-8-2,-3-7-4,-7 0-3,-10-3 0,-4 2 1,-3 4 0,0 11 0,9 2 0,6 9 2,6 2-1,7 1 0,7 1 2,2-1 2,13 0 3,10 1 2,7-2 1,7 3 1,3 3-1,-4 3 4,-8 2 5,-9 6 3,-13 6 10,-6 0 9,-10 9 1,-2 7-1,-1-2 1,0 4 4,0-2 14,3-2 18,0-8 21,3-4 30,0-6 9,2-8-9,8-1 0,2-6-4,11-6-4,-2-5-3,-2-5-15,-8-7-17,-4-4-23,-8 1-34,-3-4-20,-9 9-8,-3 2-4,-5 8 2,-6 9-9,-9 4-27,-3 5-21,0 7-47,0 4-61,4 2-81,5 1-137,3-6-495,0 10 0,-2-4 0,1 0 0</inkml:trace>
  <inkml:trace contextRef="#ctx0" brushRef="#br0" timeOffset="561944.6954">30847 11785 1264,'-3'0'65,"0"4"50,-3-3 56,3 2 35,3-2 12,0 1 15,6-5 11,6-5 12,5 1 10,5-4-29,10-5-20,2 4-47,4 5-54,-2 2-34,-6 4-14,-7 7-10,-11 6-10,-7 3-12,-3 9-12,-6 7-1,-11 3-8,-8 3-3,-5 0-2,-7 1 1,-1-4 2,9-6-3,13-7 4,4-9 1,7-6 1,9-4-1,9-2-1,10-4-4,10 0-16,12-1-56,7-2-77,6-6-129,-3-10-491,-6 10 0,-7-2 0,-9 0 0</inkml:trace>
  <inkml:trace contextRef="#ctx0" brushRef="#br0" timeOffset="562254.0914">31455 11689 1784,'0'0'74,"0"1"39,0 5 19,0 5 10,0 4 3,0 6 2,0 4 2,0 1 3,0-1 2,0-4-29,0-3-37,0-4-37,3-3-1,7-5-6,7-6 0,9 4-2,13-8-1,6 1-5,-1-4-23,-2-4-76,-5-6-140,-11-36-449,-5 31 0,-6 0 0</inkml:trace>
  <inkml:trace contextRef="#ctx0" brushRef="#br0" timeOffset="562460.5408">31755 11676 1720,'-2'0'88,"-1"4"30,0 3 25,0 4 10,1 7 12,1 9 3,1 2 0,1 4-1,4 3 1,1 2-55,2-4-69,5-3-111,10-7-196,-13-4-314,2-5 0,3-10 0</inkml:trace>
  <inkml:trace contextRef="#ctx0" brushRef="#br0" timeOffset="563144.7092">32176 11661 1738,'-11'0'82,"-5"0"29,-10 3 18,-1 3 12,3 8 14,3 6 6,5 6 4,10 2 5,6-1 1,7 2-48,11-2-21,9-3-26,8-3-14,4-7-10,4-6-12,-5-5-6,-5-5-4,-7-3-5,-11-10-1,-3-1-7,-9-7-19,-3-6-10,-13-7-4,-6-2-2,-8-1-1,-4 6 2,-1 2 1,9 12 16,11 3 6,5 8 4,7 0 10,7 1 6,10 1 0,9 1 4,10-1 0,18 3 3,3 2 2,2-1-14,-7 6-1,-11 6 15,-14 5 11,-15 5 16,-6 6 4,-6 5 3,-1 1 2,1 0 4,0-6 14,5 0 15,2-9 16,-1-5 10,6-4-1,3-4-10,0-4-4,6-8-4,0-5-1,0-5-9,-3-2-18,-2-8-17,-6-1-28,-7-2-32,-3-1-20,-2 0-30,-7 6-31,-3 6-67,-9 11-78,-6 4-166,-12-7-539,-5 21 0,-13 4 0,-5 2 0</inkml:trace>
  <inkml:trace contextRef="#ctx0" brushRef="#br0" timeOffset="563766.7701">31172 12559 1646,'2'-6'132,"-1"-2"36,1 2 3,-1 0-7,-1 3 17,0 3 17,-1 7 10,-4 9 10,-4 7 3,-1 11-92,-2 7-40,-2 3-35,5-3-1,4-8 15,4-8-7,1-6-2,5-11-6,5-2-9,16-8-1,10-7 1,12-6-10,8 0-24,-1-5-72,-3 0-137,9-9-558,-23 9 0,-14 1 0,-8 4 0</inkml:trace>
  <inkml:trace contextRef="#ctx0" brushRef="#br0" timeOffset="564036.0887">31440 12518 1512,'0'-2'100,"0"0"13,0 1 0,0 1 17,0 0 32,0 8 21,3 8 6,-3 11 1,0 11-1,0 9-59,3 4-39,-3 1-12,3-4 2,0-5-22,-3-7-57,0-6-151,3-14-485,-3 1 0,2-8 0,2-6 0</inkml:trace>
  <inkml:trace contextRef="#ctx0" brushRef="#br0" timeOffset="565222.1504">31840 12593 1511,'0'-4'112,"-3"0"16,0 1 23,-5 2 20,-5 1 18,1 10 9,-7 4 2,-1 9 3,2 8 0,3 1-77,7 3-34,5-1-11,6-3-17,5-6-17,8-6-13,4-4-6,9-10-2,3-3 0,-2-9 2,-2-2-2,-1-7-2,-3-5-8,-6-6-13,-6-4-8,-7-1-8,-2-4-2,-9 4-1,-8 3-2,-5 8-1,-4 4-1,-4 4 3,7 7 5,4 2 7,10 1 1,4 2 5,5-1-1,10-3 1,6-1 1,8 0-4,14-3 1,2 3 3,0 4 1,-6 0-2,-7 6 7,-9 2 4,-10 7 2,-4 3 1,-4 7 0,-3 4 2,0 1 3,3 3-5,2-5 3,4 2 0,6-6-1,3-6 1,5-5-1,4-7-2,1-3 0,1-3-1,-1-6 1,-2-6-2,-5-6-5,-1-6-2,-8-3-4,-5-5-6,-4-1-1,-13-3-3,-5 7 0,-12-1 1,-8 6-3,-4 11 2,-2 1 2,10 4 4,12 5 6,8 3 0,7-3-2,8 2 3,3-1 1,8-1-2,12-3 1,9 1 1,12 0-2,8 3 0,7 3-4,-4-1 1,-5 2 1,-7 3-1,-14 1-6,-9 3 4,-13 3 5,-4 3 0,-2 1 9,-1 2 8,5 2 8,3 3 3,3-1 9,2 1 7,2-1 4,-1 0 6,2-5 2,1-4 9,0 1 0,0-10-2,3-2-5,0-2 3,3-5-7,-5-6-3,-3-4 4,-3-4-4,-6-2-9,-6-6-7,-8 1-7,-10 1-5,-10 1-4,-15 6-6,-8 8-2,-10 5-1,3 5-7,8 2-6,9 2-8,16 0-22,9-2-33,8 3-49,2-1-41,2-1-69,6-1-172,3 0-405,6-1 0,9-6 0,9-10 0</inkml:trace>
  <inkml:trace contextRef="#ctx0" brushRef="#br0" timeOffset="566194.5451">32632 10053 824,'-2'0'39,"1"2"13,-1 1 28,-1 8 13,6 1 8,-1 8 53,10 4 22,9 4 21,12 4 20,6 5-4,12 6-9,-1 3 0,1 8-23,2 5-9,-4 7-1,0 12-49,-3 7-15,-5 5-14,-11 6-10,-7 1-12,-10 2 1,-2 3-4,-8 7 2,-2-5 4,-1 0-1,0 0 4,2-3-1,-1-5-3,4 2-4,1-4-2,1-4 0,-1-5-4,-3-2-1,-3-8-1,0-1 1,-6-8-5,-1-5-2,1-5-4,-5-4-5,-2-10-7,5-5-5,2-8-4,3-4-8,2-10-4,-1-6-6,0-1-4,1-4 0,1-4 0,-2 2-4,2-2 1,0 0-1,0 0-2,0 2-1,0-2-5,0 0-23,0 1-59,0 1-94,0-2-182,0 0-504,0 0 0,0-2 0,0-1 0</inkml:trace>
  <inkml:trace contextRef="#ctx0" brushRef="#br0" timeOffset="568080.5402">24965 14226 2613,'-3'3'65,"0"-2"22,-2 2 7,1 2 3,4 1 15,-2-5 34,2 2 20,0 2 14,5-1 14,4-2-39,10-1-7,11-2-21,10-5-5,12-7-5,5-1-15,2-3-51,-9 3-73,-8 3-64,-15 6-47,-16 4-62,-7 1-105,-2-2-468,-7 5 0,2-2 0</inkml:trace>
  <inkml:trace contextRef="#ctx0" brushRef="#br0" timeOffset="568375.7572">25062 14480 2553,'0'3'85,"3"-3"11,5 0 4,1 0 1,9 0 0,3-4 1,9-2-6,6-1-18,4-8-31,3 1-130,7-3-134,-7-20-394,-14 26 0,-9 4 0,-10-1 0</inkml:trace>
  <inkml:trace contextRef="#ctx0" brushRef="#br0" timeOffset="591522.2065">26476 13629 1776,'0'0'40,"-3"3"25,-2 1 22,-1 1 29,-4 2 33,-3 3 34,-4 2 30,-3 2 26,-1 6 28,-3 0 10,-5 8-8,-5 5-19,4 7-21,-2 8-26,5 4-36,5 2-33,11 0-29,5-3-26,4-1-27,7-8-25,9-4-9,0-8-5,10-6 6,3-8-7,6-6 3,-4-7 1,-1-4-1,-5-5 0,0-5 1,-7-3-7,-7 0-4,-4-4-7,-5-1-5,-8 0 1,-5 3-2,-4-1-3,-4 6-3,-3 6-7,0 1-32,3 4-44,5 4-49,6-1-65,4-1-114,6 2-129,0 0-291,6 3 0,-4-5 0</inkml:trace>
  <inkml:trace contextRef="#ctx0" brushRef="#br0" timeOffset="591896.3039">26558 14004 1210,'0'0'156,"0"0"41,2 2 23,-1-2 12,-1-2 3,3 2 8,-1 2 33,7 1 3,1 4 4,7 6-97,10 4-56,5 1-41,4 1-23,6-4-12,-6 0-12,-3-3-36,-6-4-97,-6-4-176,-1-5-442,-10 1 0,-4-2 0,-1 1 0</inkml:trace>
  <inkml:trace contextRef="#ctx0" brushRef="#br0" timeOffset="592101.7827">26870 14001 1831,'0'-1'50,"0"1"23,-5-2 32,-4 5 17,-9 5 8,-6 8 5,-9 3 1,0 9-1,-3 3-9,4 2-58,4-1-125,20-5-513,-5 3 0,5-7 0,0-4 0</inkml:trace>
  <inkml:trace contextRef="#ctx0" brushRef="#br0" timeOffset="592651.855">26115 13445 1714,'-5'2'101,"-3"2"33,-5 7 25,-4 8 21,-1 5 28,0 11 21,-3 8 26,-1 3 23,-4 7 14,-4 9-43,3 6-47,3 10-33,4 2-25,14 5-21,3-1-27,6-4-14,3-7-33,9-6-29,-3-9-34,9-9-51,-1-6-88,4-13-249,-5-5-408,0-9 0,2-9 0</inkml:trace>
  <inkml:trace contextRef="#ctx0" brushRef="#br0" timeOffset="593546.4608">27559 13790 843,'0'-2'86,"0"2"44,0-1 37,0-1 5,-3 4 7,-6-2 24,-3 0 21,-6 1 20,-5 2 19,-1 7-46,-3 1-32,3 7-44,0 6-38,6 1-2,3 1-9,9 0-21,6 0-18,3-6-16,6-2-15,3-4-4,0 2-3,6-8 2,0 2 0,-1-1-3,2 0-4,-4 1-8,3-2-16,-1 4-18,-1 1-9,-5 0-10,-5 0-1,-2 1-1,-4-3 0,-8 2 1,-3-1 7,-5 0 6,-7-6 13,-9-4 9,-1 2-8,-3-8-63,3-1-118,6-7-82,10-5-220,10 6 0,8-5 0,11 4 0</inkml:trace>
  <inkml:trace contextRef="#ctx0" brushRef="#br0" timeOffset="593977.4652">27837 13851 1306,'-12'0'78,"-12"3"18,-1 1 17,-7 4 9,4 3 2,7 4 1,8 5 2,7-1 3,6 0-1,0-3-52,6 1-17,1-3-17,2-2-16,7 0-10,3 0-1,1 1 1,1-2-3,-3 3-3,-3-2-1,-4 1-6,-7-1 1,-1 2 0,-6 0-1,-7 0 3,-4-2-2,-2 2-2,-10 0-4,-4-4-12,2-3-24,0-5-34,7-4-96,5-18-310,8 13 0,5-7 0,9-2 0</inkml:trace>
  <inkml:trace contextRef="#ctx0" brushRef="#br0" timeOffset="594672.118">28050 13917 1379,'-8'2'85,"-7"5"26,-5 5 12,-2 8 9,1 4 2,6 10 3,4 0 0,8 3 1,5-4 0,7 2-48,3-6-29,2-5-24,5-6-9,2-6-7,-3-11-1,2-1-1,-4-6-3,-2-3-3,-4-10-2,-4-3-5,-3-6-2,0-7-3,-6-1-2,-4-1-3,-2 6 0,0 2 2,1 8 7,1 7-12,5 5 3,5 0 3,9 1 4,3 1 5,9 0 4,5 3 6,7 1 3,-3 3-3,-4 3-3,-5 3 15,-5 9 2,-10 2-1,-6 6-1,-1 6-1,-2 0-4,-2 3 0,2-2-1,2-2 6,-2-6 10,0-6 10,0-5 16,2-4 14,5-5-1,5-2-2,6-5 1,9-6-5,3-1-3,-4-10-7,-1 0-10,-7-4-16,-10-1-18,-7 2-19,-10 1-5,-7 3-13,-11 3-14,-2 8-22,-4 6-36,2 2-68,7 2-118,8-8-389,10 8 0,2 0 0,17-1 0</inkml:trace>
  <inkml:trace contextRef="#ctx0" brushRef="#br0" timeOffset="594949.5617">28962 13762 2142,'1'-3'102,"1"1"14,1 2 26,0 7 8,0 12 2,-1 13 2,-2 7 1,0 15-1,0 1-1,0 3-105,0-2-2,0-8-30,0-5-71,0-11-119,5-13-486,-3-5 0,-1-8 0,-1-7 0</inkml:trace>
  <inkml:trace contextRef="#ctx0" brushRef="#br0" timeOffset="595168.9195">28817 13998 1757,'3'-1'105,"-3"-1"1,0 1 25,6-1 10,3 2 6,12 0 1,12 0-1,11 0-5,7 0-46,5-1-254,-9-11-394,-7 8 0,-17-3 0,-4-3 0</inkml:trace>
  <inkml:trace contextRef="#ctx0" brushRef="#br0" timeOffset="595445.7692">29422 13737 2196,'0'0'108,"0"2"36,-3 9 16,0 8 4,-6 10 1,3 10 0,-6 11 1,4 1 0,-2 0 1,1-2-49,3-4-64,4-8-53,-1-6-87,3-9-146,32-15-459,-26-2 0,12-3 0,3-10 0</inkml:trace>
  <inkml:trace contextRef="#ctx0" brushRef="#br0" timeOffset="595852.4443">29810 13759 1480,'0'-2'129,"-3"2"45,-4 0 38,-10 7 15,-4 8 14,-9 9 10,-3 10 9,0 9 6,6 3 2,9 3-83,6-1-42,10-4-37,2-3-36,14-7-11,4-6-10,9-3-8,6-11-6,9-6-8,-3-3-6,-3-10-17,-1-4-10,-8-2-20,-7-3-25,-13-3-8,-10-2-7,-18 2-10,-12-1-6,-15 4-2,-10 5-4,1 4-8,11 4-31,14 1-82,20-4-136,9 4-241,18-2 0,6 0 0,14-4 0</inkml:trace>
  <inkml:trace contextRef="#ctx0" brushRef="#br0" timeOffset="596072.8543">29977 13957 2080,'-2'0'96,"0"0"37,2 0 13,0 3 7,4 3 0,5 7 1,8 3-6,10 5-22,13 0-63,7-3-149,17-9-547,-19 3 0,-14-4 0,-7-8 0</inkml:trace>
  <inkml:trace contextRef="#ctx0" brushRef="#br0" timeOffset="596302.2409">30194 13880 1104,'-10'5'96,"-7"7"37,-9 7 8,-8 11 3,-4 4-3,2 13-2,5 1-13,8-1-26,6-7-29,14-7-148,0-14-346,3-3 0,8-8 0,7-7 0</inkml:trace>
  <inkml:trace contextRef="#ctx0" brushRef="#br0" timeOffset="596727.0398">30399 13865 1084,'0'0'84,"1"0"-4,-1 0 20,6 0 4,3-2 10,9 2 8,7-1 20,10 1 11,-3-2 2,-2 2-72,-7 0-6,-7 3 4,-8 5-18,-7 4-3,-1 5-3,-6 9-7,-10 2-17,-1 2-12,-4 0-1,3-1 2,6-5-3,6-4-1,5-7 3,1-4 4,4-3-4,5-4-5,6-1-19,9-2-53,12-4-62,4-4-131,0-1-230,-2 0 0,-5-4 0,-8-1 0</inkml:trace>
  <inkml:trace contextRef="#ctx0" brushRef="#br0" timeOffset="597018.2543">30825 13851 942,'0'0'83,"0"5"26,0 1 22,0 5 21,-3 1 8,-3 9 6,-2 2 3,-7 2 1,1 0 4,8-3-40,3-2-38,0-6-15,14-2-18,8-2-19,4-6-12,13-3-5,11-1-14,2-4-49,0-4-79,-3-5-132,-13 1-222,-10-1 0,-13-4 0,-8-1 0</inkml:trace>
  <inkml:trace contextRef="#ctx0" brushRef="#br0" timeOffset="597246.9615">31001 13844 618,'0'7'59,"0"10"7,0 6 7,0 9 3,0 5 3,1 1 3,1 1-1,3 0 2,0-5-3,1-2-68,3-8-79,-3-14-181,2 6 0,1-8 0,5-6 0</inkml:trace>
  <inkml:trace contextRef="#ctx0" brushRef="#br0" timeOffset="597974.5228">31303 13834 1388,'-3'0'41,"3"0"18,-3 3 8,0 2 16,2 4 14,-3 8 6,4 5 3,0 4 4,0 4 7,0-1-22,0 0-10,0-4-17,4 0-5,-1-7-13,0-6-4,4-3-4,2-4-4,3-5-12,2-2-24,1-7-45,0-5-33,0-5-22,-3-8-4,-2-5-1,-8 0-7,-2 2 4,-6 2 10,-11 3 18,-5 11 28,1 4 47,0 5 41,4 3 44,11 1 31,5 0 23,2 1 10,2 0 2,3 0-3,9 0-8,8-2-8,8 2-8,5 0-10,-1 0-26,-5 4-27,-6 3-23,-13 3-9,-5 4-4,-6 8-1,0 2 5,0 0 7,0 1 7,0-2 7,2 0 13,5-7 9,5-3 13,4-4 2,7-4-1,6-5-3,1 0-7,-2-3-10,1-6-10,-5 0-12,-9-7-26,-8-2-22,-4-5-13,-9-3-17,-15-3-10,-12 2-14,-9 3-42,-6 7-124,0 2-185,-2 9-249,5 3 0,4 1 0,11 2 0</inkml:trace>
  <inkml:trace contextRef="#ctx0" brushRef="#br0" timeOffset="598598.8791">32093 13626 797,'0'3'69,"2"7"33,-2 9 12,1 7 7,-1 11 10,2 9 23,-4 3 44,2 1 6,2-4 2,-2-1-36,0-8-32,0-6-36,1-9-48,-1-7-60,11-10-180,-10-1-287,1-4 0,1-2 0,0-5 0</inkml:trace>
  <inkml:trace contextRef="#ctx0" brushRef="#br0" timeOffset="598819.8026">32045 13894 1957,'0'0'132,"0"0"31,0 0 18,0 0 3,3-2 0,3 0 0,6-1-9,9-1-25,8 0-56,1-2-202,15-5-551,-16 7 0,-1 0 0,-1 1 0</inkml:trace>
  <inkml:trace contextRef="#ctx0" brushRef="#br0" timeOffset="599464.0334">32630 13641 1141,'-6'-2'133,"-7"-3"32,-2 0 29,-8 2 17,-5-3 19,-4 3 10,0 3 8,1 1 8,2 5 6,5 6-86,4 2-38,9 6-32,5 1-30,2 1-14,6-2-19,4-1-10,0-1-5,4-4-9,6-2-3,0-6-3,1-5-3,-1-1-1,0 0-3,0-2-9,-5-6-4,0 0-3,-3-4-2,-2-4-1,-3 3-6,-3 4-8,0 2 2,0 4 2,0 5 3,0 4 10,0 2 4,0 7 2,0 8 4,0 6-1,0 0 3,0 5 9,3-3-4,-3 3-2,0-7-5,0-1-21,0-7-44,3-6-117,0-7-162,3-1-265,2-5 0,-1-5 0,2-1 0</inkml:trace>
  <inkml:trace contextRef="#ctx0" brushRef="#br0" timeOffset="599701.8687">32647 13776 1392,'0'0'62,"0"0"47,3 0 25,-2 3 9,4 1 3,3 3 1,4 2 2,7 2 4,11 1 0,2 0-30,1-2-54,-4-3-109,-9-4-69,-3-3-112,-11-7-261,-3 7 0,-3-3 0</inkml:trace>
  <inkml:trace contextRef="#ctx0" brushRef="#br0" timeOffset="599962.2207">32865 13712 794,'0'-5'113,"0"2"10,-3 0 40,-4 3 30,1 3 30,-2 9 18,-1 9 7,-6 6 1,1 8 2,-2 3-101,-5 5-12,4-3-8,1-3-41,4-7-36,2-5-69,5-8-100,5-11-146,0-1-290,1-5 0,3-3 0,6-5 0</inkml:trace>
  <inkml:trace contextRef="#ctx0" brushRef="#br0" timeOffset="600313.3409">33014 13696 1170,'0'-1'125,"0"-1"25,1 1 23,-1 2 18,-1 5 16,-3 5 9,-1 6 5,-2 3 2,-4 4 1,2-2-112,3 0-8,3-7-23,3-1-22,0-4-15,3-2-13,6-4-6,6 1-5,7-2-16,10-3-72,1 0-135,11-6-418,-17 4 0,-7-1 0,-8-2 0</inkml:trace>
  <inkml:trace contextRef="#ctx0" brushRef="#br0" timeOffset="600557.2195">33154 13677 813,'0'3'97,"-3"4"23,0 10 13,2 6 3,1 3 1,0 9 3,0 2-1,0-3 0,0-2-3,0-4-72,0-6-82,1-9-131,-1-2-228,0-4 0,3-7 0,0 0 0</inkml:trace>
  <inkml:trace contextRef="#ctx0" brushRef="#br0" timeOffset="601716.2073">33322 13693 912,'-1'-1'60,"-5"1"25,2 0 24,-1 4 26,-1 6 20,3 5 12,0 8 2,0 0 3,3 6 1,0-5-27,0 1-31,0-4-25,0-4-19,3-3-22,0-3-11,5-7-10,-1 0-4,3-3-8,1-1-12,1-5-15,2-1-18,-5-5-15,4-5-13,-7-7-6,-4 0-9,-1-2 4,-2 1 7,-7-3 10,-2 7 14,-2-1 13,-8 6 20,2 1 13,0 5 11,3 3 12,5 4 18,7 0-2,1 0-5,4 0-5,1-1-2,1 0 1,8 0-3,0-2 3,9 4-2,1 0-8,-2-1-18,0 2-5,-8 0-1,1 2 0,-8 0 1,-1 3 1,1 1 2,0 8-1,-2-2 1,-1 5 3,0 3 5,-2 0 7,1-2 8,-1 5 6,0-3 4,0 0 3,2-3 2,-1-1 5,4-6 2,0 1 7,4-10-2,-2 4-3,4-5-7,1-2-6,1-2-10,1-2-11,2-4-17,-4-6-23,0-6-28,-4 0-24,-5-2-4,-3-2-1,0 6-4,-2 1-1,-2 6 8,-5 3 9,0 3 19,-5 4 23,-1-1 31,3-1 31,2 1 23,5 2 12,2-3 6,2 4 0,2 1-9,1-2 3,1 2-2,5 0-6,6 0-6,7 0-19,6 0-24,0 0-15,-7 0-6,-2 3 2,-7 2 7,-8 4-5,-3 3-2,3 0 2,-3 3-1,0 1 4,0 1 2,0 2 6,0-1 8,3-3 10,1-2 3,4 0 6,4-5 5,1-4 2,-1 0 1,-1-4 1,1-2-1,-5-3-3,3-4-8,-2-1-12,-3-6-7,-5-4-15,3-3-10,-6-3-8,-7 0-17,-4 2-13,-7 2-17,-3 2-21,-9 6-38,8 6-43,6 4-69,7-4-111,6-11-210,3 14 0,6-1 0</inkml:trace>
  <inkml:trace contextRef="#ctx0" brushRef="#br0" timeOffset="602110.9579">33682 13283 914,'0'0'119,"0"0"44,0 0 37,0 0 21,3 5 16,0 7 14,3 0 12,3 5 4,5 5 7,1 5-57,9 5-24,0 9-40,5 8-32,-1 5-16,-5 4-7,-8 2-7,-9 1-6,-6-3 0,-9-7-3,-3-2-25,-3-6-10,-3-5-2,0-6-2,1-3-1,2-5-12,3-5-4,0-6-11,3 1-19,2-9-34,-1 2-54,2-3-100,3-3-203,-6-1-349,-2 0 0,-1 0 0,-3-1 0</inkml:trace>
  <inkml:trace contextRef="#ctx0" brushRef="#br0" timeOffset="603028.0411">25088 15461 1950,'0'1'83,"0"0"25,0 2 25,0 1 14,0-4 12,3 0 8,2 0 3,8 0 1,7 0 1,13 0-65,15 0-18,9-7-36,5 2-65,7-4-117,-3-3-544,-25 5 0,-17 3 0,-12 2 0</inkml:trace>
  <inkml:trace contextRef="#ctx0" brushRef="#br0" timeOffset="603282.347">25231 15625 2100,'-12'12'94,"-3"-4"50,4 4 35,-1 0 9,15-8 3,10-4 2,4-1 2,6-2-1,15-3 2,8 1-80,9-3-44,3-1-128,5 0-220,-7-3-430,-8 4 0,-6 4 0</inkml:trace>
  <inkml:trace contextRef="#ctx0" brushRef="#br0" timeOffset="604501.8628">26286 15016 1398,'1'0'113,"-1"0"18,2 0 9,-2 1 14,0-2 22,0 4 19,0 0 21,-8 4 18,1 4 20,-7 3-64,2 5 1,-4 5 22,-1 5 6,-4 7-4,2 9-16,0 6-18,0 4-20,10 5-17,4 0-18,4-3-20,7-7-31,6-4-41,-3-9-14,1-8-11,1-3-15,-6-9-32,-2-4-35,-2-5-39,-1-3-44,4-1-76,1-4-162,-2-16-422,0 15 0,2-2 0,4-4 0</inkml:trace>
  <inkml:trace contextRef="#ctx0" brushRef="#br0" timeOffset="605422.3556">26734 15241 1702,'-4'0'152,"0"0"34,-1 0 15,0 0 10,5 0 17,0 0 15,0 0 18,0-1 15,0 1 11,0 0-98,2-2-29,6 0-28,11-2-10,13 0-9,14-4-13,17 3-14,5-1-18,-5 5-18,-9 2-15,-16 6-11,-17 5-18,-15 0-2,-6 5-4,-6 2 0,-10 0-3,-8 4-2,-8 0 2,-7-2 1,0-3 6,7-3 4,11-5 5,10-3-4,8-3 3,5-3-1,4 1 0,6-2 2,11 0-2,7-2 3,7 5-5,1 2 1,-1 3-5,-8 3-2,-11 2-7,-3 3 0,-10-3 2,-4 1 1,-8 2 0,-13-4-1,-5 1 2,-10 3-1,-9-3 3,-7-3-9,3 1-21,7-8-38,8-2-63,12-2-135,17-13-192,13-14-342,18 8 0,9-4 0,12-7 0</inkml:trace>
  <inkml:trace contextRef="#ctx0" brushRef="#br0" timeOffset="605978.9635">27464 15182 1759,'-3'-2'107,"3"1"9,0 1 17,0 0 17,0-2 23,3 2 12,5 0 4,4 0-1,7 0 5,10 0-98,7 0-7,0 3-11,0 3-15,-8 2-19,-9 5-20,-10 3-10,-3 1-4,-12 2 3,-4 1-4,-8 1 2,-4-1 0,-5 0 0,5-5 1,6-4 13,6-2 2,7-6-1,9-2 2,3-1-2,8-1 2,5 1-4,10 0 1,7 0-1,3 1-2,-6 3-10,-6 6-5,-6 2-1,-13 5-4,-8 2 0,-6 1 0,-11 2 3,-7-3-1,-10-2 2,-10 0 2,-4-5 1,1-6-2,1-3 0,5-2-7,8-4-30,11-4-90,12-9-163,18-8-423,7-1 0,12-4 0,9-3 0</inkml:trace>
  <inkml:trace contextRef="#ctx0" brushRef="#br0" timeOffset="607282.4696">28018 15184 1471,'0'0'131,"0"2"33,-3 3 17,0 4 9,3 0 9,-2 10 5,1 0 3,2 4-1,6 2 2,2-1-86,2-1-42,6-4-33,1-5-13,-1-5-7,-1-5-10,1-2-4,-1-4-4,5-3-3,-7-5-4,1-4-7,-7-5-1,-4-5-4,-7-1-2,-5 0 0,-8 0 2,1 4 0,-8 8 3,1 0 7,5 6 11,5 3 12,6 1 6,5 2 7,2-3 2,8 1-1,6-3-3,7 1 0,10-4 0,6 2-5,0 3-7,-4 0-9,-7 3-4,-6 2-5,-8 3 1,-7 5-1,-3 2 1,-1 3 2,0 2 2,1 2 2,0 5 1,6-3 7,6 0 1,-3-1 3,5-2-2,-5-2 2,-3-4 4,-3-3 8,0-3 7,1-3 0,4-2 0,8-5-4,2-5-4,5-4-1,0-3-2,-1-3 0,-4-5-6,-10 1-9,-11-1-9,-5-1 5,-16 0-1,-4 3-3,-8 1 4,-3 7-4,-2 4 2,3 4-1,10 2 8,7 1 13,7 2 1,8-3-6,3 1-4,0-1 1,3 2-5,0-3 3,2 1 0,8 1-3,2 2-4,12 1-16,5 1-2,3 1 1,5-1 2,-2 2 2,-8-1-2,-15 2-8,-2 1 4,-10 1 2,-4 0-2,-1-1 1,4 0-2,-2 0-1,1-2 2,1 0 2,3 1 6,2 3 6,3-2-2,1 4-5,0 1 4,-4 2-1,-2 1 6,-2 2 2,-2 1 2,-1 1 6,-1 3 4,1 1 0,0 1-2,0-4 6,0 4 0,0-4 0,3-5 1,0 1-1,0-6 3,3-3-4,7-3-2,-2-1 1,2-1 2,1-5-2,1-2-2,-3-2-2,2-6-4,2-4-2,-4-1-10,-5-1-6,-2-2-1,-5-3 1,-7-1-5,-7-1 0,-5 7-2,-1 4 2,-6 4-2,2 8 1,5 5 0,5-1-11,2 1-32,3 4-67,3 1-111,3-1-228,-1 6-390,4 1 0,0-4 0,0-6 0</inkml:trace>
  <inkml:trace contextRef="#ctx0" brushRef="#br0" timeOffset="607779.0052">29332 14852 1926,'0'0'142,"0"0"15,0 0-1,0 0 11,0 1 21,0 4 17,0 9 8,0 15 3,0 9 7,1 11-104,1 7-34,4 4-13,-2-3 3,-1-3-11,0-6-22,-3-4-20,0-10-23,0-5-52,0-8-164,6-12-543,-4 0 0,-2-5 0,0-5 0</inkml:trace>
  <inkml:trace contextRef="#ctx0" brushRef="#br0" timeOffset="607999.4112">29266 15197 2010,'-5'-3'106,"-1"0"40,1 0 36,1 1 20,4 0 2,4 0 0,5-3-3,14-2-15,13 0-49,18-4-193,13 0-205,0 3-391,0-3 0,-9 0 0,-7 2 0</inkml:trace>
  <inkml:trace contextRef="#ctx0" brushRef="#br0" timeOffset="608588.8587">29816 14982 2205,'-4'-3'72,"-1"0"44,1 3 34,1-2 10,3-2 1,1 0 3,5-3 2,11 0 1,7-1 0,12 1-48,5 0-20,-1 3-46,-2 2-34,-11 4-9,-7 2 0,-13 5-3,-4 5 2,-9 6-2,-3 2 2,-9 3 1,-4 0-2,-11 0 2,-2-2 0,5-4-2,4-2-2,14-3 0,6-5-3,6-3 3,3-1 0,9 2 0,11-2 1,7-1 1,11-1-1,5 1 2,-1 0 3,-4 3-2,-7 4 0,-8 1-2,-12 5 1,-7 0 4,-5 3 5,-8-3 13,-10-1 6,-11-1 6,-6-1-2,-9-1 5,-8-4 0,-1-1-2,-1-1-7,6-4-27,5-1-37,10-2-55,16-3-137,12-6-181,6 4-333,17-6 0,6-6 0,14-4 0</inkml:trace>
  <inkml:trace contextRef="#ctx0" brushRef="#br0" timeOffset="609094.934">30469 14899 1570,'-16'0'102,"-11"0"26,-11 2 24,-10 1 14,1 6 7,7 6 2,5 2 9,17 8 7,12 0 7,6-3-60,6 2-31,11 0-23,5-2-25,10 2-12,8-2-5,3-1-4,-1 0-8,-5-4-6,-9 0-8,-9 2-4,-10-4-4,-5 0 1,-11-1-1,-8 0 1,-9-2 0,-5-1 2,-10-4 11,0-4 17,3-4 16,7-8 9,10-5-4,8-6 1,8-8-2,15-4-1,5 0-1,7-1-2,6 3-14,8 7-16,-4 3-22,-2 4-35,-8 3-33,-6 6-34,-9 2-55,0 3-137,-5-7-438,1 6 0,1 0 0,2 0 0</inkml:trace>
  <inkml:trace contextRef="#ctx0" brushRef="#br0" timeOffset="609396.131">30819 14901 2045,'0'3'70,"0"3"13,-3 7 14,-5 5 11,-1 7 1,-4 8 5,0-1 6,7-1 2,2-3 7,4-7-29,0-6-25,7-4-9,2-5-14,7-5-9,6-1-5,8-4-24,3-2-55,6-5-97,7-6-167,-10 1-275,-8 0 0,-4-7 0,-13 5 0</inkml:trace>
  <inkml:trace contextRef="#ctx0" brushRef="#br0" timeOffset="609626.0846">31076 14913 1678,'-5'3'96,"0"8"10,0 6 10,-1 8 2,1 7 3,1 4 1,1 6 1,1 1 1,1-4-2,2-2-68,2-3-37,0-7-64,3-7-127,3-13-341,3 1 0,-1-7 0,8-2 0</inkml:trace>
  <inkml:trace contextRef="#ctx0" brushRef="#br0" timeOffset="610327.9865">31294 15008 1585,'0'-4'56,"0"4"31,0 0 9,0 4 11,0 7 8,0 7 1,0 6 2,3 1 4,0 1-2,6-1-31,5-4-4,4-4-23,1-5-5,2-4-8,-1-3-5,-4-5-2,2-3-3,-4-6-2,-2-4-4,-1-1-13,-7-10-17,-4-2-6,-6-8-8,-12 2-1,-4 2-2,-3 0 0,-5 7 2,8 8 3,7 5 14,7 3 13,7 4 10,1 0 1,4 2 4,4-2-1,11-1 1,7 1 0,7 0 0,3 2-4,-3 1-11,-4 1-8,-10 5-6,-5 2 1,-11 4 0,1 2 2,-4 6 4,0 1 3,0 3 5,0 1 4,3-2 8,0-3 7,7-1 9,6-4 5,4-6 2,4-1-1,6-5-3,-3-3-1,1-4-7,-4-3-3,-2-7-6,-9-1-11,-5-5-12,-7 0-14,-8-7-10,-11 2-10,-4 3-16,-3 1-19,-4 4-31,2 9-40,5 7-63,11-2-96,37-3-325,-25 5 0,5-1 0,3-1 0</inkml:trace>
  <inkml:trace contextRef="#ctx0" brushRef="#br0" timeOffset="610631.3382">32009 14689 1506,'0'0'91,"0"0"19,0 0 30,0 4 16,0 6 7,0 12 0,3 4 2,-2 12-2,2 5 0,0 5-87,0-1-1,0-4-18,-1-2-31,-2-7-20,0-5-63,0-9-132,0-10-373,0 1 0,-2-7 0,2-4 0</inkml:trace>
  <inkml:trace contextRef="#ctx0" brushRef="#br0" timeOffset="610832.8004">31812 14891 1717,'-2'-4'90,"2"4"31,-3-3 21,3 3 10,3-2 5,5 4 2,7-2-2,6 3-8,11-3-37,11 0-194,1-26-492,2 20 0,-3-1 0,-2-2 0</inkml:trace>
  <inkml:trace contextRef="#ctx0" brushRef="#br0" timeOffset="611623.6143">32277 14734 268,'-2'0'107,"1"0"82,-1 3 74,2-1 45,0 1 32,0 0 19,0-2 21,0-1 14,0 0 8,0 0-45,3 0-60,6-1-80,3-1-75,9 1-43,5-2-33,4 1-15,3-1-25,-9 3-19,-6 0-6,-7 0 0,-8 5-5,-4 5-2,-6 4 6,-5 3-6,-6 5 1,0-3-4,-3 1 3,6-3 2,6-3 1,6-2-3,1-1-2,2-2 6,5-4-5,1-1 5,9-1-2,5 2 1,4 0 2,4 5 1,-2-1-1,-5 8 1,-9 5 1,-3 2-2,-7-1-2,-4 3 1,-7-4 3,-3-4-1,-11-3 2,-5 2 3,-5-5-6,-4-3-28,3-2-27,4-3-47,7-4-115,17-11-540,0 6 0,9-6 0,9-11 0</inkml:trace>
  <inkml:trace contextRef="#ctx0" brushRef="#br0" timeOffset="612082.9956">32877 14659 1171,'0'0'111,"0"0"64,-3 3 32,-3 2 22,-6 3 22,-6 8 9,-5 7 7,-2 5 6,-2 5 5,9 4-92,1 3-9,10-1-58,2 0-24,8 0-11,3-4-13,11-6-11,4-1-2,12-9-6,6-6-4,0-4-12,-3-6-17,-4-3-12,-7-1-20,-11-3-40,-10-5-19,-8-2-17,-11-6-16,-12-5-2,-8 0 1,-7 2 7,-3 4 5,12 4-27,12 7-74,10-2 8,8 4-45,11-3-74,3-5-185,11 9 0,8-2 0</inkml:trace>
  <inkml:trace contextRef="#ctx0" brushRef="#br0" timeOffset="613122.0019">33112 14789 1741,'0'0'110,"-3"0"27,1 2 26,-3 2 9,0 3 8,-1 7 5,3 4 1,0 3-1,3 1 0,0 2-66,1 2-42,4-3-25,4 0-26,3-5-8,2-5-10,2-5-11,-1-4-27,0-4-19,-3-4-17,0-6-27,-1-5-15,-5-10-3,0-4 0,-3-8-1,-6 2 1,-3-6 10,0 7 26,-5 7 22,1 5 18,-1 10 25,5 2 12,4 6-8,1 1 1,2 0 25,4 2 4,9 1 3,7 0 4,10 0 6,9 0 5,1 0 6,-6 0 3,-11 1 22,-12 2 25,-7 3-16,-8 2 0,-2 4-5,-4 1-4,-1 6-2,-1 1 2,-1 0 7,6 3-2,3 0-8,6 0-21,9 1-3,2-3-3,5-4 1,5-4 0,4-8-4,-1-2-6,-3-5-11,1-4-1,-8-3-14,-5-2-15,-5-7-18,-4-4-6,-3-4-5,-7-2-8,-5-2-7,-8 3-4,-2 2-2,-2 5 0,12 8 7,2 4 13,7 2 11,3 3 2,0 2 1,0 0 10,2 1 8,2 1 5,7-2 6,7 1 0,7 1 1,4-1 0,-3 0-1,-2 1 3,-5 2-2,-9-3-4,-6 5 1,-1 2-1,-3 2-2,0 5 0,0 3 9,0 2 6,0 2 7,2-1 3,2-2 8,2-1 5,3-6 6,2-2 3,-1-3 3,2-5 3,0-1-6,-3-2-5,-1-3-7,-4-4-3,-2-2-8,0-5-19,-2-2-7,-4-6-29,-3-2-19,-4-2-31,-8 0-26,-2 6-59,-6 4-61,7 5-74,2 2-84,7 10-150,4-4 0,5 5 0,2 0 0</inkml:trace>
  <inkml:trace contextRef="#ctx0" brushRef="#br0" timeOffset="613429.7633">33699 14405 1591,'0'-2'111,"0"-3"7,0 4 33,0-2 33,1 2 16,4 6 16,2 6 6,4 6 3,1 7 6,6 10-94,4 7-8,-3 6-7,-1 5-31,-9 3-33,-3 3-17,-12 2-14,-8-2-9,-13-1-8,-6-3-35,-6-4-35,0-3-69,6-10-97,19-8-462,-12-4 0,1-9 0,-2-9 0</inkml:trace>
  <inkml:trace contextRef="#ctx0" brushRef="#br0" timeOffset="614262.5733">25210 16641 2320,'0'3'104,"0"-3"32,3 3 28,-3-2 26,0-1 18,4 0 6,9 0 4,15-1 3,15-2 2,22 0-79,9-5-30,7 4-50,-5-1-68,-16-2-106,-18 3-152,-18-1-102,-7-2-352,-14 7 0,-8-2 0</inkml:trace>
  <inkml:trace contextRef="#ctx0" brushRef="#br0" timeOffset="614491.9611">25434 16779 2211,'-6'7'104,"6"-2"36,-3 1 23,3 0 9,9-3 0,6-3 1,9-2 3,11 1-5,8-2-19,1-3-142,7-2-202,-5-16-498,-3 12 0,-10 3 0,-9 1 0</inkml:trace>
  <inkml:trace contextRef="#ctx0" brushRef="#br0" timeOffset="615090.5795">26612 16286 1125,'0'0'137,"0"0"35,0 4 37,3-4 23,-6 0 23,0 3 20,-4 2 24,-2 5 19,-2 7 24,-2 3-82,2 10-12,-5 11-29,1 8-35,-2 6-20,2 6-21,3 5-24,8-2-22,2-7-18,5-2-25,7-9-26,1-5-28,1-7-31,8-5-47,1-9-78,-3-5-141,29-10-582,-28-2 0,-2-3 0,-1-3 0</inkml:trace>
  <inkml:trace contextRef="#ctx0" brushRef="#br0" timeOffset="616121.8534">27421 16424 1288,'0'0'149,"-2"0"36,2 4 22,-1-8 23,-1 4 27,-1-1 25,2 1 26,-1-3 17,2 2 12,0-2-91,2 3-34,-2-1-29,0 1-21,0 0-23,0-1-27,0 1-29,0 0-15,0 1-3,0 4-4,0 11-7,0 6-3,0 11-2,0 11 6,1 4 7,1 5 4,4 1 4,1-3-11,4-1-9,-1-12-9,-1-6-7,-3-10-5,-3-5-3,-3-7-6,0-5-8,0-3-21,0-1-32,0-1-44,0-1-64,0-1-44,0-6-82,3-1-146,18-10-459,-18 6 0,6-4 0,1 1 0</inkml:trace>
  <inkml:trace contextRef="#ctx0" brushRef="#br0" timeOffset="616628.502">27797 16511 1294,'-5'0'137,"-2"0"40,-1 0 29,-1 1 20,-1 7 22,5 0 15,2 9 14,0 4 6,3 8 5,3 3-90,0 2-35,2 0-22,4-3-5,6-5-3,3-6-1,4-6-8,4-9-9,4-2-4,3-6-4,6-6-4,-1-5-9,-3-3-16,-4-6-28,-7-3-23,-10-3-23,-7 0-11,-7-2-3,-3 6-3,-7 3-4,-4 8 3,-8 3 1,-7 8-4,-4 1-8,-3 2-17,0 0-18,5 0-18,6 0-32,10 0-94,11-1-101,10-4-177,-5 3-261,12-1 0,4-2 0,12-3 0</inkml:trace>
  <inkml:trace contextRef="#ctx0" brushRef="#br0" timeOffset="617110.4643">28250 16344 1710,'0'0'159,"0"0"25,0 0 18,0 1 13,-2-2 12,2 2 8,0-1 12,0 0 21,0 0 15,0 0-110,8 0-8,7 0-17,14 0-10,11-2-14,11-2-9,5-3-8,1 1-12,-9-3-18,-12 5-17,-13 0-28,-11 3-15,-11 0-7,-1 1-3,-1 2-1,1 4 0,-3 6-2,-5 10-2,-2 7 1,-2 9 0,-5 6 1,8 0 2,0 1 3,2-4-6,4-1 1,0-4-3,1-5-5,-1-2-29,3-4-56,-3-8-61,3-3-125,9-9-220,-6-1-305,-1-4 0,11-5 0,10-11 0</inkml:trace>
  <inkml:trace contextRef="#ctx0" brushRef="#br0" timeOffset="617430.6021">28981 16326 1964,'0'0'88,"0"0"36,0 5 16,0 7 12,-2 6-1,-3 7 4,-3 9 1,2 4 2,-3-1 2,3 1-42,0-6-42,6-9-28,0-4-10,10-6-8,6-6 0,12-7-2,10 0-3,15-3-7,4-6-25,0-1-61,-5-2-108,-3-8-165,-18 3-272,-13-1 0,-10 0 0,-4-4 0</inkml:trace>
  <inkml:trace contextRef="#ctx0" brushRef="#br0" timeOffset="617651.0124">29320 16344 2137,'-2'1'83,"2"3"14,0 8 12,-6 9 6,2 6 6,-2 12 2,0 7 2,-2 5 1,2 1-2,4-1-77,-2-2-48,4-6-71,4-9-91,9-13-431,-1-4 0,9-11 0,9-6 0</inkml:trace>
  <inkml:trace contextRef="#ctx0" brushRef="#br0" timeOffset="618386.6096">29682 16372 1170,'-1'-3'133,"-1"3"34,-1 0 20,-4 3 13,-2 0 11,1 12 16,-1 4 9,3 5 4,3 6 2,6 5-102,9 0-27,5-2-33,10-2-20,5-8-9,4-6-12,-2-10-13,-5-6-10,-2-5-2,-4-7-1,-7-8-2,-5-5-5,-5-8-7,-8-10 0,-9-2-1,-9-1-2,-9 3 0,-3 5 0,-1 8-1,5 10 3,8 5 5,11 5 1,5 3 7,10 0 1,10 1-3,11 2 3,12-1-1,12 1 1,8 0 1,3 1-3,-6 2-5,-5 2-2,-15 2 1,-12 2-1,-9 3 4,-11 2 0,-4 5 6,2 5 7,-2 5 6,6 0 9,9 6 9,8 1 12,8-8 11,6-1 10,4-6 0,3-9 3,1-5-4,-4-6-7,-5-10-1,-4-6 3,-10-8-2,-11-5-4,-4-6-13,-14-2-8,-11-2-4,-11 7-11,-6 3-3,-13 9-11,0 6-31,1 11-36,5 2-36,6 6-40,17-2-40,5 0-58,11-1-105,36 0-428,-21 0 0,5 2 0</inkml:trace>
  <inkml:trace contextRef="#ctx0" brushRef="#br0" timeOffset="618770.3484">30841 15858 1484,'0'-2'121,"0"-3"12,0 4 1,0-4 33,3 3 21,5 4 14,8 4 8,5 10 5,11 5 6,7 9-88,6 6-18,3 8-6,-4 4 9,-8 4-31,-13 5-17,-11-1-12,-14 1-6,-14-2-1,-7-3-7,-7-4-7,0-5-6,-2-3-19,8-8-44,0-4-53,6-7-74,6-6-106,7-9-117,-8-1-231,5-2 0,-1-3 0,-4 0 0</inkml:trace>
  <inkml:trace contextRef="#ctx0" brushRef="#br0" timeOffset="619696.0222">25627 17652 1959,'-5'1'146,"2"-1"32,-3 2 25,0-2 20,2 0 27,4 0 30,0 0 26,0 0 17,4 0 10,-1 0-107,11-5-33,14-1-30,15-5-25,15-3-20,8-4-25,-2 2-35,-13 1-42,-8 8-56,-19 0-56,-13 7-42,-8 0-94,-1 0-182,-4-7-443,1 7 0,-2 0 0,1 0 0</inkml:trace>
  <inkml:trace contextRef="#ctx0" brushRef="#br0" timeOffset="619917.2049">25836 17769 2675,'0'4'47,"-1"1"16,1 0 21,0-2 5,7-1 1,8-4-3,12-1-17,14-4-55,18 0-181,5-24-444,6 19 0,3-2 0,-4 0 0</inkml:trace>
  <inkml:trace contextRef="#ctx0" brushRef="#br0" timeOffset="622989.8733">26745 17464 918,'0'0'132,"0"0"42,0 0 38,0 0 27,0 0 18,0 0 13,0 0 13,0 0 17,0 0 18,0 0-84,0 0-25,0 0-38,0 0-25,0 0 30,0 2 3,0 6 6,0 11-2,-3 8-13,-3 14-15,1 10-10,1 9-9,3 4 0,2 1-9,8-5-51,0-6-16,0-12-11,7-9-1,1-9 1,-2-10 0,3-7 1,2-5-3,2-6-5,8-9-5,-1-6-10,7-5-13,2-13-15,-5-6-13,-1-6-10,-4-4-7,-7-2-4,-6-1 1,-6 3 0,-6 7 3,-3 6 4,0 12 3,0 8 2,0 9-2,0 6 5,0 3 5,0 4 2,0 3 0,0 6 0,0 7 2,0 8 1,3 6 5,0 7 4,0 2 8,2 5-3,1 2 2,-3-7 1,1-2-1,-1-5-7,-1-8-29,2-5-69,-2-4-75,6-6-147,3-11-685,0 1 0,5-7 0</inkml:trace>
  <inkml:trace contextRef="#ctx0" brushRef="#br0" timeOffset="623596.2433">27592 17652 1700,'-6'-3'175,"-6"1"34,-8-2 24,-2 1 14,-5 1 6,1 2 8,5 0 8,2 10 7,5 3 5,7 5-132,5 7-38,1 3-32,4-1-20,4-2-11,7-1-6,1-5-4,7-6-7,2-5-6,2-5-5,-5-5-4,0-3 0,-1-8-4,-7-2-10,-4-3-6,-1-4-2,-5 5-4,-3 0-8,0 7-9,0 4 2,0 4 0,0 5 5,0 6 8,0 7 11,1 6 10,1 12 9,2 3 5,1 9 11,8-3 13,-4 5 0,4-7 7,-8 0 5,1-5 3,-9-3 0,-8-3-3,-8-3-5,-12-4-6,-10-3-8,-6-5-18,-4-7-22,0-4-33,6-4-46,7-7-41,14-3-77,14-4-116,20-9-547,1-2 0,13-3 0</inkml:trace>
  <inkml:trace contextRef="#ctx0" brushRef="#br0" timeOffset="623865.5214">27839 17606 2166,'0'0'117,"0"0"42,3 0 21,3 3 12,6 4 6,6 8 1,12 3 1,11 7-1,7 4 4,6-5-110,3 3-19,-1-7-75,-6 1-97,-8-8-203,-14-5-415,-12-5 0,-6-3 0</inkml:trace>
  <inkml:trace contextRef="#ctx0" brushRef="#br0" timeOffset="624111.6717">28259 17493 1578,'-3'5'159,"-3"6"24,-6 9 5,-11 12 3,-10 6 3,-8 11 2,-8 6 3,-1 1 1,-1-2-3,12-5-141,4-3-98,19-9-170,8-20-405,8 0 0,8-10 0,14-10 0</inkml:trace>
  <inkml:trace contextRef="#ctx0" brushRef="#br0" timeOffset="624555.5983">28614 17350 1434,'0'0'127,"0"0"11,-2 0 41,1 5 21,-3 5 21,2 7 9,-1 14 3,3 10 1,0 7 0,0 6-118,0-1-14,0-2-19,0-8-54,0-5-57,0-10-131,13-16-202,-10 0-241,2-7 0,7-10 0,5-4 0</inkml:trace>
  <inkml:trace contextRef="#ctx0" brushRef="#br0" timeOffset="624887.9857">28927 17466 1956,'-8'1'135,"-2"9"20,-7 6 15,-2 8 2,1 8 4,3 11 2,7-1 7,10 0 8,10-5 8,12-6-90,7-9-35,6-9-18,1-8-13,-1-6-2,-6-8-5,-4-6-6,-5-9-13,-8-5-21,-7-10-13,-4-4-6,-8 1-7,-6 4-6,-8 6-27,-5 10-47,-5 11-104,4 6-105,14 5-312,-6 5 0,7-3 0</inkml:trace>
  <inkml:trace contextRef="#ctx0" brushRef="#br0" timeOffset="625280.9265">29172 17326 1976,'0'0'54,"0"0"12,0 0 22,3 0 24,8 0 10,10-2 8,9-1 3,18-2 3,12 1 5,5-4-37,-6 1-15,-12 2-14,-16 3-14,-19 2-18,-8 7-6,-8 5-2,-5 8-1,-5 7 1,2 11-4,-7 5-5,4 6 3,3-1 1,3 1-6,7-1-8,1-3-4,1-3-11,0-6-25,1-6-68,5-6-158,-1-16-404,-1 3 0,8-11 0,2-7 0</inkml:trace>
  <inkml:trace contextRef="#ctx0" brushRef="#br0" timeOffset="625564.2263">29922 17340 1942,'0'4'85,"0"4"8,-4 5 4,-3 8 4,-3 4 0,-3 4 2,-1 0-1,4-1 4,7-5 4,9-6-61,11-6-19,10-6-6,12-4-5,10-1-13,6-1-50,5-7-116,-6-8-392,-8 6 0,-13-4 0,-12-1 0</inkml:trace>
  <inkml:trace contextRef="#ctx0" brushRef="#br0" timeOffset="625795.701">30200 17264 1778,'0'2'59,"3"5"29,-3 7 9,-3 12 5,-3 11 0,0 11 1,0 8 1,0 1-3,5 1-12,1-4-56,1-7-80,7-8-118,5-12-323,-2-1 0,8-10 0,1-11 0</inkml:trace>
  <inkml:trace contextRef="#ctx0" brushRef="#br0" timeOffset="626504.5288">30518 17344 1343,'-6'0'60,"-4"0"13,-6 3 25,-4 6 36,1 7 28,1 6 10,7 7 4,5 4 5,12 1 2,14-1-39,7-2-21,7-7-8,6-5-25,-1-10-34,-4-4-27,-5-9-8,-5-4-8,-10-9-17,-7-9-14,-5-11-3,-11-11-3,-10-4-6,-7 2 4,0 4 4,-6 8 6,8 11 16,7 10 13,10 3 10,4 7 13,5-1 7,9 2 8,11-2 13,6 4 2,14-2-3,5 4-2,3 2-15,-5 3-5,-9 6 4,-13 5 4,-9 6 2,-9 9-5,-6 0-10,2 8-2,1-2-1,9 1 7,6-4 15,9-3 11,8-7 18,5-5 2,2-8 0,3-5 2,-2-8 1,-4-9 1,-4-7 1,-8-6-9,-11-9-16,-10-9-16,-17-4-21,-16 0-6,-18 1-2,-8 9-6,-11 10-5,1 11-10,8 11-21,6 4-44,8 4-34,12-2-40,7 6-54,6-3-94,10 0-133,1-6-312,0 11 0,-4-3 0</inkml:trace>
  <inkml:trace contextRef="#ctx0" brushRef="#br0" timeOffset="1.63339E6">25675 12383 1477,'0'0'132,"0"-3"52,0-2 35,0-2 28,0-1 28,0-1 26,0-2 19,0 2 14,0 0 14,0 2-76,0 4-51,0-1-51,0 4-40,0 0-20,0 2-11,1 8-17,1 13-6,1 14 0,3 15-3,-1 12 0,0 7 6,-2 4 3,-3-1 10,0-7-5,0-7-16,0-7-9,0-12-9,0-10-13,0-9-8,0-10-7,0-7-17,0-4-24,0-5-50,0-4-71,0-3-102,0-1-180,0-14-575,3 8 0,4-6 0,3-5 0</inkml:trace>
  <inkml:trace contextRef="#ctx0" brushRef="#br0" timeOffset="1.63369E6">26001 12528 1767,'0'-1'82,"0"-1"40,3 2 25,2 3 21,4 2 14,9 5 4,9 6 2,8 4-1,7 2 1,6-3-79,-3 2-1,0-2-52,-7-1-65,-5-5-109,-7-4-157,-11-4-342,-2-2 0,-8-3 0,-2-3 0</inkml:trace>
  <inkml:trace contextRef="#ctx0" brushRef="#br0" timeOffset="1.63393E6">26387 12421 1413,'-3'3'97,"-3"5"39,-6 9 15,-11 9 4,-7 6 2,-5 11 0,-5 6 0,1 1-1,9-2-5,7-2-81,9-6-102,8-10-130,15-16-359,-4-3 0,8-8 0,12-11 0</inkml:trace>
  <inkml:trace contextRef="#ctx0" brushRef="#br0" timeOffset="1.63449E6">26582 12322 1962,'0'0'54,"0"0"15,0 0 25,3 0 29,5 0 10,4 0 6,12 0 3,5 0 3,5 0 0,7 4-39,-4 2-17,-3 4-17,-10 4-24,-11 4-26,-8 3-9,-8 1-3,-14 4-1,-5-1-2,-8 0 2,-5 0 0,2-4 3,7-4 12,13-6 13,10-4 7,6-5 1,10-2 5,4 0 0,2 3-2,10-3-1,0 2 0,-2 4 1,-5 3-13,-4-2-16,-6 4-5,-6 0 6,-3-2-2,-9 5 2,-7-2 6,-5-1 1,-11 1 2,-7-1-1,-8-5 2,5 2-9,-3-4-51,9 0-119,6-1-163,7-5-417,2 9 0,3 2 0,-3-4 0</inkml:trace>
  <inkml:trace contextRef="#ctx0" brushRef="#br0" timeOffset="1.63522E6">26885 12026 1732,'0'0'36,"4"0"31,4 0 34,13 3 29,9 7 18,9 12 14,9 15 15,-2 16 4,-6 17 5,-7 10-14,-13 9-20,-12 5-30,-10 1-36,-13-3-26,-14-3-21,-1-5-38,-12-9-57,-6-9-90,4-13-182,-15-5-276,-11-16 0,-9-13 0,-18-10 0</inkml:trace>
  <inkml:trace contextRef="#ctx0" brushRef="#br0" timeOffset="1.63558E6">25227 12322 913,'-8'0'176,"-11"0"47,-10 0 58,-12 9 36,-10 8 25,-14 18 17,-5 14 4,-9 18 5,7 14-4,10 10-131,19 6-98,26-1-105,19-6-146,29-11-130,30-18-120,21-17-309,22-10 0,27-15 0,20-17 0</inkml:trace>
  <inkml:trace contextRef="#ctx0" brushRef="#br0" timeOffset="1.63625E6">27439 11948 1654,'0'0'67,"-2"2"41,-4-1 46,-4 8 46,-9 3 29,-6 10 16,-11 19 24,-8 11 8,-3 14 6,1 11-54,10 11-12,16-2-41,11 2-44,20-7-52,19-8-25,10-8-14,6-14-26,6-9-10,-6-9-39,-5-8-73,-13-9-100,-7-7-140,-8-20-401,-8 8 0,-4-3 0,4-6 0</inkml:trace>
  <inkml:trace contextRef="#ctx0" brushRef="#br0" timeOffset="1.6377E6">27666 12193 1039,'-8'0'73,"-1"0"14,0 3 16,-1-3 27,7 1 33,1 3 28,2-4 14,2 3 10,-1-3 11,4 1-46,11-1-11,8 0-10,8 0-13,7 0-26,4 2-36,-2 2-27,-4 4-12,-12 6-11,-8 0-9,-10 6-8,-5 4-6,-14 0 0,-2 0 0,-10 1-3,-1-3 3,-4-2-1,9-4 0,5-4 1,9-3 6,9-6 2,6-3 1,8 0 0,8 0 2,5 1 1,5 2 0,1 5-2,-4 2 0,-7 3-2,-8 1-7,-10 1-2,-5 2-1,-7-3-1,-14 1-3,-7 0 0,-7 2 1,-9-4-1,-6-2 3,2-3-1,3-6-2,10 1-8,6-6-33,10 0-59,10-6-110,6 1-156,5-14-266,6 11 0,1-1 0,5 2 0</inkml:trace>
  <inkml:trace contextRef="#ctx0" brushRef="#br0" timeOffset="1.63832E6">28214 12239 879,'0'0'105,"0"0"16,0 0 14,0 0 19,0 0 14,0 0 4,0 0 4,-2 0 4,2 0 1,0 0-76,0 0-17,0 0-11,0 0-11,0 0-15,0 0-3,0 0 10,0 1 6,3 1 1,3 1 0,2 5 0,1 3-7,6 4-3,6-1-4,6 3-1,8-1-9,8 1-15,1 0-20,9-1-25,-1-2-34,-8 0-50,-4-4-62,-10-4-99,0-4-277,-22 5 0,-2-5 0,-3-2 0</inkml:trace>
  <inkml:trace contextRef="#ctx0" brushRef="#br0" timeOffset="1.63948E6">28394 12122 664,'0'-1'94,"0"1"13,2-3 0,-2 3 6,0-2 34,-2 12 33,-1-2 22,-10 16 9,-10 9 8,-10 13-55,-8 3-28,-4 4-14,1-3 2,4-4-5,10-6-34,7-6-34,10-8-52,8-8-50,5-7-82,11-8-399,8-1 0,5-4 0</inkml:trace>
  <inkml:trace contextRef="#ctx0" brushRef="#br0" timeOffset="1.63986E6">28834 12058 1613,'0'0'23,"0"0"25,0 6 27,1 6 17,-1 14 11,0 11 16,0 11 8,0 8 7,0 2 2,0-3-3,0-5-14,0-6-23,0-5-26,0-7-14,-1-10-14,1-6-13,0-6-12,0-5-19,0-3-32,0 1-54,0-3-100,1-5-356,-1 5 0,2-1 0</inkml:trace>
  <inkml:trace contextRef="#ctx0" brushRef="#br0" timeOffset="1.64094E6">28933 11708 1536,'0'-1'46,"0"-2"18,0 3 3,2-2 13,1 1 12,5 2 5,6 2 4,7 4 5,8 6 12,5 9-23,9 7-7,3 9-15,4 10-6,-2 6-9,-6 9-13,-10 4-4,-16 2-3,-8 3-6,-14-2-23,-12-5-68,-4-4-109,9-9-357,-23 4 0,4-6 0,-1-9 0</inkml:trace>
  <inkml:trace contextRef="#ctx0" brushRef="#br0" timeOffset="1.64602E6">14097 13237 1668,'0'-3'162,"0"1"46,0-3 33,0 1 26,0 2 11,0 1 1,-2-1 2,-4 1 6,-6-1 7,-10 2-97,-7 6-40,-7 5-36,-7 10-23,-3 9-23,-2 9-7,3 12-1,6 11 5,4 8-4,19 8-5,6 5-12,15-5-8,13-3-7,12-11-5,9-10 4,7-14-2,0-13 3,-2-15-2,-5-5-3,-6-9-2,-7-10 1,-2-2-2,-8-4-2,-8-2-7,-5 1-11,-9 0-6,-11 4-13,-8 2-5,-8 5-11,-10 4-22,1 4-45,2 0-49,10 4-80,13-2-124,24 0-555,-7 2 0,8-3 0,10-1 0</inkml:trace>
  <inkml:trace contextRef="#ctx0" brushRef="#br0" timeOffset="1.64645E6">15326 13404 1980,'0'-5'66,"0"2"23,0-2 17,0 10 25,0 9 16,0 18 10,0 14 10,2 12 6,-2 13 6,1 7-67,1 1 2,-1-5-22,2-8-16,-1-8-29,1-9-44,3-18-84,6-10-227,-8-11-342,3-10 0,3-12 0</inkml:trace>
  <inkml:trace contextRef="#ctx0" brushRef="#br0" timeOffset="1.64684E6">16085 13348 1839,'-26'10'76,"-12"10"39,-13 9 27,-10 15 16,2 13 8,11 7 2,9 5 0,23 0 2,18-3 4,18-8-48,17-7-21,13-11-36,6-13-23,2-10-13,-5-11-6,-11-4 0,-9-7-1,-9-7-3,-10-2-14,-8-6-17,-5-2-25,-12-2-33,-8 7-56,-9 3-61,-9 4-105,-6 4-305,-1 10 0,2 6 0,12-3 0</inkml:trace>
  <inkml:trace contextRef="#ctx0" brushRef="#br0" timeOffset="1.64742E6">17325 13321 776,'0'-5'55,"0"1"-2,0-1-3,0-1 0,0 5 4,3 1 8,-3 0 32,0 0 37,0 1 45,0 3-18,3 5 10,3 9 17,0 11 16,1 11 3,-4 14 10,0 11 1,-6 4-25,-6 0-34,0-9-37,-1-7-22,-2-9-17,3-10-14,3-9-7,2-9 1,1-6-11,3-5-6,0-4-6,3-1-3,1-1-6,-1-2-8,3-2-7,0-2-18,-2-3-44,4 1-64,-5-6-80,0-4-68,3-2-54,-2-2-277,1-6 0,-1 4 0,1 2 0</inkml:trace>
  <inkml:trace contextRef="#ctx0" brushRef="#br0" timeOffset="1.64792E6">17364 13515 1036,'1'-15'84,"-1"-6"22,2-1 22,-1-5 26,-1 4 21,0 3 20,0 0 15,0-4 12,0 2 3,-4 2-57,-1-1-18,-2 4-6,-4 5-9,1-2-17,-4 4-16,2 3-18,-6 0-11,-2 5-8,-5 0-1,-4 4-2,2 2-8,5 3-10,4 1-13,4 5-6,10 2-5,2 3 0,4 3-3,5 3-1,4 1-4,2 1 1,7 1-2,-1-4-3,-1-2-11,-1-7 5,-3-4 5,-1-5 0,1-1-12,-1-9-24,5-4-33,2-2-34,-8-5-38,0-5-36,-8 0-23,-1 0-13,-4 0-84,-1 8-7,1 1 7,1 8 18,-2 3 17,1 6-2,1-1-28,-3 7 0,3-2 0,0-1 0</inkml:trace>
  <inkml:trace contextRef="#ctx0" brushRef="#br0" timeOffset="1.64835E6">17636 12954 1019,'-1'-7'173,"-1"-3"23,-1 3 0,2-1 17,1 5 30,3 6 16,4 7 8,2 9 3,9 12 2,5 9-120,0 17-38,5 6-11,1 6 7,-2 7-13,-6 10-27,-11 0-13,-13 6-6,-10-2-2,-11-3 1,-3-7-10,-3-8-27,-1-6-75,6-11-129,7-12-193,-6-8-291,3-10 0,-2-16 0,0-4 0</inkml:trace>
  <inkml:trace contextRef="#ctx0" brushRef="#br0" timeOffset="1.64899E6">13433 12947 1574,'-10'4'114,"-6"7"50,-11 10 31,-4 8 23,-9 9 11,-4 16 4,-3 9-2,2 17-2,2 12 2,5 8-75,11 0-86,11-4-126,15-8-180,12-23-434,11 1 0,8-11 0,5-14 0</inkml:trace>
  <inkml:trace contextRef="#ctx0" brushRef="#br0" timeOffset="1.64952E6">15075 14570 1838,'1'-8'156,"-1"1"13,0-1-2,0 2 15,2 3 10,-2 12 7,1 11 2,-1 9 1,3 15 4,-3 13-116,3 6-44,-3 2-12,0 2 6,0-6-14,0-6-10,0-12-9,0-8-28,0-15-59,4-6-74,2-8-180,4-6-302,1-6 0,4-10 0,6-8 0</inkml:trace>
  <inkml:trace contextRef="#ctx0" brushRef="#br0" timeOffset="1.64978E6">15444 14675 1992,'0'0'88,"0"0"17,0 4 9,6 5 4,1 4 1,10 6 1,4 7 1,13 2-1,10 0-3,9-1-88,5 2-42,1-3-53,0 0-79,-14-6-126,-10-6-238,-11 1 0,-14 0 0,-5-7 0</inkml:trace>
  <inkml:trace contextRef="#ctx0" brushRef="#br0" timeOffset="1.65003E6">15896 14720 1117,'0'-7'192,"-3"2"11,-8 1 13,-5 3 12,-12 11 16,-16 14 6,-3 13 0,-5 9 1,1 9 0,9 6-167,8-6-54,17-2-52,11-11-81,6-9-62,13-16-153,-1-5-223,5-10 0,15-9 0,5-14 0</inkml:trace>
  <inkml:trace contextRef="#ctx0" brushRef="#br0" timeOffset="1.65077E6">16152 14601 1168,'0'-2'134,"0"-1"9,4 0 15,2-1 19,4-2 16,10 3 7,5 1 9,8 0 3,1 4 1,0 4-110,-8 9-25,-5 2-9,-11 6-13,-4 0-18,-12 3-14,-4-1-6,-11-1-8,-1 3-4,-5-2 0,5-5 1,7-6 3,7-5 4,11-5 14,8-4 10,2 0 6,7 0 6,5 0 1,2 3 0,-2 3 3,0 4 0,-5 4 1,-7 1 0,-5 8-9,-5 0-4,-6 0 11,-11 3 7,-4-3 9,-3-3 12,-7 2 13,-3-5 16,-2-4 14,-1-4 5,0-1 3,-1-2-1,2-1-14,3-1-12,10 2-10,3-3-12,13-1-14,1 0-10,0-2-17,3 1-5,3-1-9,-6 0-3,3 0-6,3 0-5,-3 0 4,0 0-4,0 0-2,0 0-7,0 0-1,0 0-9,0 0-11,0 0-16,0 0-10,0 0-24,0 2-36,0-2-20,0 1-32,0-1-36,3 0-59,1 0-102,7-1-152,2-2-239,1 1 0,2-3 0,1-2 0</inkml:trace>
  <inkml:trace contextRef="#ctx0" brushRef="#br0" timeOffset="1.6518E6">19286 12763 1104,'1'0'76,"-1"0"12,2 0 4,-2 0 20,0 0 21,0 3 19,0 6 14,0 5 12,-3 5 18,0 7-38,-2 11 18,-1 8 12,-7 12 17,-3 14 2,-5 15 2,-4 16-6,-7 16 0,9 8-5,7 10 0,8 7-9,8 6-20,17-3-11,7 4-10,9-5-8,9-6-16,4-7-7,1-2-7,-1-7 1,-3-10-19,-7-9-11,-2-15-13,-7-14-13,-3-12-19,-8-15-50,-2-16-60,-7-13-89,-1-12-72,2-11-127,5-16-177,-7-6-351,1-7 0,3-9 0,1-12 0</inkml:trace>
  <inkml:trace contextRef="#ctx0" brushRef="#br0" timeOffset="1.65241E6">20137 12975 1318,'0'-4'155,"0"1"19,-3-3 9,-6 2 14,-3-3 13,-12 7 10,-8-1 9,-2 5 5,-7 8 2,1 4-109,3 9-43,6 7-19,5 4-9,13 0-13,8 4-9,7-5-10,10 0-7,8-5-2,10-6-2,10-3 1,5-8 0,3-1-1,-5-3 0,-10 0-3,-8-1-2,-8 0-2,-14 2 1,-3 1-3,-8 0-1,-11 3-2,-8 4-4,-11 0-7,-12 0-30,2-4-46,3-2-80,10-8-109,19-7-354,5 0 0,11-5 0,9-8 0</inkml:trace>
  <inkml:trace contextRef="#ctx0" brushRef="#br0" timeOffset="1.65277E6">20567 12954 1154,'-13'0'62,"-8"0"6,-9 0 9,-6 5 10,0 7 12,4 5 23,10 7 18,9 2 9,7-2 6,11 3-55,10-2 0,9-1-3,8 2-3,10-6-7,3 3-8,-6-1-14,-9 0 1,-12 3 7,-10 0 1,-17 0 0,-14 0-2,-10 0-8,-9 0-24,-11 2-71,-5-4-117,0-12-455,-3 8 0,1-7 0,1 0 0</inkml:trace>
  <inkml:trace contextRef="#ctx0" brushRef="#br0" timeOffset="1.65408E6">10141 13912 555,'0'0'71,"-3"-1"28,0-2 40,-1 0 47,3 0 44,-2-2 43,1 3 18,2 1 3,2-1-1,-4 2-46,2 0-25,0 0-27,0 0-34,0 0-39,0 0-33,-2 0-32,4 0 3,-2 0 30,3 0 16,4 0 18,9 0 6,10 0 4,9 0 0,11 0-5,10 0-9,14 0-8,15-1-21,16 0-33,20-4-15,19-1-16,12-2-6,5-3-2,1 2-3,-5 2 1,-11 0 0,-16 4 1,-13 2 0,-15 1 0,-19 0-2,-14 1-1,-13-1-6,-14 0-24,-15 0-27,-6 0-36,-10 0-63,-2 0-119,4 0-180,-5-12-378,1 9 0,-2-1 0</inkml:trace>
  <inkml:trace contextRef="#ctx0" brushRef="#br0" timeOffset="1.65458E6">12118 13617 1455,'0'-5'64,"3"-4"22,7 3 21,1-1 29,7 6 17,3-2 20,8 7 15,-2 3 6,1 2 5,4 6-42,-3 5-7,-2 0-18,-5 6-10,-5 0-22,-4 0-4,-7 4-7,-4-1-4,-4 0 13,-5 2 12,-5 1 15,0-5 14,-9 4 15,-5-2 19,-7 3 19,-6-1 12,-12 4 24,-5-2 55,-5 5 4,2-5-12,4 2-17,12-5-18,14-4-24,11-7-19,9-7-24,9-5-31,0-2-70,0-5-157,0 0-78,3 0-97,3-2-132,15-8-313,-1 0-424,7-11 0,8-16 0,7-16 0</inkml:trace>
  <inkml:trace contextRef="#ctx0" brushRef="#br0" timeOffset="1.65505E6">14219 12007 1849,'1'-11'166,"2"-1"19,-1 3 4,-2-2 7,0 7 19,0 8 13,3 8 6,3 16 4,0 19 6,-2 16-116,-1 16-42,-1 11-19,-2 3-1,0-3-9,-2-6-19,2-12-17,-1-11-30,-2-13-75,1-13-172,1-38-515,-5 15 0,0-12 0,-9-9 0</inkml:trace>
  <inkml:trace contextRef="#ctx0" brushRef="#br0" timeOffset="1.65534E6">14068 12806 2538,'0'7'96,"5"1"20,5 0 13,6 0 8,14-5 4,11-3 0,12-7 3,0-5 1,1-5 2,-7-4-74,-7-7-21,-10 2-20,-14-6-15,-8 3-8,-11 0-3,-11-2-7,-12 8-21,-6 5-51,-4 8-74,-2 6-103,7 3-436,5 6 0,10 4 0</inkml:trace>
  <inkml:trace contextRef="#ctx0" brushRef="#br0" timeOffset="1.65571E6">15802 11889 920,'0'5'168,"0"9"30,6 15 9,-2 17 3,4 17 4,0 20 2,-1 13-1,-4 10-7,-3-5-23,1-3-137,-2-9-92,-2-14-67,3-20-90,0-20-285,-3-10 0,-3-13 0,3-15 0</inkml:trace>
  <inkml:trace contextRef="#ctx0" brushRef="#br0" timeOffset="1.656E6">15741 12666 1946,'-2'8'112,"2"8"8,0 5 2,2 9-1,1 4 6,7-1 3,2-7 30,9-2 36,1-11 20,7-11-86,-4-8-6,4-7-5,-3-14 0,1-3-4,-2-9-20,-2-3-28,-9-3-71,-3 4-83,-3 4-135,4-1-181,-9 16-257,4 5 0,-2 6 0,6 4 0</inkml:trace>
  <inkml:trace contextRef="#ctx0" brushRef="#br0" timeOffset="1.65635E6">17478 11727 710,'0'-5'10,"0"1"67,0 1 55,-1 2 57,-3 9 44,4 13 32,0 9 8,0 19 5,0 23 1,5 13-9,0 16 0,-2 4-65,0 1-59,-2-11-75,-1-9-62,-4-11-58,1-17-70,1-17-150,-10-16-327,-3-16 0,1-4 0</inkml:trace>
  <inkml:trace contextRef="#ctx0" brushRef="#br0" timeOffset="1.65909E6">17325 12571 1553,'0'14'73,"0"4"7,6 9 2,4 3 4,8-2 4,8 0 6,5-6 34,4-8 27,1-8 22,4-9-46,-2-6-13,-2-11-3,-1-6-1,-5-6-2,-7-11-3,-11 2-6,-6-4-30,-7 5-17,-13 5-12,-7 6 0,-8 11-3,-8 8-3,-4 7 4,-4 5 6,6 4 10,2 0 22,9 2 13,2 1 0,12-1-11,1-2-4,10-2-4,2-2 1,1-2-2,-2 0-11,2 0-8,-1 3-22,2-1-12,-2-1-10,2 2 0,-1-1-2,0 0 0,0 0-2,0 0 0,0-2 3,0 3-2,0-3-1,0 0-4,0 0 2,0 0 0,0 0 0,0 0 4,0 0 0,0 0 0,0 0-2,0 0 2,0 0-3,0 0 0,0 0-1,0 0-2,0 0 0,0 0-4,0 0-2,0 0-2,0 0-1,0 0-3,0 0 2,0 0 1,0 0-1,0 0 2,0 0 0,0 0 0,0 0 1,0 0 2,0 0 4,0 0 1,0 0 0,0 0 0,0 0 0,0 0 0,0 0 0,0 0 0,0 0-1,0 0 1,0 0-7,0 0 0,0 0 0,0 0 0,0 0 1,0 0-1,0 0 3,0 0 0,0 0 0,0 0 1,0 0 3,0 0 0,0 0 0,0 0 0,0 0 0,0 0 0,0 0-3,0 0 0,0 0 1,0 0-10,0 0-6,0 0-11,0 0-6,0 0-1,0 0-2,0 2 2,0-2 0,0 0-1,0 0 1,0 0 8,0 0 7,0 0 11,0 0 6,0 0 0,0 0 3,0 0-2,0 0 0,0 0 0,0 0 1,0 0-2,0 0 0,0 0 0,0 0 0,0 1 0,0-1 0,0 0-3,0 0 0,0 0 0,0 0-2,0 0-1,0 0-3,0 0 0,0 0 1,0 0-3,0 0 0,0 0 2,0 0 0,0 0 0,0 0 3,0 0 3,0 0 1,0 0 1,0 0-2,0 0 5,0 0 0,0 0 4,0 0-6,0 0 0,0 0-2,0 0-10,0 0-3,0 0-2,0 0-3,0 0-4,0 0-1,0 0-5,0 0 4,0 0 1,0 0 2,0 0 6,0 0 5,0 0 2,0 0 5,0 0 1,0 0 0,0 0 3,0 0 1,0 0 2,0 0 1,0 0 0,0 0 0,0 0 0,0 0-1,0 0 1,0 0 0,0 0 0,0 0 0,0 0-3,0 0 0,0 0 0,0 0 0,0 0 0,0 0 0,0 0-3,0 0 3,0 0 0,0 0 0,0 0 0,0 0 0,0 0 0,0 0 0,0 0 0,0 0 0,0 0 3,0 0-3,0 0 1,0 0-1,0 0 0,0 0 0,0 0 2,0 0-2,0 0 0,0 0 3,0 0-3,0 0 1,0 0-3,0 0 2,0 0 0,0 0 0,0 0-1,0 0 1,0 0 1,0 0-3,0 0 3,0 0-1,0 0 2,0 0-1,0 0 0,0 0 0,0 0 0,0 0-1,0 0-1,0 0 0,0 0 1,0 0-1,0 0 2,0 0 0,0 0-1,0 0 0,0 0-1,0 0 3,0 0 0,0 0-1,0 0-1,0 0 1,0 0-3,0 0 4,0 0-2,0 0 1,0 0 0,0 0-1,0 0-1,0 0 3,0 0-1,0 0-2,0 0 1,0 0-1,0 0 1,0 0-2,0 0 2,0 0-2,0 0 4,0 0-4,0 0 0,0 0 5,0 0-1,0 0-1,0 0 1,0 0 0,0 0-2,0 0 0,0 0 0,0 0 1,0 0 1,0 0-4,0 0 2,0 0 0,0 0 0,0 0 0,0 0 2,0 0-1,0 0-1,0 0 0,0 0 0,0 0 2,0 0-2,0 0 0,0 0 0,0 0 3,0 0-3,0 0 0,0 0 2,0 0-2,0 0 0,0 0 0,0 0 0,0 0 0,0 0-2,0 0-3,0 0 4,0 0-1,0 0 1,0 0-1,0 0 0,0 0 1,0 0-1,0 0 1,0 0 1,0 0 0,0 0 0,0 0 0,0 0 0,0 0-3,0 0 0,0 0 0,0 0-2,0 0-8,0 0-18,0 0-17,0 0-2,0 1-11,0-1-27,0 3-36,2-3-99,4 2-97,5-4-322,3 4 0,2-1 0,5 3 0</inkml:trace>
  <inkml:trace contextRef="#ctx0" brushRef="#br0" timeOffset="1.66054E6">21243 13154 2638,'-10'-6'64,"-7"3"5,-8 0 8,-7 4 8,-3 11 8,2 9 5,2 11 5,10 7 4,11 10 1,10 2-56,19-5 1,11-3 8,12-12 11,3-12 16,5-12 7,-5-7-2,-8-10-2,-8-6-4,-8-6 1,-6-5-4,-9-7-7,-3 0-17,-6-2-29,-8 2-27,-2 0-20,-2 5-2,-1 6-2,5 8 2,5 3-14,2 7 3,8 2 12,3-1 13,13 1 14,9 2 14,13 0 11,9 2 10,2 3 5,-5 8 4,-11 9 11,-10 4 0,-10 8-11,-7 1-6,1 0-1,5-9 3,6-6 10,6-9 10,7-6-4,1-11-1,-1-7 3,-5-7-2,-5-2 3,-10-11-2,-5-2-5,-6-5-8,-11 2-23,-9 1-24,-9 8-25,-10 9-39,-14 11-91,-9 14-78,-2 10-184,-8 1-529,-2 17 0,3 9 0,1 0 0</inkml:trace>
  <inkml:trace contextRef="#ctx0" brushRef="#br0" timeOffset="1.66104E6">20158 14144 600,'0'0'200,"0"0"17,-1-5 27,5-1 30,10-2 27,4-5 19,8-1 12,11 0 6,8 5 5,4-2-145,-1 9-54,-6 4-17,-9 11-26,-11 6-30,-15 10-23,-10 5-21,-19 7-8,-12 3-6,-7-2-4,-1-5 0,6-5-1,12-11 1,13-6-1,14-5 2,12-7-6,12-3-14,10 0-60,10-4-118,15-5-177,0-2-303,3-2 0,-7-3 0,-1-6 0</inkml:trace>
  <inkml:trace contextRef="#ctx0" brushRef="#br0" timeOffset="1.6613E6">20807 14091 1795,'-6'2'52,"-8"5"13,-5 8 10,-7 7 11,-1 7 6,6 5 6,8-4 29,10-1 21,14-8 8,14-5-27,14-8-16,6-4-12,7-4-11,4-4-23,-7-6-66,-6-4-127,-8-7-154,-11-4-277,-14 7 0,-5-3 0,-8 5 0</inkml:trace>
  <inkml:trace contextRef="#ctx0" brushRef="#br0" timeOffset="1.66147E6">20966 14155 1598,'-4'9'143,"0"10"14,-3 10 8,3 5 2,2 10-2,1-1-10,4 3-32,5-7-43,2-3-57,8-10-201,6-9-108,2-10-176,4-4 0,4-9 0,6-9 0</inkml:trace>
  <inkml:trace contextRef="#ctx0" brushRef="#br0" timeOffset="1.66207E6">21249 14166 1887,'-10'0'86,"-7"0"15,0 7 9,-3 3 11,10 5 12,3 9 10,10 0 18,12 2 7,14-2 3,7-11-65,9-2-17,3-6-12,0-5-8,-10-9-13,-10-3-13,-8-3-18,-13-7-24,-7-5-20,-3 3-15,-13 0-9,-5 0 0,-5 7-2,-2 5 1,1 3 6,10 4 14,10 2 22,5 0 22,11-1 28,15-2 23,12-3 11,12 0 6,11-3 4,4 8 0,-3 0-5,-14 5-11,-7 6-15,-16 5-16,-9 4-12,-8 4-11,-1 4-3,-3-5 6,2-2 30,6-6 21,1-5 12,8-5 9,-2-6 5,3-2 1,2-8 3,-7-8 1,0-5-1,-9-6-10,-3-1-35,-12 0-25,-10 3-21,-13 9-31,-9 9-56,-8 10-74,-2 8-108,9 8-204,-5 9-385,6 1 0,5 6 0,1-4 0</inkml:trace>
  <inkml:trace contextRef="#ctx0" brushRef="#br0" timeOffset="1.6627E6">20049 15204 2937,'-5'-4'46,"0"1"3,2-2 0,0 1 8,5 3 5,2 0 16,8 1 9,0-2 7,4 0 5,2-3-34,-8 3-1,-1-1-1,-6 3 1,-3 0-5,-3 0-3,-4 7-13,-4 2-11,-3 4-3,-3 2-6,-1 5-7,5 2-2,4 3 8,-2 1 0,0 5 2,2 2-2,-6-1 0,7-1 0,4-6 3,8-4 4,14-9 1,15-6-2,13-9-8,12-3-1,10-6-23,-3-2-56,-2-2-109,-10-3-178,-8-4-411,-14 9 0,-12-1 0,-11 2 0</inkml:trace>
  <inkml:trace contextRef="#ctx0" brushRef="#br0" timeOffset="1.66293E6">20381 15254 1944,'0'0'62,"0"4"13,4 5 15,-4 8 5,0 6 1,0 10 2,0 3-2,6 5-5,-1 0-25,4 1-97,1-9-76,6-7-80,2-8-73,6-12-165,2-3 0,4-3 0,8-9 0</inkml:trace>
  <inkml:trace contextRef="#ctx0" brushRef="#br0" timeOffset="1.66385E6">20700 15305 1753,'-11'-2'83,"-4"-1"10,0 1 11,-1 7 14,8 1 10,5 10 14,3 0 14,12 5 5,12-4 3,10-1-65,3-6-11,8-3-6,-4-6-7,-8-1-11,-6-5-8,-4-3-14,-10-4-17,-8-3-10,1-7-6,-12 1-3,-8-2-8,-8 2-5,-7 1-3,-9 4-4,1 6 0,5 3 4,11 6 12,9-3 7,10 1 7,12-6 7,10 2 7,14-4 6,11-3 3,14 2 3,5 3 1,-3 3-1,-7 3-11,-12 6-2,-13 5-4,-12 6-2,-6 4-5,-8 5-4,-3 4-5,0-2-2,0-2-1,0-6-2,0-2 9,0-6 5,3-3 3,7-4-1,4-1 1,9-5-1,2-3 0,2-4 1,-1-5-1,-6-3 1,-9-3-10,-5-3-8,-9 0-3,-10 1-5,-8 1-7,-8-1 1,1 5 1,-3 1 1,11 4 1,9 0-1,5 5 3,13 1 4,10-1 6,12 2 9,10 4 3,14 1 5,2 4 0,2 8-1,-6 7-2,-10 2 1,-8 6-2,-13 3-3,-7-5 0,-5-1-3,-1-3 38,-1-10 27,5-2 11,2-5 2,7-7 1,1-6 2,3-3 2,-6-6-1,0-7-2,-8-5-4,-7-5-39,-6-2-32,-10 0-17,-11 3-27,-7 7-27,-9 5-44,-4 11-38,1 8-74,12 3-101,11 0-163,13 3-279,7-5 0,12-8 0,10-2 0</inkml:trace>
  <inkml:trace contextRef="#ctx0" brushRef="#br0" timeOffset="1.66446E6">22340 12755 1504,'-3'0'39,"3"0"16,-3 3 21,0 4 20,2 5 9,-1 9 8,2 8 5,3 8 10,3 11 4,3 8-24,11 14 3,10 10-9,9 22-19,6 19-5,-6 17 9,-6 15 7,-17 17 7,-18 7 3,-15-5 3,-10-3-2,-6-10 0,2-19-1,-3-20 6,6-16-3,5-17-14,-1-16-9,3-15-9,3-16-9,6-11-8,-1-7-9,7-9-17,-1-5-20,4-2-29,-4-2-42,3 0-56,-6-1-81,3-3-93,1 1-444,0 0 0,0-2 0</inkml:trace>
  <inkml:trace contextRef="#ctx0" brushRef="#br0" timeOffset="1.6659E6">18469 13328 2293,'-7'-2'51,"4"2"1,-3 0-2,3 0 30,2 0 24,5 0 6,16 0 1,7 0 2,20 0-14,14 0-117,9 0-102,5-10-155,-14 6-255,-12-1 0,-13-4 0</inkml:trace>
  <inkml:trace contextRef="#ctx0" brushRef="#br0" timeOffset="1.66613E6">18861 13215 1019,'-6'0'82,"0"0"4,-3 2 10,2 3 16,4 0 18,7 5 17,10 0 16,8 1 4,11 2 1,3-1-76,2 3-9,-8 3-4,-15 4-11,-14 2-38,-15 1-65,-13 2-97,11-4-339,-21 9 0,-7 4 0</inkml:trace>
  <inkml:trace contextRef="#ctx0" brushRef="#br0" timeOffset="1.66644E6">18426 14260 2044,'5'0'32,"10"0"3,5 0 1,14 0 1,11-3 1,11-3-2,5-1-15,1-3-43,6 1-107,3-8-296,-17 9 0,-15 1 0,-9-1 0</inkml:trace>
  <inkml:trace contextRef="#ctx0" brushRef="#br0" timeOffset="1.66668E6">18798 14107 1955,'-1'-2'51,"1"2"17,3 0 13,5 0 6,8 3-1,14 4 1,4 1 0,11 6-1,-4 3-2,-9 2-38,-13 5-13,-16 3-36,-21-1-83,-2 1-160,-17 5-237,-7 1 0,-4-4 0,7-7 0</inkml:trace>
  <inkml:trace contextRef="#ctx0" brushRef="#br0" timeOffset="1.66698E6">18520 15319 3765,'17'0'4,"14"-1"-13,6 1-32,14 0-46,2 1-32,7-1-15,4-3-8,3-1-31,-1-4-33,-2-5-75,2-2-234,-27 4 0,-13 3 0,-12 1 0</inkml:trace>
  <inkml:trace contextRef="#ctx0" brushRef="#br0" timeOffset="1.66748E6">18929 15204 2100,'3'0'29,"6"0"12,13 0 16,11 3 6,16-2 8,13 4 3,3 2 0,-3 2 5,-9 5 6,-9 2-4,-17 1 0,-14 2 2,-8 4-1,-16-1 4,-10 3 6,-10-2 13,-7 1 19,-8-3 32,2-3 18,3-1 4,4-2 3,7-3-6,4 1-5,2-3-9,0 1-14,6 0-15,4-3-20,9-2-33,-1-2-20,6-3-12,0 2-14,0-3-5,0 0-6,0 0-3,0 0-1,0 1-1,0-2-14,0 1-37,0 0-39,0 0-48,0 1-36,0-1-33,0 2-40,0 1-78,0-3-111,3-5-338,0 8 0,-1-3 0,2-1 0</inkml:trace>
  <inkml:trace contextRef="#ctx0" brushRef="#br0" timeOffset="1.66858E6">19773 16294 902,'0'0'97,"-4"0"42,-1 0 45,0 0 44,-4 0 35,4 0 32,3 0 18,1 0 4,-1-1 6,2 1-55,7-3-35,10-1-37,9-1-43,8-2-39,14 1-35,4 0-33,3 3-15,1 0-7,-7 8-5,-8 5-3,-11 9-7,-17 2-4,-6 9-2,-14 1-4,-15 1 3,-6 0 0,-11-5-1,-7-1 5,0-7-1,5-3 3,11-4 15,11-7 7,10-1 3,12-4 3,7 0-4,11 0 0,6 0 0,8 0-1,8 0-1,3 2 1,-3 3-15,-4 2-7,-7 3-4,-7 7-5,-9 0 6,-9 2 8,-6 0 7,-9-2 13,-8-1 7,-8 0 2,-7-2 3,-16 1 0,-3-5 1,-10-2 4,-3 0-3,-3-5-1,1-3-8,8 0-8,9-3-4,15 1 6,13 0 5,13-1-2,4-1 1,3 1-6,3 0-7,-3-3-18,0 0-21,0 6-18,0-4-27,0 3-36,0 1-48,0 0-67,0 0-68,0 0-82,6-3-96,13-1-285,-10 2 0,9-1 0</inkml:trace>
  <inkml:trace contextRef="#ctx0" brushRef="#br0" timeOffset="1.66904E6">20458 16400 1230,'1'-2'146,"-1"-2"47,-1 0 38,1 1 20,-2-2 0,2 1-4,0 3 3,0 1 1,2 1 1,4 7-89,6 3-55,7 8-47,16 5-36,13 8-20,9-1 2,8 3 1,0-2-4,-5-4-11,-8-3-18,-8-6-44,-7-4-70,-9-6-108,9-8-392,-18 1 0,-4-4 0,-9-1 0</inkml:trace>
  <inkml:trace contextRef="#ctx0" brushRef="#br0" timeOffset="1.66928E6">20884 16251 1760,'-10'10'28,"-7"12"0,-17 14 0,-9 13 2,-18 11-7,-4 6-21,-6-1-37,6-5-101,3-3-209,13-4 0,11-8 0,16-10 0</inkml:trace>
  <inkml:trace contextRef="#ctx0" brushRef="#br0" timeOffset="1.67222E6">21836 15894 69,'0'0'-13,"0"2"0,0 4 0,0 3 0</inkml:trace>
  <inkml:trace contextRef="#ctx0" brushRef="#br0" timeOffset="1.67249E6">21843 15974 255,'4'1'68,"-4"5"43,4 1 33,2 7 22,3 5 13,3 10 9,2 8 3,5 12 1,4 3-1,1 11-42,3 2-29,-3 4-40,-7-1-33,-11 2-23,-9-3-9,-17-3-9,-10 1-6,-9-2-33,-6-5-119,-11-22-236,0 21 0,-1-3 0,-5-8 0</inkml:trace>
  <inkml:trace contextRef="#ctx0" brushRef="#br0" timeOffset="1.67448E6">15532 17038 670,'2'-2'109,"-2"2"17,0-3 23,0 1 25,1 0 21,-1 1 16,0-2 7,0 0 6,0 0 2,0-3-79,2-1-24,-2 0-17,1 0-20,-1-2-24,3 1-18,-3-2-15,4-2-3,-1 0 7,0 3 5,-3-1 11,0 5-1,0 0-1,0 3-5,0 2-5,0 0 4,0 0 3,0 0-2,0-2-4,0 2 1,0 0-4,0 0 4,0 0 4,0 0 5,0 0 3,0 0-1,0 0 0,0 0 2,0 0-4,0 0-8,0 0-7,0-1-2,0 1-3,0-2-3,0 1 1,0-3 0,0-1-5,0 0-4,0 1 1,0-1-1,0 2-3,0 1-1,0 1-1,0-2 3,0 2-1,0-1 1,0-1 1,0 3 2,0-4 0,0 4 4,0-1 6,0 1 8,0 0 9,0-3-1,0 3-2,0 0-3,0-1-6,0 1-4,0 0-1,0 0-2,0 4-3,0 4-2,0 12 3,0 9 12,0 17 2,0 11 6,0 8 1,0 8 6,0 2-4,0-5-1,0-2-4,0-10-6,0-9-12,0-15-12,0-8-1,-3-11-3,3-6 6,0-4-34,0-5-37,0-3-59,-3-1-97,3-12-144,14-7-520,-11-2 0,2-8 0,6-4 0</inkml:trace>
  <inkml:trace contextRef="#ctx0" brushRef="#br0" timeOffset="1.67476E6">15906 17084 1570,'0'0'38,"0"0"7,0 4 7,0 2 4,0 6 3,6 5 3,-3 2 2,7 3-5,2 0-5,8-3-47,0-3-19,5-3-54,4-6-105,-2-7-192,-3 5 0,-5-2 0,-4-1 0</inkml:trace>
  <inkml:trace contextRef="#ctx0" brushRef="#br0" timeOffset="1.67496E6">16119 17077 246,'-13'12'22,"-11"7"-10,-10 7-21,4 6-45,-8 0 0,-3 1 0,8-3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2:03:01.860"/>
    </inkml:context>
    <inkml:brush xml:id="br0">
      <inkml:brushProperty name="width" value="0.05292" units="cm"/>
      <inkml:brushProperty name="height" value="0.05292" units="cm"/>
      <inkml:brushProperty name="color" value="#FF0000"/>
    </inkml:brush>
  </inkml:definitions>
  <inkml:trace contextRef="#ctx0" brushRef="#br0">17118 9733 378,'0'-2'6,"0"-1"8,0-1 10,0-4 9,0 3 2,0 0-1,0-7-4,0 3 3,0-1-1,0 2-1,0-1-3,0 4-4,0-2 8,0 1-5,0 1 10,0 1 16,0-3 15,0 5 11,0 1 11,0-2 5,0 2 9,0 1 15,0-2 13,0 2 24,0 0 2,0 0-6,0 0-8,0 0-10,0 0-11,0 0-6,0 0-10,0 0-21,0 0-27,0 0-28,0 0-13,0 0-8,0 2-3,-3 0-1,0 3 3,0 3 1,-2 3 0,0 2 3,1 3 1,-1 5-4,3 1 1,1 6 2,1 3 1,0 1-2,1 6 0,-1-3 0,0 5 0,0 2 11,0 3 9,0-1 5,0 4 1,0-2 2,0 5 6,0-2 3,0-1 4,0 5 1,0 3 7,0 1-10,0 3-4,3 1-3,1 2 3,0-2 8,2 4 2,1-2 2,-4-2 4,2-1 1,0-2-4,-2 0-1,3 0-2,2-1 3,2 3-4,-4-2-5,5 5 6,-1 1 0,-3 2 0,1 0 0,2-3 4,-4 1 0,0 0 0,1-1-7,-7-1 2,3 5-5,-3 0-13,0 3-7,0 1-3,4 1-5,-1 1-4,1-1-1,2-1-3,-1 1 1,3 1 1,-6 2 2,1 3 2,-3 1 1,2 1 0,-2 0-1,-2-1-2,4-1 1,-2-2-2,0 1-3,1 2-3,-1 1-2,2 3 2,-1 1-5,1 0-1,-2-1-1,1-3 1,1-3-5,0-4 5,-1 5 0,1-3 3,-2 4 0,0 3-2,0 3 0,-2-4 0,1-2 3,-1-2-1,0-7 3,-1 1-2,0 1 6,-1-4 6,-3-3 4,4-2 2,0-1 5,-1-3 4,3-1 1,-2 0 2,0 2 1,-2-2 4,-3-1 6,1 0-6,-2 0-2,-4 3 0,5-2-2,1 2-4,-1 3-1,2-2 5,3-2-10,2-2-1,1-5-8,0-6-7,0-2-5,0-7-9,0-6-8,0-5-16,0-6-15,0-6-22,0-5-46,0-7-117,-2-4-179,-1-21-653,-1-3 0,-2-15 0,2-23 0</inkml:trace>
  <inkml:trace contextRef="#ctx0" brushRef="#br0" timeOffset="3773.1569">17210 9678 1415,'0'0'102,"0"0"41,0 0 27,0 0 23,0 0 23,0 0 19,0 0 13,0 0 7,0 0 2,0 0-53,0 0-44,0 0-34,0 0-25,0 0-16,0 0-22,0 0-20,0 0-6,3 0-4,0 1 0,4-1-1,6 0 0,4 2-6,5-4-3,4 2-6,7 0-2,3 0 3,6 0-8,3 0-2,5 0-2,-7 0-1,5 0-4,-4 0 1,3 0-1,0 0 0,2 0 2,1 0-3,6 0 1,5 0 0,11 0 0,12 0 1,13 0 1,8 0 0,11-1-3,9-2 2,9-2 2,5 0 1,3-2 2,4 0-1,-1-1 2,1 1 0,-2-2 1,7 3 1,2-3 6,8 1-1,3-1-3,7-1 0,5-1 1,-4 1 0,0 2-4,0-2 1,-3 3 0,-10 0 1,-3 3-3,-2-1-4,-4 0 4,-1 2 0,6 2-2,0-3-4,0 0 4,-1-3-1,-2 2-2,-5-3-1,-9 4-2,-3 1 6,-15 1-4,-6 2 0,-11 0 0,-4 0 1,2 0 1,-2 0-3,1 0 4,0 0-2,-1 0 0,-4-1-4,0 1-1,2-2 5,3 0-2,-2-1 0,1-1-2,8-1 1,-6 2-1,4-1 1,2-1 0,4-3 1,1 5 4,7-3-6,0 1-1,-2-3 2,3 4 2,-1-5 0,0 5-2,2 2 2,3 0 1,0-1-2,-1 2 0,4-2 2,-1-2 0,2 2 1,-2 1-1,1-1 1,-2 1-1,0-3-2,-3-1 0,4 0 4,2-1-2,-2-1 3,-1 1 1,-3-3-1,-5 0 0,-2-1 0,-1-1 0,2 0 2,1 3-3,-4-2-1,-1-1 3,-6-2-2,-2 2-5,0 2 3,0 0-1,1 1-1,-1 1 1,4 0-1,-2-1 3,2 0 0,5 2-1,1 0-1,1 1 4,-1 1-3,-1-2 1,-5-1 0,-7-1-1,-2-1 2,-13-2-3,-6 3 2,-11 0 1,-13 0 1,-17 0 5,-10 2 5,-14 2 11,-9 3 14,-6-1 1,0 3 0,0-2 4,0 2 2,1 0 2,-1-2-1,0 1-5,0 1-5,0 0-15,0-1-15,0 1-2,0 0-1,2 0-2,-1 0-6,-1 1-2,2 4 0,-2 0 2,1 2-1,-2 1 2,1 4 2,1 2 1,-1 1 1,0 2-1,0 7-2,0 3-2,0 9-1,0 3-2,0 8 2,0 10 0,0 1-1,0 5 3,0 4-4,0 8 0,0 0 2,0 7-1,0 5 4,0 2 1,0 6 0,0 0 3,0 0 0,-3 4-1,2 3 0,-4 8 5,-2-1-1,-2 7 5,0 1-2,-2-1-2,5 1-2,-3 3 3,9-1 3,0-1 4,-3 0 7,6-4 2,-3 0 6,0 1 3,0-1 3,0 1 10,3-2 4,1 1-3,-2-1-2,4 3-6,0 1-2,5-1-4,-1-4-4,4-1-9,2-9-2,-4-5-10,5-2-3,-7-4 4,1 1 1,1-4 3,3 1 0,0-3-1,3-1 2,2 0 2,1 4-1,0-3 6,1 0-2,-1-1-2,3-3 1,-2-6 5,0-2-3,-2-7 2,-2-3 3,-2-4 3,1-5 4,-5-1 2,0-5 13,0-3 4,-6-3-9,-2-3 0,1-5-3,-2-6-1,-1-3 1,-1-7-11,-1-6-3,2-2 5,-2-8-5,0 0-6,-2-1 6,-2-2-8,-6 0 4,-1 0 0,-11 2-4,-8-1 8,-10 1 2,-7-1-14,-12 2-1,-9 1-6,-5-3 0,-4 2 6,-4 1-1,-5-1 0,-4 3-7,-6-1 3,-5 3-7,-8 0 13,-5 2-13,-8 2 12,-1 1 1,-2 1-5,-2 0-5,-2-1-4,1-1 6,-9-1-3,1 3 5,-2-4-12,0 1 3,-2 0 1,-1-1-7,-4-2-2,0 2 1,-1 1 8,1 1-3,-3-3-2,-1 2 0,-1-2 8,-2-1 4,-2-1-13,1-2 4,-2 1 7,1-3-4,-2 1-3,-1-2 4,2 2-2,-3-1 1,3-1-6,2 1 1,5-1 5,8 1 0,2 0-1,5 1 4,0 3-2,5-2-5,0 1 6,4 1-3,1 4 1,-2-4 3,-2 3-11,-2 2 1,1 2 0,-1-2 0,-2 1-3,-5-2 1,-5 2-16,4-1-7,-9-3-3,3-1-6,0-2 10,-3-1 4,-3-2-6,2 1 4,-4 0 4,-1 3 8,0-2 12,-3 1 10,0 1-3,2-1 5,-2 2 2,0 0 4,0 2 1,-2 3-3,4 1-4,2 1-8,8-1-2,-4 1 7,5 4 1,5-1-3,2-4 3,2 1-8,1-1 2,4-5-2,0 3 3,5-3 2,3-1 1,2 0-2,2 1 6,2-4-6,-2-1 5,2 4-8,2-2 2,2 0 2,2-1-5,3-2 2,0-3 2,0 2-3,3-4 0,5 4 5,5 0-12,6 1 11,8-1-1,3-2-5,7 2-17,4-2-44,6-4-41,4 1-116,11-6-291,-5-4-656,5-12 0,1-12 0,-1-15 0</inkml:trace>
  <inkml:trace contextRef="#ctx0" brushRef="#br0" timeOffset="5343.4197">17316 11783 1039,'0'2'87,"0"0"32,1 1 32,-1 0 21,0 0 16,0-2 6,0-1-2,0 0 1,0 0 16,4 0-52,3 0-12,8 0-28,10 0-27,12 0-19,12 0-14,7 0-4,5-3 6,10 1 6,10-5-11,7 1-12,14-5-5,14 2-2,10-2-4,13 0 0,11-1 0,4-3-3,5 2-2,5 0-5,8-2-5,-1-2-4,6 0 0,5 3-1,4-6-1,1 3 1,2-1 4,7 1 4,1 2 3,0-2 2,3 0 0,8 2 4,-3 1 0,3-2-2,5 0 2,4 4-2,-8-3-2,-3 2-3,6-4 2,-4 6 11,-7-4 10,-8 2 6,-1 0 6,-3 7 3,-6-3 3,-2 4-3,0 1-1,-2-1 0,3-1-4,-3 3-9,3-5-8,-6-1-6,3 3-6,-9 1-1,-1-4-3,-7 1 3,-1 0-1,-6 0 2,0-1-4,-1 1-1,-1-2-4,-4 0-5,2-2 2,-2-1-4,-5 1 0,-7-2 1,-2 2-2,-10-4-4,-6 6 1,-1-2-1,-7-1 1,2 4 0,-5-1-2,2 0 3,-2 1-4,4-3 0,-1 0 0,4-2 2,-3 2 0,-3-3 0,2 5-3,-8-5 1,-1 2 2,-1 0-1,-3 1 1,1 4 3,0-2-4,0 3 4,-1-2-4,-3 2 1,-3 1 2,-5-1-2,-6 0-1,-10 2 2,-6 0-1,-11 1-3,-6 0 4,-9 1-4,-1-2 1,-5 4 3,-1-1-5,-4 2 4,-4 0-1,-3 0-1,-10 0-2,-2 0-1,-5 0-32,-4 0-96,0 0-148,2-5-657,-8 4 0,-11-2 0,-13-2 0</inkml:trace>
  <inkml:trace contextRef="#ctx0" brushRef="#br0" timeOffset="7174.0659">20408 9663 897,'2'0'115,"-2"0"42,0 0 33,1 1 31,-1-2 16,0 1 12,2 0 11,-2 0 4,0 0 2,0 0-78,2 0-39,-2 0-43,0 0-36,0 0-30,0 0-13,0 1-12,0 4-6,0 5-1,0 4 3,0 7 4,3 3 8,1 5 8,-1 5 9,4 2 6,1 8 6,4 6 6,-5 2 5,4 5 6,-1 6 4,2 1 4,-2 4-3,1 3-5,-1 2-6,2 6-7,3 2-6,-2 3-8,5 1-5,2 1-10,-2-3-6,1-3-8,2-4-5,1 1 1,-5-1-2,2 2 2,0-3 0,1 3 5,-4-1-1,5-2 6,-3 0 8,-6 2 8,2 0 11,-4 2 8,-3 5 4,-4 1 5,-3 3 8,1 3 4,1 2 12,-1-1-3,1 2-2,1 1-2,-2 1-2,1 1-6,2 0 1,-4 1-2,0-1-11,3-2-8,0 2-12,-1 0 2,4 1-4,1-1-8,4-4-4,-4-2-4,5-6-5,-1 0 0,-4-3 2,-2 3 5,-4 1 6,2-1 5,-3 2 3,0-2 2,4-3 1,-1-7 2,4-2 2,-1-4 1,-2-3-3,1-2 9,0-4-5,-1-2 6,0-3-6,-1-3 11,2-5-9,0-5 12,-2-1-6,1-7-4,2 0 2,-2-7-14,2-1-6,-2-2-14,-1-5-1,-2-1-12,2-1 7,-1-2-9,-1-1 3,2 1 0,-1 3 2,-1 5-2,1 3-2,0 2 1,-2-2 3,0 3 13,0-1-9,0-8-4,0-2 0,0-7 0,0-2 6,0-6 1,0-3 4,0 0-11,0 0-24,0 0-60,0-3-45,0-3-62,0-3-132,0-5-134,11-12-761,-9-5 0,1-8 0,0-13 0</inkml:trace>
  <inkml:trace contextRef="#ctx0" brushRef="#br0" timeOffset="9496.3183">17878 12010 1550,'0'-2'65,"0"1"30,0-1 23,0 1 16,0 1 6,0 0 2,0 0-3,0 0-4,0 0 5,0 1-34,0 6-11,2 8-13,0 11-10,1 9-6,1 9 0,-1 4 1,1 5 9,1-6 7,-2-1-5,0-4-3,0-8-13,-1-10-17,-2-4-5,1-8-4,-1-9 7,0 2-3,0-5-2,0-5-7,0-6-1,0-4-2,0-11-4,-1-9-1,-1-5-6,-1 0-7,-2 1-11,2 3-3,2 8-1,1 1 1,0 4 2,3 3 0,5 0 1,2 2 2,10 1-3,4 1 1,3 3-2,-4-1 2,1 4-3,-7 5 2,-4 4-1,-6-1 0,2 4 1,-3 3 0,-1 4-1,-4 2 1,1 7 2,-2 1 1,-3 5 0,-5-1 2,-4 4 3,-8 2 1,-8-3 0,-4 1 0,1-5 3,1-7 0,7-1 3,11-7-1,6-2 1,6-2-1,0-1 4,0-2-2,4 0 3,5 0 0,5 0 0,6 0-2,10 0-4,1 0-1,-1 4-1,4 4-2,-6 5-9,-5 3-4,-2 4-4,-11-3-2,-4 1 0,-3-1 6,-7 1 2,-7 1 1,-8-2 4,-1 0 1,-7-2 5,3-1 3,-3-6 2,1-4-11,5-4-35,6-5-87,6-10-234,6-11-374,5 7 0,11-5 0,7-3 0</inkml:trace>
  <inkml:trace contextRef="#ctx0" brushRef="#br0" timeOffset="9872.5003">18238 12221 1628,'0'0'95,"0"1"28,2 5 14,2 3 4,-1 7 2,3 3 0,-1 6 3,1-2 0,-2-3 4,-1-3-52,-3-3 10,2-5 8,-2-4 16,0-4 1,0-1 2,-3-3 3,0-9 2,-2-5-5,-4-11-4,3-4-8,6 0-32,-1 3-30,-1 4-40,5 13-2,0 1-2,11 6-16,5 2-37,10 2-30,11-3-81,0-1-159,-6-14-473,-4 10 0,-7-1 0,-11 2 0</inkml:trace>
  <inkml:trace contextRef="#ctx0" brushRef="#br0" timeOffset="10095.9064">18496 12185 2620,'3'8'86,"-2"6"6,3 4 4,-2 4 3,-1-5 0,-1 2 2,0 1-5,0-3-28,3-3-75,4-6-222,2-6-395,2 0 0,5-4 0,-1-2 0</inkml:trace>
  <inkml:trace contextRef="#ctx0" brushRef="#br0" timeOffset="10634.4914">18729 12223 1642,'0'-1'88,"-6"1"43,-1 0 24,-6 0 13,4 1 10,-6 4 1,8 2 3,-3 5 3,4 3 4,1 3-47,5 3-36,-3-2-41,3 0-23,3-1-13,-2-3-5,6-4 2,1-5-1,3-5-3,0-5-2,3-2-4,-1-11-2,4-6-3,-3-6-13,-1-10-14,-5-5-4,-3-7-5,-4-4 0,-2 1 2,-3 4 4,1 7 4,-1 6 5,-1 12 3,1 9 6,1 5 14,3 8 1,0 3 4,0 6 9,0 9 15,0 7 16,0 13 9,0 12 4,0 8 9,3 8 11,-2 2 1,4-1 1,-1-7-3,4-3-36,2-11-61,2-6-104,9-15-289,-5-3-353,-5-8 0,-1-5 0,-4-6 0</inkml:trace>
  <inkml:trace contextRef="#ctx0" brushRef="#br0" timeOffset="11859.5309">18048 13038 851,'-5'-4'169,"2"4"38,0-1 34,-4-3 26,6-3 22,1 4 9,-2-2 0,2 2-5,0 3 6,0 1-104,2 8-28,3 8-22,1 10-28,-3 9-26,5 9-16,-2 0-3,-4-4 5,0-7 15,-2-7 5,0-6-7,0-7-12,0-6-1,0-5-4,0-3 3,0-7-9,0-9-6,0-5-8,0-10-12,0-8-14,0-3-9,1 6-9,1 5-23,1 7-2,1 11-3,6 9 2,4 1 4,6 3 0,-2 7 4,3 5 2,-2 5 4,-3 8-3,-3 4 7,-6-2 0,0-1 0,-4-4 1,0-6 0,-3-6 8,1-2 10,2-7-1,-1-2-2,6-4 4,2-10-2,-1-4-1,7-6-2,-1-2-2,-4 6-7,-4 2-15,3 9-8,-3 5-4,-3 3-4,5 4-7,-1 2-9,-2 5 1,1 1 1,-1 7 1,-2 1 3,-3 6 9,2 1 1,-1 4 5,-2 0 5,0 2 1,1-8-8,4 3-104,6-9-248,-1-3-459,6-7 0,1-4 0</inkml:trace>
  <inkml:trace contextRef="#ctx0" brushRef="#br0" timeOffset="12075.015">18557 13137 1067,'0'1'122,"0"7"41,0 5 25,2 7 8,-2 9 1,3 9-2,3 0-21,0 4-58,7-10-139,-1-17-456,0 13 0,2-11 0</inkml:trace>
  <inkml:trace contextRef="#ctx0" brushRef="#br0" timeOffset="12343.5697">18849 13209 2290,'-12'0'130,"-5"0"6,1 3 4,-4 3 2,9 1 4,3 5 2,3 5 1,4 4 2,1 2-2,1 0-126,2 0-61,7-2-126,4-10-144,9-3-31,7-1-212,0-7 0,-1-4 0</inkml:trace>
  <inkml:trace contextRef="#ctx0" brushRef="#br0" timeOffset="12785.8336">18947 12929 1465,'0'-7'75,"-2"0"7,2 4 24,0 3 32,0 9 30,4 14 12,3 11 6,0 10 3,4 10 3,1 3-79,-2 3 5,-3-7-8,-3-2-21,1-9-30,-4-8-31,-1-6-5,2-10 12,-1-7-2,-1-8-2,4-6 4,1-9-4,1-9 1,2-4 1,5-6 0,-1-1-1,2 7-9,4 7-16,-3 7-2,-2 7-2,-2 4-3,-1 0-1,-2 4-3,-2 7-5,0 1-17,-3 5-36,4 4-76,3-1-196,-6 6-282,-1-4 0,2 2 0</inkml:trace>
  <inkml:trace contextRef="#ctx0" brushRef="#br0" timeOffset="13888.1775">18309 14130 312,'0'-5'84,"0"-3"36,0 0 33,0 2 33,0 1 28,0 5 8,0-2 1,0 2 12,0 0 28,0 2-20,0 7-11,1 6-14,3 10-26,-3 10-26,5 7-25,0 4-3,-2 0-1,1 0-8,-2-5-24,-1-5-22,-4-6-15,-1-2-8,-3-7-3,-3-1-1,-9-4-3,-8-3-3,-7-4 0,-5-1-3,-6 0-12,0-7-19,2 2-14,12-3-20,11-3-49,12 3-52,7 0-71,10-1-124,45-11-402,-22 5 0,4-4 0,16-5 0</inkml:trace>
  <inkml:trace contextRef="#ctx0" brushRef="#br0" timeOffset="14707.8049">18515 14364 2096,'-6'3'106,"1"2"20,0 3 11,-1 6 12,4 1 4,2 5 3,0 1 4,5-3 1,-1-2 6,3-5-73,6-4-26,1-4-19,0-7-11,2-4-13,1-6-5,-2-6-4,-3-2-7,-6-6-4,-4-1-7,-7 1-3,-5 6-4,-8 3-2,1 12-3,-4 3-22,6 4-52,8 4-90,4 0-96,7-4-66,9 0 2,7 0 5,6-4 3,5-3 3,3 0 6,-6-6 45,-7 4 124,-9-1 139,-5 7 149,-3 2 143,-4 5 35,0 5 17,0 3 13,0 5 4,0 3 0,3 6-19,0-1-72,3 1-46,3-2-50,3-4-73,-2-7-34,5-6-23,-3-5-14,1-3-5,-2-6-6,2-5-8,0-5-8,-2-7-10,-4-2-2,-1 1-3,-2 3-2,-1 6-2,-3 11 2,2 2 4,0 7 2,1 9 8,0 4 9,1 7 10,5 8 3,3 2 6,-3 0 6,1 2 8,-2-2 13,-5 4 23,-7-1 27,-7 1 9,-11 2 4,-10-2 0,-8 1-1,-7-3-2,0-8-9,6-10-25,11-7-56,13-11-82,7-11-93,16-10-150,9-13-517,10-3 0,14-8 0,7-3 0</inkml:trace>
  <inkml:trace contextRef="#ctx0" brushRef="#br0" timeOffset="14971.1056">19179 14272 1761,'-11'0'185,"-2"4"23,-7 4 16,2 4 5,2 0 4,3 6 1,3 6 2,9 1 0,-3-2 2,1 2-142,6-1-43,1-2-32,1-2-56,9-4-71,5-5-114,11-6-498,0-4 0,4-2 0,-3-11 0</inkml:trace>
  <inkml:trace contextRef="#ctx0" brushRef="#br0" timeOffset="15313.6883">19296 14362 1983,'0'3'98,"3"-1"32,3 6 27,2-4 16,-1-4 9,8-3 2,0-1 3,-1-6-2,-4-5-4,1-4-87,-7-4-19,-4 4-30,0 0-24,-12 2-10,-1 6 7,-7 5 20,-4 3 26,1 11 9,6 2 8,9 10 11,3 4 2,7 7-1,2 0-4,3-2-21,6 0-61,4-4-72,7-8-187,6-17-569,4 3 0,10-10 0,7-11 0</inkml:trace>
  <inkml:trace contextRef="#ctx0" brushRef="#br0" timeOffset="17572.384">21262 10288 1850,'0'0'154,"0"-1"29,-2-1 16,2 2 7,0-3 3,0 3 3,-2-1-1,2 1-2,0 0 15,0 1-80,0 8-7,0 10-13,4 14-6,-3 13 1,3 9 3,-1 8 0,3-2 3,-1-3 8,0-12-9,-4-10-9,1-12 3,-1-12-4,-1-7-5,0-5-10,2-7-4,-2-7-1,0-9 0,-3-5-6,-4-10-8,1-5-29,-3-5-31,2 5-13,1 4-2,4 5-3,2 11-15,0 8-2,0 4-3,5 2 1,0 2 0,0 2 1,1 0-3,0 1 0,2 0 2,-2 2 2,4 0 13,3 0 1,0-1 1,-1 1-3,-4 2-5,0 0 0,2 0 3,-6 2-2,5 3 0,2 5 0,2 2 1,-3 5 1,1 0-4,-5-3 3,-3 6 8,-6-3 1,-4 4-1,-10 1 3,-7 5 1,-6 2 1,0-1-3,7-5 2,7-3 3,5-9 1,11-4 1,0-4 2,3-3 2,2 0-2,10 0-2,5-1-1,5-2 0,8 3-3,7-2 1,-2 5-4,-5 4-8,-4 3-4,-9 5-4,-7-1 1,-10 3 1,0 2 3,-9 2 0,-10-3 3,-6 2-1,-6-1 3,-11-1 4,4-5 0,2-8-20,6-5-57,6 0-90,11-12-77,3-7-126,20-10-185,6-3-336,11-4 0,6 2 0</inkml:trace>
  <inkml:trace contextRef="#ctx0" brushRef="#br0" timeOffset="18302.4743">21684 10527 1328,'6'0'147,"3"5"28,2-1 24,5-1 15,3-3 8,-3 4 9,-1-4 3,1-4 3,-2-3 1,-2-3-107,-6-2-35,-1-5-29,-5 0-22,-6 2-14,-8-2-7,-1 3-3,-7 6 3,-5 4 12,1 6 11,3 8 3,4 9 0,3 5 3,6 10-1,6 3 0,5 1-1,8-1-7,11-5-11,8-4-28,13-8-34,10-11-38,6-4-58,6-10-96,2-14-63,-3-5-41,-6-4-7,-20-7 7,-18 5 68,-14 5 103,-16 7 98,-12 5 83,-5 4 84,4 3 109,-4 5 73,-1 1 43,0 5 11,6 6 0,6 3-62,2 4-88,9-1-71,4 3-41,3-4-15,3-3-6,7-4-3,0-2-3,7-4 1,4-3-7,2-3 0,0-5 0,1-3-6,-6-3-11,-7-1-18,-5 1-13,-3 5-19,-3 1-16,0 5-2,0 3-2,0 7-1,0 2-5,2 9-22,-1 1-47,6 6-11,7-3-38,9-1-54,11-5-43,6-8-49,6-8-59,5-8-260,-12-1 0,-9-5 0,-13-3 0</inkml:trace>
  <inkml:trace contextRef="#ctx0" brushRef="#br0" timeOffset="18704.1044">22358 10507 904,'-4'-10'104,"4"0"0,-1 1 12,-1 3 34,4 4 28,1 10 23,2 4 14,3 8 3,0 3 2,1 6-85,-2 0-10,-3-1 11,-2-4 7,-1-3 15,-1-9 10,0-5-10,0-4-13,0-7-1,0-6 0,0-9-4,4-8-4,3-9-14,9-6-22,8 4-43,2 1-42,3 11-13,-5 9 0,-5 10-2,-3 4-4,0 6-2,-4 4-4,2 7-1,-4 0 0,-4 6 0,-3 3 0,0 2 2,-3 0-10,5 0-55,1-4-100,6-4-170,3-26-407,3 15 0,9-9 0,3-6 0</inkml:trace>
  <inkml:trace contextRef="#ctx0" brushRef="#br0" timeOffset="19006.2984">22805 10418 2652,'-15'4'88,"-6"4"5,3 5 5,2 2 15,9-3 18,7 1 12,7-3 7,5-5 4,7 1 2,7 0-75,10 0-10,6 0-3,3 6-8,-4 1-19,-8 2-18,-12 8-10,-15 3-6,-17 6-4,-13 4-2,-12 2-17,-3-1-32,-12-3-76,5-12-237,3-6-358,8-15 0,10-13 0,11-18 0</inkml:trace>
  <inkml:trace contextRef="#ctx0" brushRef="#br0" timeOffset="19846.1398">24386 9742 1504,'0'0'77,"0"1"31,0 3 31,1 7 23,1 7 18,3 12 10,1 13 4,4 11 35,4 8 30,3 11-16,3 10-2,-1 12-21,2 12-20,-6 14-19,-4 13-13,-2 7-8,1 5-2,2 4-28,5-1-24,1-2-20,6-4-11,0-4 7,-6-3 6,5 0 9,-4 3 6,-5 1 5,2 5-1,-5 1-4,5-2-3,-3-7-4,6-3-10,-1-5-19,0-7-2,3-5-1,-4 1 28,-6-4 28,-6-4 30,-2 0 15,-3 1 7,-3-5-3,-2 7 9,2-5 2,-2 1-3,3-1-17,1-4-37,1-8-33,0-5-33,1-8-16,-1-8-14,0-6 1,0-11-10,0-9-3,0-6-9,0-6 2,0 1 1,-1 2-3,-7 9 0,1 3 1,0 5 2,-3-3-10,4-5-39,3-10-55,3-11-47,-3-11-74,3-11-48,0-14-91,0-13-159,15-22-798,-8-11 0,-2-25 0,7-23 0</inkml:trace>
  <inkml:trace contextRef="#ctx0" brushRef="#br0" timeOffset="20638.1324">25461 10349 2877,'-16'-4'102,"-10"4"16,-7 0 13,-9 2 5,-1 6 4,3 9 1,4 6 4,9 8 0,6 7 1,13 3-79,5 5-24,10 4-16,7-3-13,12-1-16,7-1-11,9-12-18,9-9-38,6-10-113,4-14-183,-1-25-349,5 4 0,-4-11 0</inkml:trace>
  <inkml:trace contextRef="#ctx0" brushRef="#br0" timeOffset="21038.5851">25747 10530 2273,'-18'-3'160,"-6"3"21,-3-1 21,-6 5 19,7 5 11,5 7 8,8 1 8,5 5 7,4 2 5,5-5-125,7-2-21,1-2-9,3-2-15,7-9-8,4-4-5,-1-4-7,0-9-4,0-5-7,-2-3-3,-7-2-10,-2-2-6,-7 7-11,-2 2-18,-2 7-11,0 3-6,0 7-3,0 4 0,0 7-3,0 5 1,3 6 0,3 5-3,6 4-9,7-2-3,5-6-25,5-4-39,0-8-65,2-9-106,4-8-194,-7-11-368,-6-2 0,-7-7 0,-5-8 0</inkml:trace>
  <inkml:trace contextRef="#ctx0" brushRef="#br0" timeOffset="21257.7734">26021 10285 1696,'0'-15'164,"0"1"9,2 0 34,-2 4 41,0 9 27,0 15 12,3 9 7,2 11 1,0 7 2,4 7-144,-4 1-23,1 1-13,0-4-59,0-3-99,-2-8-156,8-10-225,2-7-324,-2-10 0,7-11 0,5-14 0</inkml:trace>
  <inkml:trace contextRef="#ctx0" brushRef="#br0" timeOffset="21757.6686">26283 10384 2875,'-8'0'101,"-7"5"15,0 7 6,-4 7 4,4 5 2,3 12 2,4 2 0,3-1 2,5-3 4,-3-4-74,6-7-11,4-8-5,5-4-5,7-7-2,8-2-10,8-7-32,1-4-50,8-3-69,-4-6-61,-7-4-71,-7-4-11,-11-1-5,-8 2 28,-5 2 56,-2 9 61,0 4 75,0 3 81,0 3 88,0 0 70,-6 0 74,-1 1 22,-1 0 17,-4 0-23,-5 2-55,1-1-54,1 4-41,-3 0-29,9 6-20,3 1-13,4 6-10,2 4-20,0 4-22,9 2-14,9-2-6,9-2-17,11-1-57,10-6-74,8-5-165,25-14-538,-24 3 0,0-10 0,-4-6 0</inkml:trace>
  <inkml:trace contextRef="#ctx0" brushRef="#br0" timeOffset="22091.7886">26826 10391 2706,'-13'3'92,"-6"4"8,-3 7 3,-2 6 3,9-3 4,6 4 23,6-1 20,9-6 20,7-2 9,1-2-70,7 0-10,3-2-10,-3 3 0,2-1 1,-4 4-7,-2 0-30,-5 4-21,-6 1-18,-4-1-11,-6 5-5,-6 0-4,-10-2 0,-4-2-5,-10-2-26,-6-7-50,3-5-118,3-13-198,5-7-363,11-14 0,8-14 0,5-9 0</inkml:trace>
  <inkml:trace contextRef="#ctx0" brushRef="#br0" timeOffset="22882.2708">27592 9710 717,'0'-8'99,"0"3"5,2-2 14,-2 2 33,0 5 20,0 2 17,0 5 15,0 6 11,0 5 12,1 13-37,2 11 24,0 16 22,2 14 1,5 21-14,2 18-14,3 16-14,4 13-10,1 9-1,0 6 2,1 2-30,3 4-37,-1 1-14,1-1-7,0 4-11,0 2-2,-1-2 8,2-3 10,2 0 1,-2-1-2,-5 2-4,1-6-2,-4 1-7,-5-3 0,-3-6-4,0-6-2,1-7-8,1-8 6,0-7-10,5-11 4,-2-8 20,2-4 8,-2-7-3,-4 2 13,-4-4 11,-4 0 7,-2-6-8,1-6-17,1-6-1,3-9-8,3-7-37,0-14-13,-2-7-4,0-11-26,0-9-8,-4-5-3,0-3-3,-2-3-22,0-3-49,0 0-64,0 3-20,0-3-35,0-3-29,0 3-18,0 0-49,2 0-55,-1 0-18,4 0 1,1 0 9,0-6-30,11-6-192,-11 1-178,-2-4 0,-1-7 0</inkml:trace>
  <inkml:trace contextRef="#ctx0" brushRef="#br0" timeOffset="24172.1541">28442 10230 2845,'0'-5'123,"-6"2"22,-4-5 24,-7 1 13,-4 3 5,-3 4 3,3-3-1,2 3 1,6 5 0,2 0-107,3 4-14,3 6-24,5 2-22,-3 3-13,3 3-5,6-1 0,1 0 4,6-5 3,2 2-1,9-4-1,2-3 0,-1-1 3,-2-3-2,-4 1-1,-5 0 0,-4 2-2,-5 1-4,-4 3-2,-2 4 3,-7 1 2,-6 1 0,-9 1-2,-7-2 0,-5-4 1,1-2 3,4-8-4,4-1-11,8-6-65,9-9-86,15-8-79,15-10-151,14-19-403,14 5 0,10 1 0,7 3 0</inkml:trace>
  <inkml:trace contextRef="#ctx0" brushRef="#br0" timeOffset="24474.2808">28691 10311 1976,'-6'10'186,"-5"6"22,-2 2 10,-1 10 7,2-2 10,6-3 5,6 3 5,9-8 7,6-4 7,6-6-144,2-4-34,10-5-24,3-5-10,-3-6-3,-5-7-15,-5-1-8,-6-4-8,-11 2-10,-9 1-7,-11 4-6,-7 6-4,-6 7-18,-3 2-34,1 4-69,13 2-150,5-2-496,8 2 0,14 1 0,8-5 0</inkml:trace>
  <inkml:trace contextRef="#ctx0" brushRef="#br0" timeOffset="24963.9798">29158 10301 2476,'-25'0'124,"-10"1"29,-11 3 16,-5 4 11,10 2 7,9 6 8,10 4 5,8 1 0,11 1 0,0-3-91,9 0-20,8-4-23,5-3-12,7-7-10,7 0-4,3-10-5,-1-4-5,0-8 2,-5-6-4,-6-6-5,-5-6-12,-7-6-6,-9-7-6,0-4-1,-6-1 0,-3-4 3,0 5 2,-2 6 5,0 15 0,3 8-8,4 12 7,-1 8 5,2 8 4,0 12 3,0 8 2,2 9 0,2 11-2,4 7-5,-1 3 2,5 0 11,2-1-8,-4-1-3,-1-6-29,2-5-104,4-5-295,-3-11-454,9-6 0,8-14 0</inkml:trace>
  <inkml:trace contextRef="#ctx0" brushRef="#br0" timeOffset="25364.4079">29614 10271 2706,'-16'-3'98,"-6"0"10,-7 3 10,-2-2 10,5 4 7,5 4 9,-2 4 9,5 6 7,3 6 4,7 2-80,4-2-8,5-1-5,4-2-7,7-4-3,0-6 1,6-6-5,0 0-6,2-9-3,-1-3-4,-8-5-2,-1-1 1,-4-2 1,-3 5-11,-3 3-4,0 5-4,0 7 1,0 5-2,0 8 1,4 9-7,3 6-5,5 9-33,6 2-118,18-5-316,-10 2-394,1-7 0,-8-9 0,-5-8 0</inkml:trace>
  <inkml:trace contextRef="#ctx0" brushRef="#br0" timeOffset="28632.7267">21928 11746 1911,'-4'1'88,"-3"0"33,4 1 35,-3-1 40,6 2 32,0-3 34,0 0 28,0 0 20,0 0 12,0 0-57,0 0-20,0 0-23,3 0-28,10 0-36,3 0-32,9-3-33,10 3-26,4 0-19,5 0-14,0 3-6,-10 2-4,-1 4-10,-10 8-4,-12 2-1,-7 3 7,-8 0-2,-12 3 2,-5-1 1,-3 2 1,-3-2 0,6-3-1,6-6 0,11-2-3,0-5-6,1-5-11,6-2 8,4-1 1,-3 0-6,13-1 4,2 4-1,8-1 0,-3 3 2,5 1 2,-4 8-1,3-4 2,-3 7-7,-4 2-5,-3 3 5,-9-1 0,-2-1 8,-5 4 4,-2-7 8,-9 3 6,-3-2 10,-6 2 10,-6-5 4,-9-2 23,0 0 13,-5-3 17,-1-7-1,-4-1 7,5-3-14,3-2-3,11-1-3,9 2 1,6-1-9,6-2-20,3 4-11,0-1-27,0 1-19,0 1-54,0 0-31,0 0-33,0 0-36,0 0-70,6 0-152,15-8-812,-7 1 0,7-6 0</inkml:trace>
  <inkml:trace contextRef="#ctx0" brushRef="#br0" timeOffset="29553.5517">25881 11627 1928,'-2'0'137,"0"2"37,2-1 14,0-1 3,0 0 7,7-3 12,2-3 13,14-6 12,5 1 9,8-3-85,8 2-43,1 3-35,4 4-15,0 2-4,-5 8-4,-7 4-10,-8 8-11,-19 6-5,-11 11-7,-18 6 3,-16 7-2,-14 3 1,-8 3 1,-4 0-1,3-6-2,9-5 0,17-10 2,11-10 9,12-8-2,9-10-1,6-5 0,11-8 4,5-7 2,8-4 6,8-2 1,7 0-2,6 2-2,0 5-17,4 4-5,-1 5-9,0 5-17,-7 1-24,-7 4-28,-5 2-68,-2 1-104,3-2-206,-6-15-400,2 15 0,5-3 0,-2-6 0</inkml:trace>
  <inkml:trace contextRef="#ctx0" brushRef="#br0" timeOffset="30149.9875">29013 11318 1898,'0'0'110,"0"-3"20,0 1 24,0-2 30,0 1 4,0 1 2,0 2 36,0 5 48,0 10 22,0 11-66,0 14-18,0 18-12,0 8-15,0 4-26,0-2-2,0-5 0,1-7-31,1-9-43,-1-10-23,1-9-7,1-7-17,-2-7-5,-1-3-8,2-3-1,-2-2-3,0-1-1,0-1-2,0-1-4,0-3-1,0 2-21,0-2-62,1 0-76,1-2-99,4 1-201,-2-20-459,-1 17 0,-1-2 0</inkml:trace>
  <inkml:trace contextRef="#ctx0" brushRef="#br0" timeOffset="31030.2659">22408 13129 754,'0'-8'109,"0"3"23,-1-3 29,1-3 28,-2 3 29,1-1 29,-1 0 39,-1-3 26,-2-1 19,2 5-37,-4-4-16,3 0-8,-4 2-14,5 0-15,0 0-13,1 1-15,2 2-33,0 1-25,-1 3-24,1 3-18,0 3 5,0 6 2,1 10-6,4 10-4,3 12-8,-2 12-2,5 1 13,-1 5 9,-6-5 22,-1-4 0,-3-7-19,0-3-14,0-11-4,0-4-8,0-10-3,0-6-7,0-4-14,0-2-78,0-2-79,0-7-90,0 0-164,18-10-942,-12-1 0,6-3 0,8-1 0</inkml:trace>
  <inkml:trace contextRef="#ctx0" brushRef="#br0" timeOffset="31534.8716">26716 12719 2781,'0'-2'31,"0"1"4,-3-1 17,0 2 26,-1 3 40,-6 9 29,-3 2 22,-3 15 18,1 8 7,-3 11-27,4 2 2,6 2-4,5-9-14,3-5-13,3-11-32,8-10-27,5-7-20,7-7-19,11-3-9,7-5-10,3-4-61,6-2-96,7-7-223,-9-36-517,3 32 0,-7 3 0,-4-1 0</inkml:trace>
  <inkml:trace contextRef="#ctx0" brushRef="#br0" timeOffset="31786.203">27068 12743 2326,'-1'0'101,"-1"6"35,2 5 22,-5 16 12,3 7 6,2 20 3,0 7 2,0 3-1,6 6-3,1-5-69,4 0-50,5-7-80,7-9-250,-5-9-459,6-11 0,0-14 0,9-10 0</inkml:trace>
  <inkml:trace contextRef="#ctx0" brushRef="#br0" timeOffset="32437.0269">29043 12649 1652,'-2'0'127,"-1"0"35,2 2 27,-2-2 31,3-2 21,0 2 13,0-1 2,4-2 3,4-3 3,4 0-86,10-2-27,5 0-27,7 5-25,0-1-25,-2 6-21,-5 5-5,-5 8-2,-6 9 1,-12 6-2,0 11-6,-12 0-2,-9 5 0,-7-4 1,-3-4-3,-5 0 0,10-4-3,5-6-2,8-2 5,6-4 8,5-4 13,5-5 4,8-4 0,9-6 0,14-1-1,11-5 0,7-1-4,-1-5 4,-3-1-10,-5 1-13,-14-1-23,-8 4-28,-11 1-45,-6 5-60,-7-3-59,1 6-124,-4-3-186,-4 5-343,-5-3 0,-10 4 0,-7-1 0</inkml:trace>
  <inkml:trace contextRef="#ctx0" brushRef="#br0" timeOffset="33199.02">22744 14443 2990,'0'0'52,"0"3"45,0 3 33,0 14 11,0 12 11,0 11 6,0 14 3,0 7 2,0 2-1,0 2-13,0-4-34,0-12-52,0-8-87,1-11-91,13-16-265,-7-10-422,4-10 0,8-14 0,7-16 0</inkml:trace>
  <inkml:trace contextRef="#ctx0" brushRef="#br0" timeOffset="33848.0883">26745 14098 2927,'0'0'32,"-8"0"8,-8 0 21,-9 0 31,-9 5 36,-8 4 14,1 4 4,-1 8 4,15 3-1,9 4-26,8 4-2,7 1-6,3 0-20,3-6-21,7 0-21,5-5-9,11-3 5,7-3 1,6-1 5,0-3 0,-6 0-3,-6-3 3,-12 4 7,-7 2 2,-5-3-8,-10 5 0,-4 0-3,-7 1-2,-5-1 3,-4-1 4,-2-4 0,-4-4-2,3-3-8,5-3-12,-1-2-33,8-3-53,9-5-128,5 1-173,10-18-625,8 9 0,8 0 0,8-4 0</inkml:trace>
  <inkml:trace contextRef="#ctx0" brushRef="#br0" timeOffset="34860.1506">29580 13902 1219,'-1'0'63,"1"0"12,-2 0 5,2-2 12,0 2 27,2 0 33,-2 0 30,0 0 20,4 0 20,5 0-6,3 0-25,12 0-1,5 0 6,1 0-6,0 0-25,0 0-28,-3 0-26,0 0-16,-4 6-16,1 2-13,-5 7-12,-2 4-2,-7 3 0,-5 9 6,-11 1 11,-9 8 7,-10 0 6,-4 1 1,2-3 0,1-4 1,8-6 0,11-5-3,3-3-7,4-8-7,2 1-3,-2-3-8,6 0-1,5-4-6,11 1 2,8-3-5,11-4 0,9-4-6,2-3-4,5-4-6,-7-1-9,-3-2-4,-11 3-5,-9 0-3,-12 6-6,-6 0-1,-3 3 0,-6 1-1,0 1 0,0 0 0,0-1 2,0 1-1,0-2-2,0 2 1,0 0 2,0 0 1,0 0-2,0 0 1,3 0 0,-3 0-1,0 0-2,0 0 2,0 0-4,0 0 4,0 0 0,0 0-4,0 0 1,0 0 0,0-1 0,0 1 0,0 0-1,0-2 1,0 2 0,0 0-21,0 0-17,0 0-31,0 0-17,0 0-30,0 0-44,-3 0-56,3 0-98,-3 0-151,3-10-355,0 9 0,0-1 0,0-5 0</inkml:trace>
  <inkml:trace contextRef="#ctx0" brushRef="#br0" timeOffset="41368.6748">16584 8743 101,'0'-3'59,"0"-1"23,0 2 32,-3 0 28,3 1 20,0 1 21,0 0 12,0 0 11,0 0 11,0 0-28,0 0-20,0 0-14,0 0-28,0 0-27,0 0-9,0 1 3,0 3 8,0 6 24,3 7 11,-1 7 8,4 10 2,1 6 0,-1 9 6,4 2 4,-3 2-8,-3 1-21,-2-8-12,-1-5-25,1-7-18,-4-8-10,2-4-10,0-8-2,2-7-5,-2-4-40,0-3-73,0-3-162,11-14-567,-10 0 0,-2-4 0</inkml:trace>
  <inkml:trace contextRef="#ctx0" brushRef="#br0" timeOffset="41672.1328">16390 8758 1102,'0'0'141,"-1"2"13,1-2 26,0 1 48,0-4 27,0 5 16,1-1 9,4 1 9,2 0 5,11 1-113,8-3-22,13 2-11,10-2-32,3-5-90,8-2-230,-7-10-520,-8 8 0,-9-1 0</inkml:trace>
  <inkml:trace contextRef="#ctx0" brushRef="#br0" timeOffset="42130.8783">17051 8930 2112,'-20'2'74,"-4"5"6,-7 4 8,1 3 4,10 1 16,3 2 17,10 1 14,4 0 8,3 3 6,3-3-74,1-4 1,4 0 4,4-7-3,3-4 0,7-3-16,-2-6-17,4-5-15,0-6-18,2-2-35,-9-7-18,0-1-19,-6 2-7,-8 6-17,1 2-1,-4 11 1,0 6 4,0 6 6,0 6 11,0 8 26,3 1 17,3 3-9,4 0-13,8-2-28,1-9-89,16-6-386,-5-5 0,-2-4 0,1-9 0</inkml:trace>
  <inkml:trace contextRef="#ctx0" brushRef="#br0" timeOffset="42630.551">17353 8514 1692,'0'4'110,"2"6"25,1 12 16,4 10 5,6 13 7,8 10 12,1 7 15,-3 1 10,-2-1 7,-8-3-62,-2-8-26,-5-6-17,0-7-6,-2-12 4,0-5 16,0-9 9,0-7-16,0-5-5,0-7-12,0-9-14,4-2-9,5-5-9,8-3-8,7 1-10,5 7-21,1 3-21,0 7-1,-5 5-3,-1 2 0,-4 6 3,-10 2 0,-5 5-2,-2 3-1,-6 4 3,-11 3 0,-5 2-5,-10 0 1,-5-1-7,-3-5-3,7-4-20,11-10-67,11-4-140,14-16-592,8-1 0,10-6 0,15-4 0</inkml:trace>
  <inkml:trace contextRef="#ctx0" brushRef="#br0" timeOffset="43254.2689">17929 8911 1729,'-3'2'63,"3"0"25,-4 3 27,4 0 15,7 0 11,3 0 7,2-4 5,6-1 4,3-4 3,-3 0-42,0-6-20,-4-4-27,-4-1-37,-6 0-32,-2 2-22,-2 1-17,1 1-16,-2 2-19,-1 4-7,1 0-1,-1 4 0,-1 1 4,-1 0 10,3 0 17,1 0 11,-3-1 2,3-2-14,0 0 1,0-2 2,0 0 5,0-6-1,0 3-1,0-4 14,0-4 16,0-2 20,0-3 31,0-4 40,-6-5 28,-1-2 29,1 3 27,-2 6-1,1 5-1,7 10-10,-3 6-12,3 7-11,0 4-3,3 5 20,-6 6 14,6 7-6,1 9-12,3 8 13,2 4 4,-1 8 0,1 2-4,-1-2-9,-2-3-16,-2-5-39,0-8-32,-1-8-69,-1-5-134,11-8-323,-7-6-443,0-6 0,3-10 0,9-9 0</inkml:trace>
  <inkml:trace contextRef="#ctx0" brushRef="#br0" timeOffset="43612.8696">18250 8907 2495,'0'-1'42,"0"1"15,6 0 7,6-3 3,0-1 2,9-2 3,2-1-1,-3-5 2,-6-1-1,-6 2-26,-5-1-13,-7 0-13,-9-1-6,-6 6 3,-5 2 13,-5 5 24,2 6 28,6 8 16,-2 5 16,7 2 7,5 8 3,5 2 3,9-2 3,7-1-2,14-6-16,9 0-26,7-5-40,15-5-64,2-4-132,21-11-709,-28 3 0,-8-7 0,-9-3 0</inkml:trace>
  <inkml:trace contextRef="#ctx0" brushRef="#br0" timeOffset="44240.686">20225 8700 1036,'-16'-4'156,"-3"0"12,-7 2 16,-4-2 10,5 8 8,5 4 7,4 6 4,6 5 4,7 1 1,3 2-122,0-1-21,7-4-2,3-2-6,10-3-7,5-1-7,11-5-6,4 0-2,-2-2-5,2-2-1,-6 0-6,-10 4-11,-5 1-13,-9 3-8,-6 4-1,-7 1 2,-4 4-1,-10 5-1,-3-2 4,-8-3 0,-3-2 3,3-8 6,4-4 6,5-9-9,7-4-51,9-9-151,3-12-464,6-2 0,9-3 0,11-5 0</inkml:trace>
  <inkml:trace contextRef="#ctx0" brushRef="#br0" timeOffset="44502.3408">20483 8756 1791,'0'7'111,"0"3"34,0 7 20,0 0 16,3 2 14,3 1 2,8-5 4,4 0 3,9-2 5,3-4-83,2-6-19,-5-3-32,1-2-20,-9-8-16,-1-1-26,-9-4-49,1-5-95,-7-8-162,-1-4-377,-2 7 0,1 3 0,-1 6 0</inkml:trace>
  <inkml:trace contextRef="#ctx0" brushRef="#br0" timeOffset="45102.8972">20911 8712 2036,'0'0'53,"0"5"16,1 4 7,2 5 4,0 6 4,3 6 1,3-1-2,-1-3 3,-2 2-1,-5-9-23,2-1 0,-3-5 21,0-5 9,0-2-1,0-5 0,0-3 0,0-7 1,-3-5-5,3-7-3,0 0-5,3 0-24,8 4-39,-2 4-17,5 8-3,5 5-1,0 3 0,4 5-2,0 4 3,-1 2 0,-3 1-1,-5 2-3,-4-1 3,-6-1 1,-2-3 10,-2-4 13,0-2 2,0-2 11,0 0 0,0-6 2,5-4-1,6-8 6,8-4-1,7-3-2,6 1-11,-3 10-16,-7 6-6,-7 6-6,-5 6-1,-10 7 2,7 6 2,-4-1-5,4 6-3,2 0-11,3-3-36,3-1-103,3-6-143,3-6-387,-3-1 0,5-2 0,-2-6 0</inkml:trace>
  <inkml:trace contextRef="#ctx0" brushRef="#br0" timeOffset="45698.0351">21594 8661 2006,'0'2'61,"0"0"15,0 6 11,2 1 8,5 6 3,-3 3 0,4 6 1,-2 0-1,0-1 2,-2-3-31,-1-3-27,0-5-5,-3-4 21,0-4-2,0-2-4,0-5 4,0-5-1,0-7-1,2-7-2,1-1 1,3-4 3,3 4-10,5 3-31,-2 7-6,7 3 0,1 6-3,0 1 1,2 4 0,-1 5 0,-3 4 0,-5 2-5,-5 3-3,-3 2 1,-1 0 1,-4-8 13,2-1 37,-1-4 11,-1-3 5,3-4 3,8-5-1,1-6 0,7-7-7,4-4-1,0-3-11,1 5-14,-7 4-45,-6 13-13,-5 5-3,-3 7-1,-3 7-1,-3 9 0,3 3 4,3 5-14,-3 1-11,7-5-35,6-3-119,11-12-139,9-14-321,11 3 0,5-5 0,8-7 0</inkml:trace>
  <inkml:trace contextRef="#ctx0" brushRef="#br0" timeOffset="46378.3612">22340 8663 2679,'-19'0'99,"-7"1"12,-4 3 11,-3 4 7,13-1 7,2 6 8,9 2 17,3-2 8,6 2-1,3-3-73,5-2-10,3-1-7,2-6-5,5 1-7,3-6-2,2-2-8,-5-7-17,0-1-12,-6-4-3,-5-1-21,-4 2-47,-3 5-24,-3 6-6,3 4 1,3 7-2,-3 6 1,3 3 1,3 3 2,9 7 4,7-3 8,6-2 26,5-4 2,3-5-22,-3-8-95,0-4-122,-11-9-85,-8-3-9,-9-8 7,-2-1 31,-6-7 37,3-2 51,-5 1 62,4 2 66,-2 8 91,0 6 121,-1 9 96,4 4 35,0 5 21,0 7-19,4 2-30,0 4-31,3 6-44,-3-5-43,4 0 6,-4-4 23,-1-2 39,-2-4 18,-1-7-19,0-1-10,-1-2-4,-2-6-2,0-8 1,0-5-2,0-5-8,0-5-24,0 2-85,3 4-76,9 6-53,5 3-74,5 3-144,28-5-406,-5 10 0,2-2 0,-4 2 0</inkml:trace>
  <inkml:trace contextRef="#ctx0" brushRef="#br0" timeOffset="46573.8373">22850 8574 1695,'2'14'87,"-1"4"5,4 7 3,0 4 2,-1-4 1,3-2 1,2 0-10,-4-6-90,9-9-141,-2 1-299,6-7 0,11-4 0,4-5 0</inkml:trace>
  <inkml:trace contextRef="#ctx0" brushRef="#br0" timeOffset="46937.4809">23170 8562 1533,'-13'-1'40,"-8"1"7,-3 0 6,2 4 11,4 5 18,8 2 22,7 4 17,0 2 9,6 1 10,8-4-31,1-2 5,6-2-5,3-3-8,2-3-5,-4-4-20,-1 0-35,-7 3-36,-5 2-10,-3 2-12,-1 4-4,-8 3-3,-5 3-2,-8 1 5,-7 2-7,-3-3 3,2 0 14,9-9-5,10-3-117,11-12-394,7 1 0,11-8 0,7-6 0</inkml:trace>
  <inkml:trace contextRef="#ctx0" brushRef="#br0" timeOffset="47169.99">23404 8571 1346,'0'10'84,"0"3"21,0 6 6,3 4 1,3-2 3,-1 0 1,5-2-10,2-1-18,2-2-13,1-7-80,6-5-96,4-4-87,13-5-204,-8-2 0,-6-5 0,-7-2 0</inkml:trace>
  <inkml:trace contextRef="#ctx0" brushRef="#br0" timeOffset="48064.8722">23624 8604 1286,'-1'0'81,"-3"0"20,4 2 33,-1 0 31,1 3 20,0 2 14,5 4 2,-5 0 3,4-2 3,3 4-73,-2-3-4,-1-2-20,-1-2-31,1-4-29,0 0-19,-1-2-22,6-2-25,2-3-22,-1-4-25,0-4-16,0-8 1,-7-1 18,-2 1 25,-1-1 12,0 7 14,0 5 10,0 3 16,0 2 28,0 4 29,2 0 22,2 3 0,5 1-14,3 2-22,6-1-12,1 0-14,4-3-2,0 0 0,4-2-23,2 0-35,-2 0-60,3-2-97,-3-6-81,-4-1-3,-6 0 1,-6-2 12,-5 2 47,-4 5 86,-1-1 81,-1 3 52,0 2 61,2 1 97,-4 0 84,1 3 0,-1 3-4,-4 0-11,3 7-44,0-3-79,3 1-64,0-1-20,3-2 0,0-5-3,5-1-4,7-2 0,6-3 0,6-7-1,0 0-2,-4-4 0,-4 0-4,-10 3-17,-4 1-7,-4 7 1,-1 3 7,-1 7 7,2 5 7,2 14 5,8 4 21,2 10 19,10 4 16,1 6 20,-3-1 9,-3 4 4,-12-4 3,-3 0-3,-15-5 3,-11-2 2,-10-7-3,-7-5-4,-15-8 4,-3-9 8,-4-9 7,-3-4 0,4 0-7,7 0-8,9-2-9,15 4-9,13-4-22,12 2-35,2-2-63,3 2-114,0 0-268,0 0-659,0-4 0,-1-2 0,-10-6 0</inkml:trace>
  <inkml:trace contextRef="#ctx0" brushRef="#br0" timeOffset="58031.2859">21245 16126 544,'0'-3'44,"0"1"23,1 0 18,-1-1 15,0 3 11,0 0 8,0 0 6,0 0 6,0 0 10,0 0-14,0 0-17,0 0-19,0 0-11,2 0-4,-2 0-3,0 0 0,0 0 0,0 0-5,0 0-9,0 0-6,0 0-6,0 0-4,0 0-6,0 0-12,0 0-5,0 0-7,0 3-3,0-1 4,0 1 6,0 1 11,-3 1 13,0-2 14,0 1 12,0 0 11,-3 0 1,3 0-1,-2 0 0,2 0-3,-1 1-7,1-1-11,3 0-12,-4 0-16,4-2-10,0 1-11,0 0-3,0-1 0,0-1 4,0 1 4,0-1 3,-3 3 4,-1 2 6,1-1-1,0 0 0,0 0 5,3 1 0,0-1-2,-1-2-4,-1 1-5,2-1-3,0 0-2,0-3-3,0 1 2,0 0-2,0-1-7,0 0-12,0 0-25,0 0-6,0 0-40,2 0-87,2-5-126,2-10-357,1 8 0,3-7 0,0-3 0</inkml:trace>
  <inkml:trace contextRef="#ctx0" brushRef="#br0" timeOffset="59486.589">21316 16048 492,'-3'0'109,"-4"0"34,3 0 26,-5 0 20,2 2 13,0 3 13,1 1 7,0-1 6,2 4 7,3-3-53,-1 3-33,0-1-19,-1 1-10,2 0-5,-5 1 1,4 0 0,-2-2 3,1 3 0,0-4-4,-3 5-8,1 1-8,1-1-8,-2 4-7,3-1-4,-1 6-8,-3 1-3,1 2 2,3 2-1,0 0 4,-3 2 6,3 1 3,-2 1 0,-2 0-9,4-1-5,-1 1 3,2 2-5,-1-1-4,3 3 2,0 2 0,0 3-3,-2 0-3,1 2-2,-1-2 2,1-1-1,-1-2-7,2-2 0,0 0-5,0 0-8,0 1-5,3-2-1,0 4-7,2 1 1,1-2 0,3 2 1,-2-3 4,1 1-1,-2-4 2,0 0-3,1-3 4,0-3-5,-3-3 2,4-1-4,1 0 0,-2-2-4,-1 3-6,2-1-2,2 1-2,-1 0 4,-3-1-3,2-2 15,-1-3-6,-1-1 4,-3-2 4,4-1 3,-4-1 2,1 0 2,3 0 2,-1 1-11,2 4 5,1 0-18,3 2 3,-3 1 2,0 1-1,2-3-7,-4 1-2,2-2 1,-2 1 0,3 0 13,0 1-8,-2 4 8,2 0 11,-2 1-9,1 1-8,1 1 9,0-3-3,-3 0-3,1 0 6,2-5 7,-1-1-2,2 2-6,-1 1-3,-1-1 2,4 6 5,-3 1-6,0 3 6,0 0-6,-2 0-2,0-3-12,-2 1 2,-3-5 0,3-2-1,-2-1-2,-4-4 2,6 1-5,-4-1 0,1-1 14,3 0-12,-1 2 5,-4 1-1,5-2 2,-5 5-3,2-5 6,-3 0-7,4-4 2,-4-1-8,3-5-72,-3-4-53,4-2-50,-1-7-76,0-6-86,2-9-93,8-17-228,-5-10-375,1-12 0,1-7 0,2-9 0</inkml:trace>
  <inkml:trace contextRef="#ctx0" brushRef="#br0" timeOffset="60672.8849">21979 16297 1607,'0'0'78,"0"0"12,-3 0 19,2 0 25,-2 0 28,-1 0 26,3 0 17,1 0 15,0 0 10,0-3-53,0 3-3,0 0-4,0-1-16,3-6-22,2 2-25,2-2-21,8 2-17,3-1-8,3 2-7,3 2-9,-1 1-9,3 1-9,-1 1-1,2 3-6,-4 0-1,-3 4-6,-3 5-1,-6 6-5,-8 5-3,1 3-5,-4 0 2,-4 2 4,-3-1 6,-6-2 7,-5-2 6,-5-3 2,3-2 1,-1-5-1,8-4 3,5-3 3,6-6-4,2 3-3,2-4-7,-2 0-5,0 3-6,1-3 0,8 4 1,0-3-2,11 3 0,5-1-2,3 4 2,3 0 1,-1 5 0,-3-2-3,-7 6 0,-1-2-1,-10 2-2,-3 1 3,-6 0-1,0-3 3,-3-1 7,-9 3 8,0-2 9,-6 0 6,-7 0 7,-6-5 9,1 1 6,-3-3 3,0-7 0,4 0-1,2-7-5,8 0-9,5-4-12,7 2-19,6 1-52,1 4-42,0 2-73,1 0-137,8 1-231,-3 2-337,3-1 0,4 4 0,3-1 0</inkml:trace>
  <inkml:trace contextRef="#ctx0" brushRef="#br0" timeOffset="61535.7473">22407 17100 1575,'0'0'71,"0"-1"10,0 1 10,0 0 10,0 0 17,0-2 24,0 2 23,0 2 17,0-1 13,0 5-63,0-1 3,1 4-9,-1 0-8,0 4-9,3-1-16,-3 3-20,3 2-21,-3-1-14,0 1-9,2 2-1,-2 4-3,4-4-1,-3 0-1,1 1 1,-1 1 1,2-5-3,-1 2 0,0 0 0,1 1-1,-3-5-2,0 1 1,0-1 2,0 1-1,0-3 1,0 0-2,0-6 0,0 2-2,0-3-3,1-2-1,-1-1-2,2 1-1,-1-1-2,-1 0-1,3 0-1,-3-1 1,3 1-1,-3 0 0,0-1-1,0 3-2,0-3-3,0 1-10,0-2-22,0 0-36,3 0-63,1 0-94,0-5-140,-1-5-297,-3 8 0,1-1 0,1 1 0</inkml:trace>
  <inkml:trace contextRef="#ctx0" brushRef="#br0" timeOffset="62095.834">22476 17925 1483,'1'3'74,"2"-2"14,-1 1 13,-1 3 9,-1 0 3,0 2 1,2 5 2,1 2 0,0 2 2,0 5-52,-2 3-22,1 2-13,-1 3-13,1 0-6,-2 1-4,0 0-1,0-3 1,0-2-1,0 0-1,0-7 0,0-4-7,0-5-46,3-7-135,-3-15-301,0 8 0,2-6 0,-2-5 0</inkml:trace>
  <inkml:trace contextRef="#ctx0" brushRef="#br0" timeOffset="64445.1344">21745 11598 405,'0'0'44,"0"0"22,0-1 23,0 1 12,0 0 10,0 0 9,0 0 10,0 1 9,0 2 11,0 1-11,-3 0 14,-4 2 1,1 0-6,0 0 7,-3 2 7,2 1 2,-1 1 6,1 0-3,-4-1-1,2 2-7,-2 1-15,1-1-9,-2 3-7,-3 1-9,0 0-1,-3 5-4,-2 2-13,-1 4 2,2 2-5,0 4-6,0 4-10,1 3-13,4 4-6,-2 3-4,4-2 0,-2 1-2,-1 0 14,2 0 11,-4 2 11,2 2 2,-3 1 10,4 3 0,0 1-2,3 1-8,2 3-15,5 2-3,2 1-15,2 2-22,2 5-11,-2-1-6,0-1-8,0 1 3,0 1 13,0-4 14,0 3 24,0 1-2,3-2 4,-2 6 7,5-2 8,1 1-2,3 1 1,0-3-6,2 0-1,-1-3-8,2-2-6,-4 2 12,3 1 14,0-1 6,2 2-9,-1 2 11,3-1 0,1-3 7,6 0-3,-5-1-2,6-5-14,-3-4-7,0-1-13,3-4 7,-4 0 0,1-4-12,0 0-4,-1 1-6,-4-1-11,4-1-3,1-3-5,-1 0-5,-1-5-6,0-7-18,-5-4-3,-2-8 0,-5-3 0,0-8 0,-6-3 0,-1-3 0,0-1 0,2 1 0,-2-2-48,0 2-127,0-1-87,0 0-116,1 2-208,2-16-762,0 13 0,3-5 0,6-11 0</inkml:trace>
  <inkml:trace contextRef="#ctx0" brushRef="#br0" timeOffset="66573.777">29839 11214 560,'-2'-4'80,"-2"-2"15,-2-1 10,-3 0 21,1 3 20,5 0 36,0 2 24,0-2 9,2 2 8,1 0-63,-3-1-2,-2 2-4,4-2-6,-1 1-18,1 0-23,1 1-42,0 1-23,0 0-8,0 0-8,0 1-8,0 1-7,0 3-9,0 1-2,1 2 6,5 0 5,2 3 9,1 2 8,7 2 6,4-1 5,1 4 7,3 5 13,3 4 8,3 5 4,5 7-5,1 5 3,-3 1 2,3 4-3,3 3-1,-6 1 0,2 2-3,-2 4-4,2-1-3,-2 5-3,0 3 5,0 5-5,2 3 5,-1 2 0,2 2 3,-4-2-4,1 1 2,-3 3-3,-3-3-2,-7 2 10,-2 2 0,-7 1 9,-1 2-2,-7-3-5,0-1-2,0 2-3,-3-5-6,3 3 0,-3 0-2,3-2 2,-6 2 2,0-1 5,-6-2-4,-4 3 2,-4-5-1,-4 2 0,0-2 1,1-2 0,-2 1-2,5-1-11,-1-1-8,3-4-10,-2 1-2,3-6-1,1-1-3,-2-5 1,3-2-2,3-9-2,-3-5 0,3-5 0,0-7-1,2-5 3,2-7 10,1-3 16,1-6 22,1 1 12,1-6 13,-1 0 6,0 0 7,2-2 5,0-1 11,0 0 1,0 0-9,0 0-4,0 0-24,0 0-9,0 0-4,0 0-9,0 0-8,-1 0-2,1 0-19,0 0-9,0 0-4,0 0-6,0 0-6,0 0 0,0 0-4,0 0-1,0 0 6,0 0-6,0 0 11,0 0-3,0 0 6,0 0-9,0 0 6,0 0-3,0 0-2,0 0-4,0 0-1,0 0-1,0 0-8,0 0 3,0 0-3,0 0 0,0 0 8,0 0-8,0 0 5,0 0 6,0 0-3,0 0 0,0 0 9,0 0 2,0 0-3,0 0 3,0 0-8,0 0 5,0 0-5,0 0-4,0 0 1,0 0 0,0 0-5,0 0-3,0 0 0,0 0 0,0 0 0,0 0 0,0 0-14,0 0-54,0 0-77,0 0-76,0 2-52,0-2-65,0 2-77,0-2-77,-2 3-101,2-3-138,-3-5-249,-7 3 0,-4 2 0,-2-4 0</inkml:trace>
  <inkml:trace contextRef="#ctx0" brushRef="#br0" timeOffset="68829.4683">23744 16228 486,'-4'0'82,"2"0"29,-1 0 26,0 0 20,2 2 16,1-1 15,-2 1 3,-1-1 5,-1-1 3,-1 0-35,1 0-19,-1 2-10,4-1-14,-1-1-9,2 0-8,-1 3-6,-1-6 7,2 3 7,-1 0 5,-3 0-4,1 0-9,-1 0-12,1 0 6,0 0 15,2 0 2,-4 0 1,4-1-5,-2-1-5,1-1-4,-1 0-1,3 2-7,-2-1-4,2 2-17,-1-2-26,1 2-10,0 0-8,0 0-5,0 0-6,0 0-5,0 0-2,0 0-4,0 0-1,0 0-3,0 0-1,0-1 5,0 1 3,0-3-2,3 0 1,0 2-1,0-3-3,2 1 4,-1 1 1,-1 0-1,7 2-1,-2-3-3,3 0-3,2 1-1,2 1 1,3 1 0,5-1 1,-2 2-2,3-2 2,3 2-1,0 2-2,-7 3 1,-2 1 0,-2 4 1,-7 1-2,-6 5 4,1 3 4,-4 3 4,-4 6 2,-5 1 5,-9 4 10,-6 2 3,-9-2 11,-6-1 5,0-3 0,2-3 0,6-5-5,12-8 1,5-2 9,11-8-2,2-1-6,2-6-5,2-1-9,0-4-7,8 0 0,-1-2-2,8 2 0,0-1-8,6 6-12,-1-2-1,-1 3 2,3 1-2,0 2 0,5 2 1,-1 4 1,0 2-4,-5 0 2,1 2 4,-5-2-1,-2-4 0,-4-1-3,-4-1 0,-4 0 1,-3-3 0,-3 2-5,0-2 4,0 0-6,1 0-8,1 0-5,1 0-8,-3 0-12,3 0-16,0 0-22,-3 0-25,3 0-41,0 0-61,1 0-102,7 0-183,-5-17-341,-3 15 0,1 0 0</inkml:trace>
  <inkml:trace contextRef="#ctx0" brushRef="#br0" timeOffset="69350.5943">23947 16958 1397,'0'0'124,"-3"0"29,3 0 17,0 0 8,0 0 12,-6 0 22,2 4 21,0 7 7,-3 8 7,1 5-83,-3 5-33,-1 5-28,-4 1-13,7-6-9,-1-1-8,5-8-11,0-9-5,6-3-3,0-6-6,11-4-5,6 1-1,8-6-4,9 0-14,4-2-25,-2-2-64,2 2-114,-4-5-212,-6 7-312,-12-1 0,-4 0 0,-9-1 0</inkml:trace>
  <inkml:trace contextRef="#ctx0" brushRef="#br0" timeOffset="69579.0073">24157 16985 1603,'0'-2'51,"0"2"37,0 2 33,1 5 24,-2 5 13,2 8 6,1 8 0,-1 8 4,2 7 0,0 0-45,-1 3-30,-2 0-100,1-3-140,1-8-431,-5 3 0,1-5 0,-2-4 0</inkml:trace>
  <inkml:trace contextRef="#ctx0" brushRef="#br0" timeOffset="70103.5834">24181 17897 2041,'-5'0'94,"-1"0"15,-6 0 18,-6 0 18,-2 0 16,-5 2 26,-1 3 16,-1 6 8,5 5 4,3 5-70,2 4-19,7 2-12,7-1-16,2-2-14,1-2-14,4-3-21,1 1-7,6-8-3,8 0-3,5-2-2,5-3-2,1 1-1,1 1-2,-8-1-3,-6 6-1,-8-2-5,-6 6-6,-5 5-2,-7 0 1,-9 4 7,-5 2 3,-8 0 0,-6 0 9,-3-4 7,-1-3 4,1-5 0,5-8-2,2-6-29,8-8-69,14-7-102,8-9-183,6-25-508,8 9 0,8-6 0</inkml:trace>
  <inkml:trace contextRef="#ctx0" brushRef="#br0" timeOffset="70711.336">25455 15991 570,'0'-5'150,"0"2"47,0-5 35,0 2 39,0 0 22,0 0 11,0 3 2,0 1-1,0 0 7,0 2-97,-1 6-36,-2 4-45,0 7-31,1 9-38,-1 13-21,3 4-9,0 10-3,0 2 1,0 0-6,0-4-11,2-3-8,-2-11-1,1-7-6,1-7-21,-1-5-69,4-9-124,11-5-490,-11 1 0,1-4 0,4-2 0</inkml:trace>
  <inkml:trace contextRef="#ctx0" brushRef="#br0" timeOffset="71270.9951">25376 16900 2218,'0'0'104,"0"0"28,-2 0 18,2 0 12,-2 1 10,2-2 6,8 1 6,4 0 6,9-2 4,9-1-83,8 3-18,4-2-30,-1 4-17,-4 4-14,-3 8-9,-7 3-7,-8 12-9,-13 6-4,-6 8-3,-11 4 1,-11 2-2,-5 2 2,-3-8 3,0-5 2,8-8 1,6-8-1,10-8 4,4-7 4,10-3 0,4-4-2,12 0 2,3-4-4,10 4-5,7-4-2,6-2-17,3 0-48,-1 1-87,3 1-185,-18-17-391,-13 17 0,-12 4 0</inkml:trace>
  <inkml:trace contextRef="#ctx0" brushRef="#br0" timeOffset="71803.5497">25613 17791 782,'-10'10'121,"-1"4"49,1 1 82,1-1 35,6-7 5,3-4 9,7-8 12,2 0 17,5-3 16,5 1-85,5 2-25,0 3-45,-4 7-81,3 5-32,-7 4 1,4 5-9,-4 5-13,-1 4-15,-3 2-17,-6 4-2,-6 0-3,-10 4-3,-13 2 3,-7 3 1,-9 1 7,0-2 12,7-7 10,11-6 12,12-6 11,9-10 2,11-6-5,11-4-2,9-3 0,8 0-6,10-3-10,2-4-17,-2 0-27,-3-7-52,-5-1-65,-11 3-38,-7 0-60,-6 1-189,-14-20-450,0 19 0,-1-5 0,3-9 0</inkml:trace>
  <inkml:trace contextRef="#ctx0" brushRef="#br0" timeOffset="72352.9772">26200 15675 1954,'-1'8'122,"1"7"30,1 9 19,10 12 8,10 6 4,11 14 9,14 11 3,11 8 9,9 10 8,5 14-59,6 16-26,4 17-11,-4 22 12,-17 21 10,-19 11 1,-22 12-7,-25 8-1,-27 0-5,-10-11-22,-7-6-42,0-12-56,1-22-52,9-23-66,7-22-59,5-25-92,5-27-150,-1-30-371,4-8 0,1-16 0,1-18 0</inkml:trace>
  <inkml:trace contextRef="#ctx0" brushRef="#br0" timeOffset="80670.0283">21523 16682 935,'0'0'64,"0"0"11,0 0 17,0 0 25,0 0 34,0 0 18,0 0 10,0 0 7,0 0 2,0 0-50,0 0 0,0 3-1,0 0-8,0 4-18,3 2-28,0 3-15,3 3-8,3-1 0,0 3 2,4-5 8,-2 0-1,2-7-2,0-2-5,4-3-4,0-8-2,2-6-5,6-4-2,5-10-5,4-7-7,4-3-8,0-3-12,-6 2-8,-7 7-3,-11 7-4,-6 12 0,-7 1 0,-1 11-2,0 1 2,0-1-3,0 1-3,0 2-11,0-2-11,0 3-7,0-2-6,0-1-3,0 0 0,0 0 0,0 0-1,0 0 4,0 0 3,0 0 11,0 0 10,0 0 2,0 0-16,0 0-33,0 0-55,0 0-49,0 0-63,3-6-322,-3 4 0,0 1 0,0-4 0</inkml:trace>
  <inkml:trace contextRef="#ctx0" brushRef="#br0" timeOffset="82053.363">19033 12514 578,'0'0'112,"-2"0"32,2 0 35,0 0 25,0 0 15,-1 0 7,1 0 5,0 0 4,-2 0 3,2 0-65,0 0-37,0 0-28,0 0-30,0 0-22,0 0-11,0 0-3,0 0-2,0 0-2,0 0-4,0 0-6,0 0-2,0 0-5,0 0-3,0 0-2,0 0-2,0 0-3,0 0 1,0 0-2,0 0 3,0 0-1,0 0 2,0 0-3,0 0-3,0 0-10,0 0-17,0 0-35,0 0-19,0 0-58,5 0-119,-4-13-310,7 13 0,5 0 0,9-2 0</inkml:trace>
  <inkml:trace contextRef="#ctx0" brushRef="#br0" timeOffset="104867.3536">18787 16584 1186,'0'-1'93,"-3"-1"26,0-1 28,-1-2 16,-2-2 17,-2-2 15,5 1 22,0-4 11,3 2 13,-1 3-63,2-1-25,-1 5-31,-1 2-27,1-1-12,0 5-15,0 4-11,0 5-19,0 12-7,1 5-11,2 6-4,2 3 1,3 2 5,-1-5 1,0-1 0,-4-6-2,2-4-3,-3-6-2,-2-5 0,1-5 8,-1-5 3,0-3-1,0-3 0,0-5-1,0-8-3,-1-6-1,1-7 0,-2-7 0,0-3-4,1 3-10,-1-1-2,-1 5 0,0 6-2,0 5 0,3 5 1,0 2-1,0 1-2,3 2 1,5 3 1,3-2-2,3 4 0,3-1-1,0 3 1,-1 2-1,-2 2-1,-4-1 0,1 1 4,-2 1-4,-2 3 0,0 1 0,0 6-1,-6 3-1,1 4 1,-2 4 2,-3 0 2,-8 2 2,1 2-2,-7-4 2,2-2 0,0 1-1,8-8 2,5-4 4,1-2 1,2-4-4,-1-1 4,0-2 1,0 0 1,3 0-1,6 0 0,2 0-2,-1 0 1,7 0-3,3 4-5,-4 4 2,3-1-6,-5 6-2,-3 5-2,-7 0-1,-3 1 2,-1 1 3,-5 1-1,-3-4 2,-1 3 4,-3-3 3,1-5 0,-1-2-1,0-6-11,3-1-34,0-10-110,0-6-134,6-33-454,3 17 0,0-5 0,11-4 0</inkml:trace>
  <inkml:trace contextRef="#ctx0" brushRef="#br0" timeOffset="105251.3307">19111 16636 1922,'0'0'73,"0"1"24,0 3 14,4 3 6,1 6 4,3 6 1,-1 5 2,0 0 1,-5 0 4,-1-2-40,-1-2-15,0-6-5,0-2 24,0-5 19,0-5 5,0-4 5,0-5 6,-1-9-1,-5-9-1,3-6-5,0-1 4,-1-4-2,2 10-34,2 8-35,2 6-3,-1 5-2,5 6-4,4 0-5,7 1-24,7 0-53,2 0-93,-1-3-159,18-8-562,-24 5 0,-8-3 0</inkml:trace>
  <inkml:trace contextRef="#ctx0" brushRef="#br0" timeOffset="105456.7854">19314 16573 1384,'0'3'162,"3"5"40,-3 3 22,3 5 15,1 0 8,-2 5 1,-1 1 1,-1 2 2,2-2-1,-2 0-120,3-2-114,3-6-210,0-7-487,8-4 0,1-2 0,6-5 0</inkml:trace>
  <inkml:trace contextRef="#ctx0" brushRef="#br0" timeOffset="105981.7709">19588 16647 2287,'-9'0'122,"-5"0"24,-7 1 9,-1 2 1,2 2 1,7 4 2,0 2-1,6 3 3,4 0 3,3 1-91,2-3-31,1 2-22,7-4-5,-1-3 2,6-4 0,3-2-2,2-4 4,2-5-4,-3-6-4,1-4 5,-3-8-5,0-6-1,-4-4-7,-4-7 0,-6-6-1,0-2 2,-4-4-1,-1 9-1,2 6 0,0 12-1,-1 11 1,-3 10 0,0 4 2,3 6-1,-1 7-1,2 9 0,0 4 0,3 10 5,5 9 1,-4 3 2,2 2 2,0 3-1,-1-2 2,-3-7-3,0-1-2,1-7-10,3-2-84,26-14-708,-20-2 0,4-8 0,4-6 0</inkml:trace>
  <inkml:trace contextRef="#ctx0" brushRef="#br0" timeOffset="106614.2369">19803 16624 517,'0'-2'9,"0"0"39,0 2 44,0-1 37,0-1 43,0 4 43,0-2 12,0 0 21,0-2 21,0 2 17,0 0 3,0 0-34,0 0-41,0 0-37,0 0-47,0 0-43,-1-1-6,-7 0-8,-3-1-9,-2 1-10,-4 0-4,4 3 0,2 5-2,4 6 2,4 1 4,3 5 5,1 2-3,4-4-17,1-2-11,5-3 0,2-6-6,2-3-2,5-2 0,-4-4-2,-2-4-5,-1-2-10,-1-1-6,-6 0 4,-1 0-8,-1 5-21,-2 3 1,-2 0-1,2 6-2,1 3 1,1 7 5,2 9 6,-2 4 3,3 6 0,-4-1 12,0-1 18,-3 1 15,0-3 15,-3-7 13,-7 2 4,-2-4 4,-9-5 2,-7 0-1,-1-4 2,4-2-30,1-4-83,10-5-253,1-3-532,6-3 0,1-2 0,6-1 0</inkml:trace>
  <inkml:trace contextRef="#ctx0" brushRef="#br0" timeOffset="107773.7248">18986 17456 1697,'0'-2'141,"0"2"25,3 0 4,-3 0-1,-3 0 6,3 2 11,0 7 19,0 7 6,4 8 2,-1 10-96,4 4-42,0 1-24,2-5-5,0-3 1,-3-9-2,-4-9 7,-1-5-14,-1-5-2,0-3-1,0-5-2,2-8-2,-2-6-6,-2-8-4,2-12-6,0-3-6,3-6-16,2 2-7,5 3-6,-1 9-1,3 14 4,2 11 2,0 13 6,2 8 6,2 8 6,-3 4 2,0 5-2,-1-2 2,-5-3 4,-2-5-1,-1-6 2,-3-6 10,-3-5-1,0 0-1,0-4-1,0-7 2,-1-5-1,1-6-1,0-3 0,0 0-2,3 5-6,3 6-10,1 5 0,3 6 0,-2 2 0,4 4-2,-4 4 1,1 1 3,-2 2-1,3 3 2,-6-1-3,6 4 0,-2 2 0,1 1-1,1-2-3,1 2-12,1-2-49,2-5-140,13-7-556,-12-1 0,4-5 0</inkml:trace>
  <inkml:trace contextRef="#ctx0" brushRef="#br0" timeOffset="107987.193">19502 17392 1052,'0'2'69,"0"6"25,3 5 15,-2 8 9,3 0 2,0 12-2,1-4-2,-1 1-17,2-4-58,2-14-428,-4 5 0,4-7 0,3-10 0</inkml:trace>
  <inkml:trace contextRef="#ctx0" brushRef="#br0" timeOffset="108252.466">19729 17422 1780,'-14'1'109,"-5"4"20,-2 4 10,-6 8 4,14-2 3,1 9 3,7-2 3,4 3 5,4-4 0,4-5-80,4-1-25,4-3-25,7-7-29,8-3-67,7-7-133,-6-21-386,-1 11 0,-6-5 0,-6-6 0</inkml:trace>
  <inkml:trace contextRef="#ctx0" brushRef="#br0" timeOffset="108608.5174">19839 17239 1346,'0'-2'62,"0"2"16,0 0 34,0 7 27,2 7 10,2 13 4,-1 9 5,3 8 1,-1 6-1,0-1-52,-4-1-6,-1-4-18,2-6-33,-2-8-21,0-7 38,2-9 8,0-9-2,1-5 0,1-6 2,6-11-3,1-6-1,6 0 2,-1-5-3,1 4-8,0 10-51,-7 6-12,1 5-3,-2 9-2,-2 7-16,1 4-29,4 4-116,12 6-498,-11 2 0,0 3 0,-2-3 0</inkml:trace>
  <inkml:trace contextRef="#ctx0" brushRef="#br0" timeOffset="109121.9539">19471 18239 1555,'0'0'82,"0"0"3,0 0 19,0 6 24,1 8 14,6 8 6,1 13 4,1 9 2,1 1 1,0 5-82,-6-6 13,-2-3 19,-4-9 10,-1-2-9,-4-10-13,-4-4-4,-4-2-2,-7-4-1,-5-5-1,-4-3-6,-3-4-19,-4-3-30,5-5-32,3 0-12,10 0-32,8 0-98,11 3-45,2 0-103,8-22-330,1 24 0,9 0 0,6-4 0</inkml:trace>
  <inkml:trace contextRef="#ctx0" brushRef="#br0" timeOffset="109887.6353">19552 18461 1620,'0'8'87,"0"3"4,0 1 3,0 7 11,3-1 10,0-4 9,4-2 8,-2-5 20,4 0 15,0-6-72,1-2-8,3-6-2,-1-3-6,0-4-33,-2-8-34,-1-7-20,-3 0-8,-4-2-18,-7 2-10,-5 4-6,1 4 1,-2 9-2,-1 9 5,4 1 20,5 4 24,3 3 10,3-1 1,1-1-2,3 2-4,3-2 0,6-1 7,8-2 5,4 0 2,4 0 2,1-2 2,-4 4 0,-5 1-1,-11 1 3,-3 6-1,-5 2-1,-2 2-7,3 4-4,-1-1-3,1-2 0,1-1 4,2-4 6,1-5 4,3-3-1,1-1 3,2-5-2,-2-7 1,-1-5-4,1-3-3,-5-3 2,-3 4-9,-2 2-5,-2 10 3,-2 3 3,0 7 3,0 4-1,3 12-1,-2 2 6,5 10 0,0 0 0,4 7 6,-2-5-1,-2 0-6,-4-2 2,-1-4 7,-1-2 14,-3-4 11,-3-2 3,-5-2 4,-6-5-1,-4-6-1,-5-4 1,5-1-9,5-7-35,0-7-37,8-8-92,8-6-168,0-7-393,8-4 0,11-1 0,6-1 0</inkml:trace>
  <inkml:trace contextRef="#ctx0" brushRef="#br0" timeOffset="110319.4885">20242 18279 2399,'-9'3'99,"-5"4"9,-2 4 8,0 6 2,7 3 5,6 6 0,3 0 1,0-3 1,4 3 2,4-3-78,1-4-18,4-5-5,4-7-3,3-4-3,0-6-2,2-6 1,-3-3-5,-1-5-6,-7-2-3,-7-4-2,-2 0 1,-7-2-5,-2-3-2,1 3 2,-2 3-6,-1 8 0,6 9 6,3 12 8,0 10 2,0 7-2,0 9-1,3 5-9,0 4-20,3-2-71,5-8-76,1-6-92,-1-17-365,-1-1 0,-3-7 0,1-6 0</inkml:trace>
  <inkml:trace contextRef="#ctx0" brushRef="#br0" timeOffset="112349.8161">21878 15946 1148,'0'-1'38,"0"1"4,0 0 2,0 0 0,0 0 2,0 0-1,0 0 1,0 0 5,0 0 10,0 0-2,0 0 13,0 0 12,0 0 4,0 0 8,0 0 4,0 0-2,0 0 0,0 0 0,0 0-8,0 3-20,3-1-19,-3 4-9,0 1-3,3 5-6,0 2-3,-1 2 3,-1 3 0,1 2-3,-2-2-4,0-2-3,0-3-4,0-3 6,0-2 12,0-8 1,0 2 1,0-6-1,0-6 2,0-3 4,0-3 0,0-7 0,0-4-1,0 0-11,0 6-14,0-3 3,0 10-13,0 4 3,1 5 0,3 1-4,0 3 0,3 0 0,6 0-1,-6 0-2,5 3 0,-3 2-5,-1-1 8,-4 4-6,2-2-2,-5 0 2,1 3 3,-4 2 0,-2-2 0,-8 1 5,1 2-1,-3 0 1,1-3 1,4-2 3,4-2-1,3-2 5,2-1 16,0-2 10,0 0 0,2 0-2,2 0 1,0 0 0,5 0 2,2 0-3,5 0-3,0 0-7,0 0-18,-1 3-14,0 1 1,-6 3-1,-6 4-1,1 0-1,-4 2 3,0-1 9,0 2 16,-4-4 17,0-2 16,-5 0 11,-5-2 13,-1-2 9,-3-1 6,3-2 2,0-1 2,4 0-7,5 0-8,3-1-16,0 1-16,3 0-12,0 0-13,0 0-20,0 0-16,0 0-34,0 0-40,0 0-37,0 0-155,0-7-615,3 5 0,0 1 0,0 0 0</inkml:trace>
  <inkml:trace contextRef="#ctx0" brushRef="#br0" timeOffset="113309.924">23694 15859 596,'3'-1'131,"-3"-1"15,0-3 25,0 5 29,0 0 23,-3-1 23,-1-1 10,-2-1 11,2 1 9,-4 1-96,2-2-26,-3 3-8,0-1-20,-2 1-18,0 2-14,1 3-11,-2 1 1,0 5-5,3 6-3,3 0 0,3 2-2,2 3-3,1 1-3,1-3-7,5-2-3,0-4-9,5-5-10,7-1-10,-4-5-89,11-1-267,-9-4-429,4-1 0,-2-5 0</inkml:trace>
  <inkml:trace contextRef="#ctx0" brushRef="#br0" timeOffset="113759.7784">23944 15895 2546,'-13'0'53,"-8"0"9,-3-1 8,-2 2 6,8 3 11,6 3 4,4 2 3,5 3 4,3-2 2,-1 3-45,2-3 3,4-4 2,1 1-4,3-6 2,3 0-10,0-2 1,2-2-4,-2-2-3,-2-4-2,-1 0-3,-1-5-8,-4 7-11,-2 0-13,-1 5-4,-1-1-3,0 8-4,0 0 2,2 4-4,1 0-8,0 7-6,7-1 0,3 0-12,0-2-14,-2-5-48,2-2-90,5-5-146,-9-2-288,-3-3 0,3-6 0,-3-1 0</inkml:trace>
  <inkml:trace contextRef="#ctx0" brushRef="#br0" timeOffset="113941.2971">24048 15783 1414,'0'-3'58,"0"-1"5,0 3 21,0 1 20,0 4 9,0 9 5,0 2 2,3 6 2,-3 5-8,4-1-119,0-5-95,0-23-341,4 21 0,1-7 0</inkml:trace>
  <inkml:trace contextRef="#ctx0" brushRef="#br0" timeOffset="114777.5585">25350 15705 1164,'-6'-4'102,"-3"1"17,-3 0 6,0 1 3,-1 0 2,2 9 4,0-2 5,-1 4 3,9 4 5,0 0-86,0 3-6,3 0-12,0-3-3,3 0 0,0-5 0,2-1 5,4 1-1,4-5-4,2 0-4,3 0-7,0 0-10,-5-1-9,-6 3-1,0 0 0,-7 2-1,-7 1-8,-3 1-4,-4-1 2,-1 0-2,-6-3-4,9-2-2,1 0-79,5-9-114,5-7-304,2 6 0,8-2 0,6-7 0</inkml:trace>
  <inkml:trace contextRef="#ctx0" brushRef="#br0" timeOffset="115062.0608">25473 15741 1214,'0'3'63,"0"3"4,0 2 1,-3 2 4,3-2 4,0 3 7,0-5 5,5 0 11,1-3 11,3-1-43,1-2-7,-2-4-2,2 0-1,-2-2-1,-3-6-4,-4-1-10,2-2-8,-3 2-22,-3 3-26,3 1-36,0 6-66,-1-4-323,-2 8 0,1 2 0,4 0 0</inkml:trace>
  <inkml:trace contextRef="#ctx0" brushRef="#br0" timeOffset="115519.8392">25737 15643 173,'-2'4'5,"2"3"2,0 8-5,0 2-14,0 6 0,0 4 0,2-1 1,-1-4 2,-1 2 7,0-7 16,2-6 21,-2-7 5,0-1 4,0-4 14,0 1 2,-2-3-1,-1 0-1,-1-4-1,-4-1-7,2-2-15,-4 6 14,-2 1 29,1 5 17,-4 5 6,-2 8-1,5 2 2,-1 0 2,5 2 0,5-1 0,0-4-29,9-7-128,-3 0-246,2-3 0,0-4 0,5 3 0</inkml:trace>
  <inkml:trace contextRef="#ctx0" brushRef="#br0" timeOffset="130598.0372">10174 8865 825,'0'0'64,"0"-2"31,0 2 27,-2-2 30,1 2 29,-1 0 18,1-4 11,-2 2 20,1-3 14,1-1-23,-1 2-12,0 0-21,2 1-18,0 2-24,-1 0-24,1 1-16,-4 0-9,2 0-20,1-2-13,1 2-4,0 2-7,3 3 3,7 8 0,1 10-3,7 8-2,6 6 0,-1 7-1,1-4 1,-1-4 8,1-7 15,-1-7 33,0-7 13,5-10 1,9-17 3,9-16 1,19-17 5,9-19-2,19-17-1,6-16-6,7-1-18,-1-2-39,-10 9-29,-14 15-9,-18 18-6,-19 16-9,-17 13-14,-13 12-18,-6 7-8,-3 4-9,-5 5-13,0 1-7,0-2-1,0 2 0,0 0-3,0 0 2,0 0-4,0 2 9,0 1-28,0 0-30,0 1-26,0 0-28,0 0-40,0-1-61,0-2-90,1 2-104,-1-3-206,0 2 0,2 2 0,-4 1 0</inkml:trace>
  <inkml:trace contextRef="#ctx0" brushRef="#br0" timeOffset="160408.2888">8993 10026 684,'0'0'25,"0"-3"20,0 1 32,0 0 32,0 1 22,0 1 32,0 0 22,0 0 17,0 0 9,0 0-5,0 0 2,0 0-13,0 0-21,0 0-21,0 0-15,0 0-25,0 0-14,0 0-11,0 0 0,0 0-6,0 0-7,0 0-6,0 0-10,0 0-12,0 0-10,0 0-9,0 0-9,0 0-8,0 0-7,3 0-6,-3 1-4,3 4 1,4 0 2,-1 6 4,0 2 3,2 3 5,2 4 4,-1 0 1,2 1-1,-1-4 2,-2 0 1,1-5 2,-2-3 5,-1-1 4,-1-6 5,-2-1 12,-3-1 15,3 0 9,0 0 1,6-1 3,6-6 6,4-5 6,6-5-2,8-6 2,3-6 0,3-3-6,5 0-14,2-2-7,-1 0-2,2-2 0,-3 5-9,-7-1-8,-5 5-5,-9 5-7,-10 5-9,-4 6-6,-6 3-5,-3 4-3,0 2 2,0 2-5,0-3-3,0 3-1,0 0-1,0 0 0,0 0-1,0 0 3,0 0 1,0 0 2,0 0 0,0 0 0,0 0 4,0 0 2,0 0-2,0 0 0,0 0 0,0 0-3,0 0-4,0 0-3,0 0-10,0 0-14,0 0-20,0 0-6,0 0 1,0 0-1,0 0-9,0 0-13,0 0-9,0 0-10,0 3-10,0-3 1,0 0 7,0 0-7,0 1-18,0-2-54,0 1-68,0 0-36,2 0-63,4-3-238,-2 2 0,-1 1 0</inkml:trace>
  <inkml:trace contextRef="#ctx0" brushRef="#br0" timeOffset="170478.7107">20678 3028 1980,'0'0'82,"0"0"14,0 0 23,0 0 20,0 0 12,0 0 3,0 0-1,0 0-3,0 0 2,0 2-63,0 7-2,3 8-11,1 9-15,2 12-16,1 5-9,0 3 2,0-2 4,2-5 6,-3-5 3,-1-10 18,-4-7 30,-1-11 12,0-3-3,0-5-4,0-5-4,0-10-3,-1-5-6,-1-12 1,2-10-9,2-3-22,5 0-41,8 4-18,0 7-3,9 11-1,0 10 0,3 4-1,-2 9 2,-1 2 0,-2 4-3,-4 8 1,-3 8 2,0 2 2,-1 12 1,-2-3 1,-2 2-2,-2-4 2,-3-8 1,-4-5 1,2-7 5,-3-6-1,3-5 1,7-6-2,3-9-3,5-12 0,1-5-2,5-7-6,0 3-5,-4 9-13,-3 12-3,-6 11-1,-1 8-1,-4 12-2,1 5 6,3 8 0,-3 2 2,2 2 3,3-1-29,-3-6-29,3-3-57,4-3-112,17-11-580,-13 0 0,6-3 0,2-5 0</inkml:trace>
  <inkml:trace contextRef="#ctx0" brushRef="#br0" timeOffset="170888.4848">21583 3050 2074,'-13'0'89,"-11"3"14,-6 7 11,-7 4 9,3 2 10,7 7 13,10 0 13,8 4 14,8-2 7,5-3-70,8-1-6,3-6-8,5-4-7,9-7-5,1-4-11,0-5-11,-5-6-9,-2-6-12,-6-1-6,-3-7-18,-6 0-19,-2 0-11,-3 7-30,-3 4-8,0 7 2,4 7 0,-1 9-2,0 8-4,5 2 2,1 6 9,5 1 3,1 0-49,4-3-90,5-9-137,-1-8-287,1 0 0,3-6 0</inkml:trace>
  <inkml:trace contextRef="#ctx0" brushRef="#br0" timeOffset="171175.2413">21889 2691 1572,'0'0'43,"1"1"45,-1 11 25,5 10 14,-2 16 11,4 15 7,2 13 2,1 7 3,-6 2-1,5-6-15,-3-5-28,-1-8-40,-2-13-29,-2-11-34,2-10-89,3-13-183,-3-5-263,-2-10 0,-1-11 0,-5-10 0</inkml:trace>
  <inkml:trace contextRef="#ctx0" brushRef="#br0" timeOffset="171622.6011">21843 3120 1418,'-7'0'134,"6"0"60,-2-2-2,0 1 16,10 0 4,11-3 5,12-2 2,11-1 2,13 1 0,2 0-52,-8 3-80,-4 1-64,-17 2 3,-14 3-10,-2 5 3,-10 0-4,1 7 0,-2 3-1,1 3 2,-2-1-1,2 0 3,1-2 3,2-1 0,-2-5-5,1-4 0,-2-2 13,-1-3 4,0-3-1,0-4 3,-3-5-1,-3-8-3,-7-6 3,5-2-3,-2-2 0,2 4-12,4 6-20,4 4-8,0 8 3,5 2-4,9-1 2,7 2-2,12-4-6,11-3-46,10 0-184,3-21-506,-4 10 0,-8-4 0,-5 5 0</inkml:trace>
  <inkml:trace contextRef="#ctx0" brushRef="#br0" timeOffset="172080.3923">22617 3010 1610,'0'3'128,"0"0"16,0-1 17,0 0 6,0-2 5,0 0 6,0 0 6,0 0 3,0 0 3,0 0-99,0 0-29,0 0-18,0 0-17,0 0-7,0 0-4,0 1-8,0 3-4,0 5 0,0 4 0,0 7 7,0 6 1,0 6 5,0 3 2,-1 3 0,-2-5 0,-2 0 2,0-8-2,0-4-3,5-7-29,-2-5-45,2-4-57,6-5-173,-5-11-328,4 10 0,1-4 0</inkml:trace>
  <inkml:trace contextRef="#ctx0" brushRef="#br0" timeOffset="173805.5142">23040 2970 552,'0'0'100,"0"0"22,0 0 17,-1-2 11,-1 2 23,0 0 24,1-1 19,-2 1 16,1 0 7,1 0-66,1 0-29,0-2-14,0 2 0,0 0 7,0 0-12,0 0-15,0 0-13,0-1-13,0 1-8,0 0-5,0 0 6,0 0-5,0 1-10,0 6-10,3-1-2,5 8-6,-1 3-3,9 4 0,1 2 10,7 3 8,3 1-8,6 1-3,-1-5-4,-2 1-9,-1-5-11,-7-6-8,-3 0-26,-6-2-43,-2-6-125,0-1-182,-2-11-352,-2 7 0,-4-2 0,0-6 0</inkml:trace>
  <inkml:trace contextRef="#ctx0" brushRef="#br0" timeOffset="174066.0691">23300 2930 1437,'-5'0'104,"-2"0"21,-5 4 35,-4 8 25,-6 10 15,0 12 6,-2 14-1,-1 8 1,6 6-11,4-3-114,3-5-41,8-7-46,-1-11-125,5-19-470,0-2 0,0-9 0,5-7 0</inkml:trace>
  <inkml:trace contextRef="#ctx0" brushRef="#br0" timeOffset="174686.8951">24704 2980 1917,'-3'-2'24,"-3"2"4,-7 0 5,-10 2 1,-5 3 6,-2 6 10,-2 2 11,5 4 7,6 7 5,9-2-39,6 2 20,6 0-6,4 0-3,5-5 4,8-5 1,2-3-4,8-6-6,7-3-6,0-2-4,-1 0 0,-4 5-5,-5 4 2,-9 2 1,-9 6-4,-2 1 2,-9 2-4,-6 1-4,-7 2-2,-3-3 0,-9-1 1,-3-4-1,4-4-2,0-8-34,5-3-74,12-10-148,2-17-294,8 5 0,4-7 0,11-7 0</inkml:trace>
  <inkml:trace contextRef="#ctx0" brushRef="#br0" timeOffset="175169.0916">24900 2668 1475,'0'-5'84,"0"5"18,0 0 28,3 9 9,0 8 4,4 20 0,1 12 6,4 13 2,2 3 0,4 1-80,0-8 1,-2-7-17,-4-11-8,-4-10 10,-5-6 7,-3-7 7,2-7 5,-2-6 1,0 0-1,0-8-3,0-7-3,5-6 0,3-2-19,4-5-19,7 3-9,7 4-8,-2 5-11,5 7-3,-2 1 0,-4 11 0,-3 3 0,-7 10 0,-4 2 0,-2 7-18,-4 2-14,0-1-25,3-3-20,2-6-39,7-9-77,5-6-154,5-5-222,4-5 0,2-10 0,2-7 0</inkml:trace>
  <inkml:trace contextRef="#ctx0" brushRef="#br0" timeOffset="175945.4391">25483 3038 1192,'-8'4'79,"-3"4"12,-4 6 18,3 6 29,3-3 26,6 9 15,3-7 3,3-1 6,6-2 4,-1-5-44,8-2-6,4-7-7,1-1-17,1-4-30,-1-6-33,-2-5-22,-6-6-24,-4-2-12,-4-1-7,-10-2-17,-7 5-3,-3 3-3,-6 5-2,3 8 1,3 1 4,7 3 5,4 0 6,2 2 21,7-4 12,4 2 2,9 0 0,7-1-1,7-1 2,4 0-1,0 1 4,-4 0 6,-8 1 17,-9 2-3,-6 6-1,-4 5-1,-4 3-3,-1 3 1,0 5 0,2-3 6,2-1 6,4-1 5,4-4-4,1-5-5,2-3-2,2-5 0,2-2 1,-2-5 0,4-5-2,-3-4-3,-6-6-8,-3-4-6,-4-2-4,-2 7-18,-5 6-8,2 7-3,0 3 0,3 10-3,0 0 2,3 6 1,2 0 0,4 5 2,3-1 9,1-1 15,1-4 5,-1-4 2,3-4 5,-3-2 3,-5-6 0,5-5-3,-4-6-2,-1-3-6,-2-7-17,-5-5-7,-2-1-14,-4-1-45,-1 7-55,-3 5-53,3 7-109,9 2-418,-10 12 0,-2 2 0,6 0 0</inkml:trace>
  <inkml:trace contextRef="#ctx0" brushRef="#br0" timeOffset="176162.8255">26301 2958 1636,'0'7'56,"0"6"12,0 6 4,0 9 2,0 3 0,0 0-2,0-1-16,3-3-45,0-9-68,6-9-109,18-5-213,-9-2 0,9-8 0,5-6 0</inkml:trace>
  <inkml:trace contextRef="#ctx0" brushRef="#br0" timeOffset="176538.6023">26504 2945 1060,'-3'0'91,"0"1"16,3 4 13,-3 6 18,3 0 17,0 5 8,0 5 7,6 2 0,-3-3 0,3-2-62,2-1-20,-2-6 10,-3-2 0,-2-7-16,-1 0-13,0-5-8,2-6-5,-1-4-2,2-7-6,5-7-16,7 0 6,0 3-23,1 7-14,1 5-3,0 10-2,-1 4-1,-2 6 2,1 6-1,-2 5-4,-4 1-8,2 6-57,-2-4-51,1-3-101,5-6-75,11 0-185,-5-4 0,9-12 0,2 1 0</inkml:trace>
  <inkml:trace contextRef="#ctx0" brushRef="#br0" timeOffset="176962.4831">26960 2985 1437,'-3'-3'131,"-8"-1"11,-5 4 17,-8 0 10,4 6 5,-4 6 6,5 1 8,4 2 6,10 0 5,5-1-96,0-4-14,6-4-7,6-4-11,3-1-5,5-4-5,3-2-4,-1 1-11,-1 0-1,-6 1 3,1 6-3,-2 10-10,7 9 0,2 12-2,6 7 1,5 10 3,-1 5 4,-6 2 8,-7 1 8,-12 2 0,-10-4 16,-15-2 6,-13-6 5,-15-6 7,-5-9 3,-8-6 1,-7-9-1,-4-5-7,0-8-17,2-8-31,6-5-66,14-4-56,14-4-147,15-14-676,7 7 0,5-1 0</inkml:trace>
  <inkml:trace contextRef="#ctx0" brushRef="#br0" timeOffset="178098.1753">27706 2777 929,'0'0'163,"0"-2"32,0 2 17,0 0 26,0 0 15,0 9 17,2 10 9,-2 17 12,3 14 8,0 17-117,0 8-41,0 6-32,-1-5-16,-2-6-25,0-14-13,3-12-13,-2-17-6,1-14-12,-1-9-6,-1-10-11,0-10-22,0-11-38,0-5-13,-1-12-12,1-2-4,-2 6-12,2 4-12,0 12-1,0 9-2,2 11 8,3 1 21,6 3 39,9 1 11,4-1 12,6-1 6,-1 0 6,-5-4 10,-8 0-4,-5-5-14,-7-4-9,-2-1-2,-1-7 2,-1-8-1,0-3 3,0-7 7,0 6 11,0 4 6,0 7 5,0 11 20,0 7 20,0 9 8,2 6 6,2 8 20,2 9 5,0 10-2,3 7-3,3 4 0,-6 1 2,2 0-2,-4-3-8,1-8-4,0-7-3,-1-7-10,-1-9 13,-2-8 1,1-6-3,-1-2-6,2-6-1,5-5-6,2-7-5,6-1-1,3-1-2,2 3-8,0 9-28,-3 4-8,-1 5-5,-4 8-3,-4 6 1,1 1-4,-2 6-24,0 3-39,-2-2-67,0 0-84,4-5-145,-2-3-344,1-3 0,0-7 0,2-4 0</inkml:trace>
  <inkml:trace contextRef="#ctx0" brushRef="#br0" timeOffset="178429.0404">28238 3191 1739,'0'0'95,"0"0"44,1 0 38,4 0 10,-1 0 5,4-3 4,6-2-2,0-4-5,0-2-7,-1-3-77,-8 0-37,-4-4-43,-2 0-32,-9 1-2,-4 6 1,0 3 13,-8 5 9,1 12 11,0 6 12,6 9 13,0 3 8,7 7-1,5 0-7,3 0-33,9-2-41,12-7-172,9-23-515,11 14 0,15-11 0,2-6 0</inkml:trace>
  <inkml:trace contextRef="#ctx0" brushRef="#br0" timeOffset="179509.062">29520 2941 496,'-3'-2'74,"3"1"21,-3 1 18,0-1 15,1 1 12,1 0 6,-1 0 14,2 0 20,-1 0 19,-1 0-38,1 0-16,-4 0-11,-2 0-2,-2 0 6,-3 0 1,-5 0 3,0 0 1,-2 1-10,-6 5-7,-1 3-4,3 6-1,-4 5-7,8 4-14,3 4-11,6 3-6,6 3-6,4 3-6,3-1-6,8 3-6,3-4-1,7-3-1,1-7-1,3-6 0,-1-6-8,0-4-8,1-6-55,2-1-80,5-7-149,12-7-180,-5-2-288,0-5 0,-1-9 0,-5 1 0</inkml:trace>
  <inkml:trace contextRef="#ctx0" brushRef="#br0" timeOffset="180226.8422">29736 3077 1791,'-4'0'54,"0"0"32,-4 3 32,0 1 11,5 8 8,0 2 9,3 7 7,6-1 3,5 0 16,7-2-30,2-5 0,4-5-26,-2-4-30,-5-1-9,-2-6-8,-3-2-8,-3-2-10,-6-4-5,0-6-15,-8-5-17,-5-3-7,-2 1-6,-9 1-2,1 3-1,-1 7-1,6 4 0,5 4 2,7 0 2,3 3 4,3 1 5,6 1 4,10 0 5,5 1-1,11 4 3,1 2 1,2 5 3,-4 1 1,-6 6 0,-11 5-3,0-2-6,-8 5-4,0-2-4,-6-3 3,-1-5-3,-1-4 22,-1-4 15,0-4 2,0-5 1,0 0 1,0-7 3,0-6-2,0-4 3,0-9-3,0-3-3,3 0-28,7 2-16,4 5-4,10 5 0,8 3-1,3 8-3,1 4 0,-5 2-5,-4 5-1,-4 6 4,-10 3 3,-4 1 3,-1 8-1,-5-3-4,0-1-11,0-1-27,4-2-45,-4-3-106,6-6-239,2-3-313,1-3 0,9-2 0,6-8 0</inkml:trace>
  <inkml:trace contextRef="#ctx0" brushRef="#br0" timeOffset="180676.649">30578 2939 1684,'-8'-1'22,"-1"0"4,-7-2 11,-1 6 10,5 1 25,0 8 17,4 2 8,1 7 5,7 1 6,-3 2-11,6-2 4,1-2-6,1-3-4,3-7-7,1 0-22,2-3-15,3-2-6,1-2-7,0 4-3,3 0-10,-3 0-4,-1 1 2,-5 4-5,-5 0-1,0 2 2,-3 4 5,-7-1 8,-2 2 5,-10 2 6,-6-3 3,-7 0 6,1-3 0,-5-6-2,5-5 0,1-3-4,8-8-21,0-4-46,9-4-50,8-7-141,5-9-416,8 3 0,6 2 0,9 2 0</inkml:trace>
  <inkml:trace contextRef="#ctx0" brushRef="#br0" timeOffset="181622.733">30737 3077 1639,'0'0'53,"0"2"20,0 1 23,0 8 11,0 2 4,6 6 3,0 2 5,7 4 8,1-5 15,5-2-27,2-3 11,-2-5-7,-1-6-22,6-3-9,-3-2-5,3-7-4,-1-5-9,0-2-11,-7-9-19,-5-5-17,-7 0-21,-7 3-18,-4 3-9,-1 8-23,-2 9-40,-3 4-63,9 2-109,2 2-83,2-2-167,3 0 684,11 0-497,1 0 15,0 0 24,9-3 36,-4-1 60,-8 3 89,-5-1 117,4 5 155,-8 2 100,3 3 2,0 5-11,3 6-10,1 3-19,1 3-29,2 0-36,-3-1-47,0-2-54,-2-8-42,-4-2 1,-4-5 15,0-2 8,0-3 3,0-4 4,0-4 4,0-5-3,0-7 1,0-3 0,3-4 3,3 0-10,2 7-19,5 3-7,1 6-3,4 4-2,-1 3-4,2 2-1,-4 2 0,-2 3-1,-2-2-6,-8 4-4,0 3-4,-3-1-1,0-3 0,0 1 3,0-3 8,0-4 7,0 0 5,0 0 4,2-3 1,-1-1 0,5-6 6,3-3-2,5-3-3,1 4-5,0 0-9,3 7-9,-4 5-9,-4-3-6,-6 6 3,-1 2 1,-1 4-1,-2 3-3,2 3-3,2 0-1,2 0-14,3-1-34,3 0-76,3-3-90,3-5-144,-4 0-140,1-4 0,-2-2 0,1-2 0</inkml:trace>
  <inkml:trace contextRef="#ctx0" brushRef="#br0" timeOffset="182253.058">31589 3060 398,'1'0'86,"1"0"34,-1 0 32,1 0 21,-2 0 14,1 0 6,1 0 3,-2 0 2,0 0 1,2 0-59,-2 0-29,0 0-33,0 0-33,0 0-18,0 0-14,0 0-7,0 0-1,0 0-2,0 0 1,0 0 2,0 0-1,0 0 0,0 0 2,0 0-2,0 0-1,0 0 1,0 3 0,0-2 1,0 2-2,0-1 3,0-2 4,0 0 4,0 0 0,0 0 1,0 0 3,0 0 2,0 0-5,0 0-1,0 0-4,0 0-4,0 0-4,0 0-1,0 0-4,0 2-5,0-1-4,0 3-6,0-1-7,0-1-7,0-1-23,0 1-22,0-2-18,0 0-17,1-2-39,2 2-18,3 0 3,3 2 1,3-1 11,-1 2 8,2 3 19,-7-2 11,5-3-71,-4 5 0,2-2 0,2-3 0</inkml:trace>
  <inkml:trace contextRef="#ctx0" brushRef="#br0" timeOffset="182527.5046">31989 3138 298,'6'0'24,"8"-3"-1,4 3-6,9-4-20,0 1-24,2 2-39,-10 2 0,4-1 0,-7 6 0</inkml:trace>
  <inkml:trace contextRef="#ctx0" brushRef="#br0" timeOffset="182998.9392">32442 3112 438,'0'-3'30,"0"2"1,3-1 1,2-1 0,-2 3 1,3 0 2,-1-2 5,2 2 3,-4 0 8,0 0-13,-3 0 1,0 0-5,0 0-6,0 0-4,0 0-3,0 0-4,0 0-11,0 0-4,0 0-9,0 0-14,0 0-5,0 0 5,0 0 4,0 0 5,1 0 1,-1 0-2,0 0-7,0 0-11,0 0-15,0 0-25,0 0-64,0 4 0,0 0 0,0 1 0</inkml:trace>
  <inkml:trace contextRef="#ctx0" brushRef="#br0" timeOffset="184110.9654">25817 3825 1855,'0'0'147,"0"0"17,0 0 8,0 0 6,0 2 17,-5 2 15,-4 7 22,-5 4 29,-7 8 22,-4 6-84,-7 8-22,-1 8 0,-2 5 3,-1 12 2,2 10 2,6 9-1,6 8-16,4 7-20,7 4-19,7 4-21,2 0-11,1 2-6,2 0-1,1-1 20,-2 4-3,0-3-3,1 3-8,4 1 8,1 0 4,10-1-2,4-6-4,9-5-3,1-14-10,2-12-27,-4-8-18,-4-13-23,-3-8-77,-6-14-41,-3-7-45,-4-7-35,-5-4-39,1-5-79,-2-3-86,4-1-161,1-24-462,11 17 0,11-10 0,16-6 0</inkml:trace>
  <inkml:trace contextRef="#ctx0" brushRef="#br0" timeOffset="185803.3601">29777 3779 798,'3'3'28,"0"0"19,3 4 12,6 3 35,2 5 31,5 6 20,1 7 17,7 8 20,3 7 22,-1 8-8,-2 10 0,-3 12-8,-3 4-4,-6 7-28,-6 3-25,-2 1-17,-2 1-17,-3-2-17,-2 3-22,0-3-6,0-2-8,-2-1-6,-4-2-7,-6-7-4,-3-4-2,-6-6 2,-1-9 4,0-3-1,-2-10 1,5-9-3,0-2 0,6-8-4,4-5-2,3-7-2,3-3-3,3-5-4,-3 0-3,3-1-4,0-3 0,0 0-1,0 0-2,0 0 1,0 0-2,0 0 3,0 0 0,0 0 0,0 0 0,0 0-1,0 0 2,0 0 0,0 0 0,0 0-2,0 0-1,0 0-4,0 0-2,0 0-4,0 0 1,0 0-3,0 0-3,0 0 0,0 0 1,0 0-1,0 0 4,0 0 1,0 0 3,0 0 1,0 0 1,0 0 4,0 0 0,0 0-1,3 0 1,-3 0-1,1 0-1,1 0 0,-1 0 0,1 0 0,-1 0 0,1 0 0,-2 0 0,1 0 0,-1 0 0,0 0 3,0 0-1,0 0 1,0 0 0,0 0 1,0 0-1,0 0 0,2 0-1,-2 0 0,0 0 0,0 0-3,0 0 1,2 0-2,-2 1-1,1 2 2,-1-1-2,2-1 1,-1 1-1,-1-1-1,3 1 0,-3 0 1,0-2 0,0 0 1,3 0 2,-3-2-3,0 2 1,0 0 0,0 2 2,0-2 0,0 0 1,0 0-1,0 0 0,0 0 0,0 0-2,0 0 2,0 0 2,0 0 1,0 0 2,0 0 1,0 0 7,0 0 4,0 0 5,0 0 2,0 0 2,0 0 2,0 0-2,0 0 1,0 0 1,0 0 1,0 0-5,0 0 1,0 0-2,0 0 0,0 0-2,0 0-2,0 0 3,0 0-3,3 0-5,-3-2-3,0 2 2,0-2-9,4 2-2,-4-1-4,0-1-2,3 1-11,-1-1-16,-1 1-14,3-2-18,-3 0-27,1 1-50,-1-4-99,5-3-164,-4 3-229,-1 0 0,-1-5 0</inkml:trace>
  <inkml:trace contextRef="#ctx0" brushRef="#br0" timeOffset="197144.8507">9121 11085 1050,'0'0'103,"0"0"40,0 0 27,0 0 24,0 0 18,0 0 15,0 0 13,0 0 4,0 0 4,0 0-76,0 0-27,0 0-37,0 0-29,0 0-21,0 0-17,0 0-10,0 3 6,5 3 6,1 7 3,3 6 3,9 8 2,4 3-1,2 2 3,1 2 1,4-2-1,1-3-2,1-7-4,-2-4 12,0-9 7,1-7 5,3-7 2,5-12 2,10-11 0,13-8-1,9-17-2,8-4-2,2-8-12,4-2-23,-6-1-14,-12 5-9,-13 11-1,-15 6 0,-18 11 5,-10 12 4,-6 5 2,-4 7-1,-1 4-2,2 2-3,-1 3-2,0 0 1,0 2-6,0 0-9,2-2-13,-2 2-17,0 0-10,0 0-6,0 0-3,0 0 5,0 0 0,0 0-4,0 0 4,0 0 0,0 0 7,0 0 10,0 0 5,0 0 1,0 0 0,0 0-3,0 0 2,0 2 3,-2-2-4,-1 2 0,2 0-10,1 1-10,0-3-10,0 0-15,0 2-23,0-2-54,0 1-45,0-1-86,9-1-140,-6 4-179,0-1 0,-2 0 0,4-2 0</inkml:trace>
  <inkml:trace contextRef="#ctx0" brushRef="#br0" timeOffset="200419.679">28321 6386 523,'0'5'203,"0"0"53,0-1 24,0 0 6,0 1-2,0-3 4,0 3 13,0 11 12,1 6 8,2 13-125,3 8-62,1 8-47,1 2-21,-2-3 1,-3-5 11,0-7 21,-3-12 47,0-8 30,0-10 21,0-5-6,0-6-6,2-9-4,1-9-4,0-10-6,6-13-12,1-10-24,7-12-68,1 2-44,7 5-28,-1 9-5,3 14 2,2 17 0,1 8-4,0 9 1,0 4 1,-3 6-2,-5 7 4,-11 4 8,-7 8-4,-16 4 6,-20 10 2,-9 0 0,-7 5 0,-3-4 2,9-3 0,15-13 8,16-4 6,8-15-3,14-4 2,13-6-1,12-4-3,12-5 0,9 2-2,5 0-1,-5 6-2,-8 8-6,-9 3-7,-14 10-3,-11 8 1,-14 6-1,-13 6-1,-14 2-1,-7 1 5,-9-3-1,-4-6 5,-1-7-3,2-7-6,1-8-68,10-6-136,11-8-242,8-9-524,10-13 0,8-7 0,18-10 0</inkml:trace>
  <inkml:trace contextRef="#ctx0" brushRef="#br0" timeOffset="200832.7962">30594 6229 1839,'-3'-2'114,"-7"-3"26,-5 0 25,-8 2 13,-4 0 11,-6 2 7,-3 2 5,1 5 8,-1 9 16,0 4-76,3 15-26,5 12-17,9 7-22,12 5-12,10 0-3,15-4 1,12-8 7,12-7 0,8-11-12,4-9-6,2-6-4,-4-10-17,-3-2-55,-3-5-81,-1-4-142,0-8-589,-7 8 0,-2-6 0</inkml:trace>
  <inkml:trace contextRef="#ctx0" brushRef="#br0" timeOffset="201569.5282">31994 6241 2011,'-38'-5'92,"-10"1"25,-4 0 15,0 0 6,24 2-2,11 0 3,8 6 7,6 0 3,0 5 5,-2 3-62,-2 7-26,7 4-22,-6 2-14,6-3-4,0 5 2,0-6 1,3 2 9,9-4 6,3-5 3,8-2 4,8-5 0,2 1-1,2-1 1,-5 3 1,-3 0-1,-7 2-4,-8 1-11,-6 0 0,-3 2 18,-3 1 31,-3 2 23,-2-1 30,-7 2 30,-6-2 20,-9-5 22,-6-1 58,-3-5 25,-2-3 15,-2 0-13,-1 0-32,11-3-23,0-3-30,12 3-35,4 0-18,8 0-26,3 0-61,3 0-27,-3 0-28,6 0-17,-3 0-12,-3 0-10,-1 0 0,4 0 2,-6 3-10,3-3 2,-2 5 6,0-5-27,2 0-32,2 0-38,1 0-22,0 0-33,0 3-63,0-3-115,0 2-141,8-2-638,-16 0 0,-5-2 0,-13 2 0</inkml:trace>
  <inkml:trace contextRef="#ctx0" brushRef="#br0" timeOffset="202837.2503">25389 7539 2048,'0'0'181,"0"0"17,0 0 5,0 0 1,0 0 3,0 0 3,2 1 3,-1 8 9,7 7 2,-2 11-132,6 16-28,1 11-16,1 11 1,-2 2 0,-6 1 1,-3-6-1,-2-10 5,-1-17 7,-1-9 44,2-9 25,-1-14-5,0-1-3,0-10-4,0-9-2,3-12-4,5-12-3,4-16-8,6-9-18,9-3-45,6-2-38,6 5-7,3 15 3,-2 15-1,-6 14 1,-4 14 1,-7 8 2,-7 11-1,-4 7 3,-7 4 2,-3 6 3,-9 2 1,-5 4-2,-13-1-2,-4-1 1,-4-4 2,6-6-2,5-6-1,12-4-6,10-7-2,8-2 4,13-1 2,9-4-3,8-4 5,11 5-5,-5 1-1,1 4 2,-7 1 1,-10 7 4,-8 0-2,-8 1 0,-7 3 1,-12 1 0,-9 0 0,-9 4 2,-12-1 2,-7 1-4,-8-5 1,-1-2-22,3-5-40,10-3-89,12-1-164,15-4-223,10 3-377,3 0 0,3 3 0,2 2 0</inkml:trace>
  <inkml:trace contextRef="#ctx0" brushRef="#br0" timeOffset="203500.3722">25752 8339 1960,'0'0'121,"-2"-2"0,1 2 5,-1 0 36,2 3 20,0 6 8,3 7 2,0 7 3,2 10 0,-1 3-99,4 3-19,-4-7 0,-1-3 16,-1-10 17,1-9 16,-3-6 4,0-3-1,0-4 2,0-8 1,-3-5 0,1-12-1,1-9 2,-1-9-21,5 0-52,9 3-37,0 5-13,8 9-1,3 9-2,2 10-2,2 6-1,2 4 2,-4 4-3,-1 3-2,-4 2 0,-7 1 3,-3-2 0,-6 1 4,-2-4 2,-2-3 17,0-1 6,1-2-2,8-7 0,0-5 0,11-6 1,4-10-2,8 2 1,-1 2-7,-1 8-5,-6 9-13,-6 10-7,-12 7-1,0 9 2,-4 4-1,3 4-9,-1 6-17,0-1-61,2 0-108,5-9-177,-5-14-588,0 11 0,-2-6 0</inkml:trace>
  <inkml:trace contextRef="#ctx0" brushRef="#br0" timeOffset="203875.5198">26264 8726 2618,'-2'-4'151,"0"-1"19,-1 0 7,0 4 7,3 2 8,-3 11 0,3 7 3,0 8-2,0 4 3,3 8-112,-3-3-38,3 1-18,-3-6 4,-6-1 0,-1-4-4,-10-4 4,-5-5 0,-13-3 2,-3-8-3,-6-3 0,-2-5-10,0-2-34,6-9-55,10 0-74,9-6-114,15-2-152,3-8-354,12 4 0,3-5 0,2-4 0</inkml:trace>
  <inkml:trace contextRef="#ctx0" brushRef="#br0" timeOffset="204365.9786">26023 8645 2546,'-12'0'128,"-3"1"40,1 2 65,-1-1 34,12-4 17,3 4 8,3-4 6,12-2 0,12-4 6,14-2-99,19-2-30,9-3-39,3 1-65,-7 5-33,-9 2-20,-17-2-11,-14 6-12,-9 1-2,-8-1-5,-6 2 1,-2 1 0,0-5-3,0 3 5,0-1-1,0 0 3,-2 0 1,2 2 4,0-1 4,0 0-5,0 2-2,0 0 0,0 0-7,0 0-13,0 0-8,0 0-8,0-2-6,0 2 1,0 0-4,0 0 2,0 0-5,0 0-2,0 0-17,0 0-56,0-1-43,0-1-56,0 0-67,3-7-139,-3-5-292,2 5 0,-2-1 0,0-2 0</inkml:trace>
  <inkml:trace contextRef="#ctx0" brushRef="#br0" timeOffset="220150.0413">12964 12746 1451,'0'0'87,"0"0"29,0 0 31,0 0 22,0 0 11,0 0 8,0 0 4,0 0 4,0 0 3,0 0-52,0 0-19,0 0-17,1 3-23,4-3-13,3 6-6,5 1-1,6 6-2,1 7-3,6 6 2,-1 0-2,1 3-9,2-2 4,1-11 20,1-6 17,0-9 6,6-12 0,9-17 2,20-16 1,15-16-4,13-16-1,11-10-2,1-2-20,-7 1-30,-8 13-37,-23 13-48,-25 15-56,-17 20-9,-13 13-18,-10 8-40,-2 3-72,0 4-83,1-2-98,-1-7-288,0 5 0,0 0 0,0-1 0</inkml:trace>
  <inkml:trace contextRef="#ctx0" brushRef="#br0" timeOffset="302827.5924">11827 13757 591,'0'-1'63,"0"0"13,0-1 12,0 1 10,0 1 9,0 0 2,0 0 0,0 0-1,0 0 7,2 0-38,-1 5-8,6 5-5,2 7 0,2 7-5,6 2-4,1 3 5,4-1 8,-3-2 7,2-5 4,-3-2 8,2-8 35,-3-7 9,5-1-5,9-9-4,10-9 0,13-13-7,15-7-6,7-11-8,5-3-9,-4-2-17,-5 7-42,-17 4-19,-15 11-6,-18 9-2,-10 5-4,-9 8 1,-1 2 0,-2 3 2,1-1-1,-1 0-4,2 3-3,-4-2-4,2 1-8,2 1-11,-2 0-19,0 0-11,0-2-2,0 2 0,0 0 0,0 0 2,0 0 2,0 0-2,0 0-6,0 2-10,0-2 2,0 0-7,0 0-15,0 0-19,0 0-27,0 0-25,-2 0-16,1-3-8,1 0-15,0 1-31,0 0-34,-5 2 0,-1 2 0,2-2 0</inkml:trace>
  <inkml:trace contextRef="#ctx0" brushRef="#br0" timeOffset="321794.7911">23356 10200 1866,'2'0'111,"0"0"27,0 0 14,-1 0 13,-1-1 9,0 1 13,0 0 15,0 0 14,0 0 3,0 0-85,0 0-24,-3 1-18,-5 4 0,-1 6 10,-9 7 7,-1 7 2,0 7-5,1 7-8,4 3 0,10 1 2,1 6 0,7-6-8,8 1-16,5-6-18,2-8-30,4-7-32,3-5-52,-1-6-70,-1-8-148,0-16-621,1 1 0,0-12 0,-2-3 0</inkml:trace>
  <inkml:trace contextRef="#ctx0" brushRef="#br0" timeOffset="322034.1468">23485 10319 1599,'0'-2'84,"2"2"35,-2 3 33,1 3 10,-2 8 4,5 9 4,1 8-1,0 2-4,-1 4-5,-1-6-77,1 1-27,-4-6-69,3-4-103,4-8-140,6-6-284,-2 0 0,-2-6 0</inkml:trace>
  <inkml:trace contextRef="#ctx0" brushRef="#br0" timeOffset="322328.365">23690 10319 2688,'0'4'108,"-3"6"14,-4 6 6,-7 11 1,-1 6 1,-3 5 1,1 2 1,1-5 0,8 1 0,5-7-85,0-2-36,3-6-36,3-3-49,8-6-61,7-6-91,10-10-113,10-6-279,4 1 0,3-2 0,-1 0 0</inkml:trace>
  <inkml:trace contextRef="#ctx0" brushRef="#br0" timeOffset="322711.078">23806 10514 1644,'-8'0'116,"2"0"18,-5 1 16,1 3 11,4 6 9,6 4 3,-3-2 0,3 5-4,3-4 16,3-4-83,4-6-14,6-1-12,-1-7-15,3-4-11,0-4-8,-7 0 1,-7 2 0,-1 2-1,-3 4-20,0 3-7,0 2-7,0 2-5,0 3-1,3 7 0,-3 2-1,3 11-5,2-1 0,-2 1 5,4 1 3,-2-5-4,-1-4-6,-1-1-6,-1-5-15,-2-4-52,0-2-88,12-4-509,-14 0 0,1-8 0,2-7 0</inkml:trace>
  <inkml:trace contextRef="#ctx0" brushRef="#br0" timeOffset="323150.8979">24003 10160 1605,'0'0'106,"2"0"31,-2 1 33,1 4 21,-1 3 12,9 8 8,5 7 14,5 8 15,5 5 11,3 7-58,0 1-23,-4 4-21,-8 5-22,-6-2-11,-3 3 2,-15 3 0,-8 2-6,-6-2-9,-6-3 0,-4-6 1,4-9 4,5-9 0,9-8-2,5-9-11,5-7-10,2-2-7,2-2-10,-2-4-12,-1 4-24,0-4-40,-2 2-64,0 2-83,2 1-104,-3-2-259,-6 5-377,-4 1 0,-4 2 0,-12 5 0</inkml:trace>
  <inkml:trace contextRef="#ctx0" brushRef="#br0" timeOffset="329083.9666">14926 5186 1103,'0'0'62,"0"0"17,1 0 20,1 0 18,-2 0 31,1 0 30,-1 0 22,0 0 20,0 0 14,0 0-32,0 0-15,-1 0-15,-1 0-16,-4 0-15,-5 0-23,-2 0-23,-6 0-19,-5 0-18,-5 0-12,3 0-11,-6 1-4,4 3 0,1-1-3,3-1-3,5 0-6,3 0-9,5-2-1,5 1-3,3-1-4,1 0 0,2 0-1,0 0-1,0 0 0,0 0-1,0 0-1,0 0-1,0 0-1,0 0 0,0 0 1,0 0-1,0 0 2,0 0-2,0 0 2,0 0 0,0 0 0,0 0 2,0 0 0,0 0 1,0 0 2,0 0 0,0 0-1,0 0 1,0 0-2,0 0 1,0 0-1,0 0-4,0 0 1,0 2 1,0-2 1,0 1-1,0 1 0,0 1 1,0-1 0,0 0-2,0-1 1,0 1 1,0-2-2,0 0-3,0 2-4,0 0-2,0-1-2,0 1 1,0-1 2,0-1 2,0 0 4,0 0 1,0-1 3,0 1 0,0 0 2,0 0 4,0 0 2,0 0-1,0 0-1,0 1 0,0 0-4,0 1 1,0 0-2,2 1 0,-2-2 0,0 3 1,0 0 2,0-2-1,0 5 0,0 0-1,0-2 2,0 3-2,0-4 2,0 0 2,0-3-2,0 3 0,0-4-1,0 0-1,0 0 0,0 1 0,0-1-4,0 0-3,0 2-3,1-2-2,-1 0 1,0 2 0,3-1 1,-1 2-1,-1 0-3,1-2 1,-1 2 4,-1-2 4,0-1 3,0 2 1,0-2 3,2-2-2,-2 2-2,0 0-3,1 0 0,-1 0-1,0 0-1,0 0-1,4 0 0,-4 0 1,0 2-4,0-2 0,0 0 2,0 0 3,0 0 4,0 0 0,0 0 0,0 0 3,0 0-1,0 0 0,0 0 1,0 0-1,0 0 0,0 0 0,0 0-4,0 0-3,0 0 1,0 0-3,3 0-4,-3 0-9,0 1-9,4-1-7,-4 1-8,0-1-12,0 0-11,0 0-12,0 0-19,0 0-40,0 0-58,3 0-77,9-1-262,-9 0 0,1 1 0,-1-2 0</inkml:trace>
  <inkml:trace contextRef="#ctx0" brushRef="#br0" timeOffset="346530.6711">19260 4630 1038,'-1'0'31,"-1"0"6,1-2 11,-2 2 16,-1 0 9,4 0 6,-6 0 20,3 0 39,0 0 19,0 0-18,0 0-5,3 0-3,0 0-11,0 0-11,0 0-5,0 0 4,0 0-3,0 0-27,0 0-17,0 0-5,0 0 8,0 0 5,0 0 2,0 0 1,0-3-2,0 3-8,0 0-16,0 0-10,0 0 4,0 0 2,0 0-4,0 0 0,0 0 7,0 5 0,0 2 0,0 8 0,0 9 1,0 8-1,0 6 3,-6 5 16,-6 1 12,-4 7 12,-9-2 9,-3-1 8,1-2 8,4-10 5,6-4 1,7-15 4,7-3 2,0-6-13,3-6-6,0 0-8,6-2-16,9 0-13,10-4-11,10-5-6,11 0-3,3-7-7,0 3-11,-3 0-14,-5 5-14,-3 5-29,-8 8-45,-5 1-68,-1 7-61,-8 0-105,1-1-188,-7-1-384,-3-5 0,-6-4 0,2-5 0</inkml:trace>
  <inkml:trace contextRef="#ctx0" brushRef="#br0" timeOffset="346857.5603">19465 4705 2171,'-3'0'31,"0"0"18,3 4 30,-4 7 25,4 8 24,4 13 16,-4 16 8,3 15 10,-3 9 2,3 11-19,-3 1-7,0-2-18,0-9-30,0-10-24,0-12-24,0-13-17,0-12-17,1-9-68,8-13-225,-3-7-409,2-4 0,-1-12 0,3-6 0</inkml:trace>
  <inkml:trace contextRef="#ctx0" brushRef="#br0" timeOffset="347168.2243">19743 4720 1451,'0'0'117,"0"3"32,0 10 19,2 8 4,0 17 3,-2 16 4,2 10 6,-2 8 1,-4-1 0,2-4-69,-1-11-47,2-10-33,-2-10-45,3-11-124,0-15-478,1-4 0,1-10 0,4-13 0</inkml:trace>
  <inkml:trace contextRef="#ctx0" brushRef="#br0" timeOffset="347430.2261">19952 4881 2036,'0'0'84,"0"3"18,-3 5 14,-3 8 5,-10 12 9,-6 11 3,-5 11 5,5 0-2,5-4 6,5-4-66,9-10-10,6-9-14,5-4-9,8-9-6,7-5-21,8-3-55,10-2-109,15-11-500,-14 8 0,1-8 0,-5-2 0</inkml:trace>
  <inkml:trace contextRef="#ctx0" brushRef="#br0" timeOffset="347888.2613">20203 5045 2102,'-13'0'124,"-2"4"2,-9 3 2,1 7 4,9-2 7,7 8 6,4-2 7,9-9 1,3 0 8,3-4-111,6-5-4,5-5 0,0-5 0,-1-2 0,-4-9-8,-4 3-1,-8 2-5,-2 4-3,-2 5-5,-2 10 3,0 8-2,7 11 1,2 16 5,3 8 2,6 8 16,2 6 14,-4 1 21,-4-2 21,-6-5 8,-3-5 13,-10-5 7,-10-3 12,-7-8 1,-7-1 1,-8-8-13,-8-5-15,8-7-23,-2-7-18,5-4-15,7-4-35,5-7-43,5-2-86,8 0-130,38-9-805,-30 1 0,6-3 0</inkml:trace>
  <inkml:trace contextRef="#ctx0" brushRef="#br0" timeOffset="348449.928">19124 5830 2962,'0'0'50,"0"2"15,5-2 17,4 1 18,15-1 27,18 0 36,20-5 18,22-4 15,31-8 18,18-6-35,21-1-5,12-4-12,-1-2-14,-6 3-17,-10 3-26,-19 1-37,-20 6-16,-19 7-27,-21 6-53,-21 3-113,-14 2-142,-8 1-229,-19 4-332,-14-3 0,-15 4 0</inkml:trace>
  <inkml:trace contextRef="#ctx0" brushRef="#br0" timeOffset="348849.8633">19394 5917 2091,'-2'3'39,"1"-3"6,-1 0 11,2 2 29,0 1 45,5-2 42,7 1 52,14-2 56,17-2 46,23-4-7,31-5 12,23-1 5,26-6-5,17-4-26,12-1-41,8 0-46,-11-4-52,-12-1-55,-18 2-46,-25 3-31,-28 1-26,-29 7-29,-27 4-62,-16 5-63,-20 2-78,-14 1-89,-10 1-157,-11-3-465,-11 5 0,-13 0 0,-2-1 0</inkml:trace>
  <inkml:trace contextRef="#ctx0" brushRef="#br0" timeOffset="361381.6123">9400 14864 1570,'0'0'100,"0"0"22,2 0 14,-2-2 8,3 2 2,-2 0 0,1 0 4,1 0 32,0 0 31,3 0-53,3 4-23,4 2-13,4 9-4,-2 8 5,3 6 20,-1 3 19,1 2 10,0 1-26,1-4-22,-1-2-10,-1-6-4,-2-5 0,3-9-6,5-7-12,11-10-20,22-20-16,25-23 10,39-23 8,38-23 8,31-19-1,24-11-2,20-2-7,-8 4-25,-18 10-69,-28 12-134,-34 20-239,-49 8-597,-45 20 0,-37 15 0,-44 6 0</inkml:trace>
  <inkml:trace contextRef="#ctx0" brushRef="#br0" timeOffset="376590.2985">10937 16279 1749,'0'0'93,"0"-2"15,0 2 17,0 0 7,0 0 5,0 0 11,0-3 2,0 3-1,1-3 4,2-2-81,1 0 1,1-2-11,-3 4-9,-2-1 1,0 4 10,0-2-7,0 2 4,3 0 1,0 3 2,-3 0 3,6 2-2,-3 4 14,3 3 20,3 5 9,3 9-9,1 10 2,6 6 1,1 5 0,6 3-2,6-3-5,1-8 2,1-9-1,3-14 6,3-16-4,2-16 5,5-22 8,12-17 2,10-16 0,18-15 0,22-10-3,16-3-9,10-1-14,6 7-31,-2 2-13,-7 11-11,-8 10-12,-8 10-8,-14 11-2,-13 5-2,-19 8 0,-17 4 0,-20 9-3,-12 5 1,-14 5-1,-4 5 1,-3 4-3,0 3 3,0-2-1,0 3-2,0 0-7,0 0-9,0 0-10,0 0-15,0 0-11,0 0-16,0 0-43,0 3-65,0-1-73,0 5-75,4-2-206,-3 2-372,1-2 0,-1-2 0,1-3 0</inkml:trace>
  <inkml:trace contextRef="#ctx0" brushRef="#br0" timeOffset="428098.7352">3110 539 1812,'0'3'80,"0"-1"29,0 0 27,0 0 26,0 1 20,0-3 18,0 0 21,-4 0 27,-1 0 20,-4 0-49,-7-3-18,-1 1-23,-9 0-19,-7 0-18,-5 1-13,-5 5-1,-10 4-12,-1 11-21,-2 5-21,7 14-8,5 6-1,8 13-5,7 10-6,-1 15-6,1 17-7,-1 12-9,-3 13 8,-1 2-1,8 1 7,5 0 10,8-4-2,8-1-2,10-2 6,11-3 3,8-1 0,5-4-6,8-6-15,0-7-5,-1-4-7,0-6 1,-10-6-3,-1-6 2,2-7-7,-6-8-3,-1-11-6,-1-10-5,-1-12-5,-2-8-1,3-8-15,2-5-37,5-1-65,2-2-96,4 2-184,-2-9-636,-3 4 0,-7-5 0</inkml:trace>
  <inkml:trace contextRef="#ctx0" brushRef="#br0" timeOffset="428746.5709">6493 702 1392,'0'-1'58,"0"1"1,0 0 0,0 0 8,1-2 8,4 8 23,3 4 40,9 12 25,9 14 21,9 18-38,1 18 5,7 17 13,0 18 13,-7 16 9,-5 7 7,-8 10-8,-14 2-21,-12 8-3,-20 1 2,-17 5-4,-17 2-6,-14-1-11,-21-6-6,-6-12-14,-9-14-51,-2-15-161,48-19-845,-52-22 0,-1-25 0,-3-24 0</inkml:trace>
  <inkml:trace contextRef="#ctx0" brushRef="#br0" timeOffset="429531.0773">3652 1063 1599,'-2'0'143,"1"2"23,-1-2 21,1 1 14,-1-1 15,2-1 4,2-5 6,1 3 4,13-5 2,8 2-86,14-1-53,9 5-23,7-1-21,-3 4-11,-7 5-20,-14 1 0,-8 5-4,-14 5 0,-11 1 1,-9 8-1,-12 5 0,-6 1 0,-5 1-1,-1 1 1,7-8 4,10-8 0,8-5-2,8-4 4,3-7-5,0-1 3,8 1 5,8 1 3,8 1 4,10 3 1,3 5-6,-1 0-1,-9 5-1,-10 4-3,-11-1 3,-6 0 3,-6 2-3,-9-3 0,-8 0-5,-5 0-2,-7-4 2,2-3-24,1 0-42,8-9-73,15-1-258,2-7-393,4-1 0,13-5 0,8-4 0</inkml:trace>
  <inkml:trace contextRef="#ctx0" brushRef="#br0" timeOffset="429859.3884">5366 1138 1923,'0'-1'109,"0"0"-3,0-1 5,0 2 10,0 7 10,0 8 4,0 10 4,0 12 2,-5 12 2,-4 6-92,-1 5-13,-1 0 3,-1-6-34,8-7-142,2-21-477,2-4 0,2-12 0,1-6 0</inkml:trace>
  <inkml:trace contextRef="#ctx0" brushRef="#br0" timeOffset="430622.809">3993 2259 2015,'0'0'24,"0"-3"5,-4 3 7,-4 7 8,-8 7 22,-8 7 19,-5 10 12,-7 5 11,6 3 6,4-3-20,10-4 8,4-6 2,6-9 2,4-5 8,2-3-20,0-6-8,2-3-9,7 0-5,7 0-7,12 0-6,9 0-3,4 0-7,-2 0-8,0 0-15,-13 0-3,-5 0-10,-5 0-4,-7 0-5,-1-2-7,5 0-16,1-3-33,5-7-31,5-2-34,-1-3-63,1-3-101,-5-4-334,-5 8 0,-9 3 0,-2 0 0</inkml:trace>
  <inkml:trace contextRef="#ctx0" brushRef="#br0" timeOffset="430923.3959">4162 2266 1572,'-3'0'47,"-3"8"15,-4 10 7,-4 17 5,-7 13 1,4 17 0,-2 8 0,5 6-1,7-3 0,5-4-54,4-7-49,14-14-167,-1-7-202,6-18 0,8-18 0,7-8 0</inkml:trace>
  <inkml:trace contextRef="#ctx0" brushRef="#br0" timeOffset="431403.0804">4993 2384 1164,'-11'5'64,"-3"0"48,1 2 62,-1 1 42,11-3 20,2-3 5,1 0-7,0-2 15,4 0 7,7-4-33,13 1-25,11-2-49,14-1-60,1 1-44,-2 4-23,-13 9 0,-14 8 12,-14 13-12,-14 8-5,-14 9 0,-12 5-1,-5-1 0,-4-1 2,6-8-1,6-5 3,14-9-8,9-10 2,7-5 0,10-8 1,12-3-2,12-2-8,11-6-43,20-2-99,51-8-616,-24 4 0,9-6 0,7-5 0</inkml:trace>
  <inkml:trace contextRef="#ctx0" brushRef="#br0" timeOffset="432041.0396">7563 1304 1502,'0'6'9,"0"14"2,-2 17 7,1 15 4,-4 18 0,-2 12 1,-1-1 0,-1-3-1,0-7 0,3-10-10,-1-11-11,1-15-10,3-11-121,-2-15-179,-1-6 0,-4-12 0,-1-10 0</inkml:trace>
  <inkml:trace contextRef="#ctx0" brushRef="#br0" timeOffset="432260.4917">7318 1676 1172,'-5'0'90,"0"0"33,4 0 37,-2 4 22,3-8 18,1 6 21,2-2 13,7 0 4,12-2 0,11-3-70,18-2-22,11-1-71,7-4-119,7-2-152,-4-10-405,-9 16 0,-4-2 0,-9 3 0</inkml:trace>
  <inkml:trace contextRef="#ctx0" brushRef="#br0" timeOffset="437277.174">8892 999 1487,'0'0'126,"0"0"19,-5 2 24,-8 2 35,-7 10 30,-13 15 32,-11 18 46,-11 24 39,-9 24 14,3 20-50,4 23-68,7 21-17,9 21-15,17 10-35,6 2-30,2 5-20,13-15-44,0-19-32,7-21-12,8-19-8,9-23 5,9-19-1,14-17-8,3-13-19,5-18-44,1-12-65,-6-11-61,-6-7-94,-3-12-170,-5-16-475,-7 2 0,-11-12 0,-3-14 0</inkml:trace>
  <inkml:trace contextRef="#ctx0" brushRef="#br0" timeOffset="437795.9424">9479 1114 1410,'0'-6'106,"0"0"53,0 1 33,0-1 0,-2 5 4,-3 1 2,1 2 3,-5 11 11,-3 5 4,3 8-69,3 14-37,0 0-53,6 6-33,0-2-15,3-1-51,0-8-104,6-6-149,2-7-294,2-5 0,2-10 0,1-8 0</inkml:trace>
  <inkml:trace contextRef="#ctx0" brushRef="#br0" timeOffset="438303.8961">10418 1078 1036,'0'0'56,"0"0"22,0 0 51,0 0 22,0 0 26,3 0 7,7 0 9,2 0 7,7 0 8,4-2-44,4 2-9,2 2-20,-3 3-48,-6 3-19,-7 9-26,-3 4-4,-7 6-6,-13 4-5,-3 3-8,-4-3 0,1 1-2,-2-2-4,11-7 1,4-4 5,10-4 12,13-4 10,5-1 6,8-2 0,7 2 2,-3-1-1,-3 3 5,-10 5 4,-14 0-1,-7 4-4,-16 6-22,-14 5-86,-11 3-204,-13-6-431,-15 17 0,-12-5 0,-7-4 0</inkml:trace>
  <inkml:trace contextRef="#ctx0" brushRef="#br0" timeOffset="439203.8053">9393 2450 2404,'0'-2'15,"0"2"2,6 2 4,-2 3 14,-4 7 33,3 5 21,0 6 12,-3 3 5,0 8 0,0-2-11,0 3-1,5-1 0,7-2 3,3-7-4,9-4-25,11-8-15,10-8-4,1-5-3,10-7 1,-1-7 1,-3-6-1,-7 1 2,-12-5-8,-11 4-4,-14 2-7,-5 3-6,-4 1-10,-5-2-6,-6 0-4,-2-1-1,-5 3-4,-1 1-5,0 6-2,7 3-6,4 4-1,4 7-7,5 2-8,0 3-7,2 1-5,-2-2 9,0-6 16,0-3 8,3-2 3,2-2 1,3-3-1,1-2 2,1-2 2,0 3 2,-7 1-5,-2 3-32,-1 0-24,0 2-12,0 0 9,0 0 12,0 0 9,0 0 8,0 0 9,0 0 13,0 0 4,0 0 19,2 0 8,-2-1-10,1-6-12,1-2-19,1-8-4,2-7-2,-1-10 2,1-3 7,-1 1 30,-4 6 17,3 9 4,-3 10 18,0 8 4,-3 6 6,-1 6-2,-1 8-1,-2 5-2,0 10-6,3 9-24,2 10-11,2 8-3,2 7-1,-2 9-10,1-1-23,5-3-40,2-6-59,4-8-101,3-15-106,0-18-263,-4 1 0,-1-15 0,1-7 0</inkml:trace>
  <inkml:trace contextRef="#ctx0" brushRef="#br0" timeOffset="440315.1037">10472 2471 950,'-2'-2'64,"-1"0"26,0-1 22,-2 3 41,0-3 35,-1 3 23,1 0 8,2 0 0,0-1 0,3 1-26,-2 1-33,2 5-25,0 8-19,0 6-41,-1 6-34,2 6-29,1-3 8,3 0 18,-1-4 10,1-10 9,1-2 13,-1-6 10,-5-2 2,4-5 2,-1 0 2,3-2 11,3-8-20,0-4-17,3-4-8,-1-6-10,-1 0-16,-1 5-16,-1-1-3,-5 8-12,1 3-7,-4 5-1,0 3 5,-4 3 0,2 4-2,-3 0 1,1 1 1,-2 1 4,6-3 3,-2-2 11,2-3 7,0 0-7,0 0-8,2 0-13,-2 0-24,0 0-37,0-3-39,0 0-33,0-2-24,0-2-4,0-4 1,0 0 10,-2-3 14,-1 2 25,-1 0 37,-2 0 47,0 2 47,3 5 48,0 0 34,0 3 12,0-1 9,-4 0 1,3 3-3,1-1-14,2-1-12,-1 2-14,2 0-9,0-1-15,0 1-15,0 0-10,0 0-8,0 0-1,0 0 8,0 1 17,-3 5 14,-4 5 11,-10 4 2,-4 8 0,-8 2 5,2 3-1,2 1-2,8 0-1,7-2-8,4 4-9,3 4-9,6-1-3,3-1 2,13-2 8,4-4 4,11-11 13,10-10 4,6-6-3,3-10-2,4-12-6,-2-4-6,-2-3 2,-15-8 10,-14 0 4,-15-1 3,-20 0-10,-24-4-9,-14 6 0,-11 5-8,-11 11-4,0 8-23,10 10-49,11 10-69,9 4-70,15 2-92,12-5-143,9-1-473,5 1 0,9-6 0,11-3 0</inkml:trace>
  <inkml:trace contextRef="#ctx0" brushRef="#br0" timeOffset="440878.5599">11218 713 2513,'0'-11'7,"-4"2"-7,4 0 1,-3 2 2,6 10 6,-3 6 12,4 8 21,5 8 16,12 10 10,11 13-11,10 11 16,7 13 13,6 14 6,4 20 12,-4 14 14,-4 12 6,-8 11 3,-15 5 0,-16 2 15,-9-4 12,-16-4 6,-11-11 3,-8-7 2,-4-13-9,-5-12-19,2-8-18,2-13-16,5-12-13,9-13-24,7-14-20,6-15-9,7-7-11,3-5-17,0-10-38,0 1-51,0-3-65,0 0-105,3-4-206,-3-22-392,0 20 0,0 0 0,-11-1 0</inkml:trace>
  <inkml:trace contextRef="#ctx0" brushRef="#br0" timeOffset="442056.9608">5777 4449 1071,'0'0'87,"0"0"27,0 0 34,-2 3 26,-4 0 36,-2 6 21,-5 5 20,-2 6 24,-5 10 17,1 9-52,-5 13 13,-3 20-8,-5 17-20,-6 20-21,4 16-35,10 14-25,9 8-18,15 3-15,21 0-17,15-2-15,12-10-30,5-12-21,9-10-13,-2-12 0,-3-12 2,-8-7 3,-3-10 0,-6-10-12,-4-10-25,-6-6-62,-4-17-56,-2-6-42,-7-12-95,-7-8-90,2-7-91,11-9-231,-17-1 0,0-4 0</inkml:trace>
  <inkml:trace contextRef="#ctx0" brushRef="#br0" timeOffset="444280.0065">6788 4398 562,'0'-7'148,"0"-1"54,1-4 50,-1-2 44,0 6 15,0 1 0,0 3 4,0 5 6,0 9 2,0 8-91,0 10-49,0 11-50,-3 7-42,-6 2-43,-1 1-11,-1-3 1,-2-6-3,5-10-3,5-11 17,3-6 24,9-11 5,11-2-3,13-4-7,14-5-1,16 0-4,3-5-18,0 2-39,-4-2-94,-8-3-296,-16 0-400,-14 2 0,-12-9 0,-9-1 0</inkml:trace>
  <inkml:trace contextRef="#ctx0" brushRef="#br0" timeOffset="444441.575">7193 4424 2180,'-7'0'108,"-3"6"23,-2 10 14,-7 16 8,5 14 3,5 14 1,6 13-2,3 2-21,3-2-72,6-7-267,-6-12-430,-2-12 0,-4-23 0,-14-21 0</inkml:trace>
  <inkml:trace contextRef="#ctx0" brushRef="#br0" timeOffset="445437.7233">9338 4374 1293,'0'-6'149,"0"-1"39,0 3 37,0-4 25,0 2 8,-3 5 3,-4 1 6,-5 3 4,-7 7 1,-9 13-89,-3 8-56,-2 10-41,0 4-34,6 4-25,11-6-7,8-8 3,8-5-1,13-7 6,11-7 0,12-7 0,17-1-4,13-5-4,12-2-30,2-5-122,22-10-660,-34-1 0,-20-5 0</inkml:trace>
  <inkml:trace contextRef="#ctx0" brushRef="#br0" timeOffset="445618.8993">9701 4470 2014,'-10'0'115,"-2"3"34,-11 11 18,-2 12 4,-2 16 1,4 19 1,6 17-6,7 13-48,5 3-113,5-8-271,-4-5-332,-11-10 0,-12-21 0,-26-18 0</inkml:trace>
  <inkml:trace contextRef="#ctx0" brushRef="#br0" timeOffset="446949.643">7050 5864 874,'0'0'127,"0"2"66,3-2 17,-3 2 20,0-4 20,0 1 30,-3-2 17,-3 0 3,-5 1 5,-10 2-65,-12 2-58,-6 7-62,-8 6-12,2 7-18,3 10-18,9 3-27,12 7-17,10-6 0,8 3-1,8-7 3,8-3-1,5-5 0,8 0-3,7-5-2,8 1 0,-2 2-4,-5-2 0,-5 4-6,-12 1-3,-10 4-3,-14 0 3,-10 1-1,-9 1 17,-5-6 25,-4-7 30,5-8 15,6-14 3,8-18 6,11-15 5,20-14-3,16-7-7,18-4-4,17 7-41,11 3-69,-1 9-117,0 6-170,-10-6-651,-12 11 0,-13 3 0,-14 0 0</inkml:trace>
  <inkml:trace contextRef="#ctx0" brushRef="#br0" timeOffset="447611.7015">9226 6019 1064,'0'-10'110,"1"0"54,-1-2 39,0 0 29,-1 5 15,1 5 5,0-3 8,0 5 11,9-4 10,12-4-62,9-1-29,14-3-49,14-1-38,1 1-28,-2 6-17,-7 3-5,-13 12-8,-14 13-8,-16 14-8,-14 12-6,-17 13-7,-14 5-1,-10 1 4,-1-4 8,3-9 16,16-12 12,14-13 22,10-14 9,9-10 0,13-8-1,11-10-7,14-7 2,18-6-6,10-3-9,6-3-20,2 3-35,-1 4-72,-5 4-60,-7 4-92,-4 2-220,-14 4-383,-14-5 0,-10-5 0,-6-9 0</inkml:trace>
  <inkml:trace contextRef="#ctx0" brushRef="#br0" timeOffset="447941.1583">10138 4175 1431,'12'13'103,"10"15"46,11 23 40,17 21 18,12 26 13,5 27 12,-2 27 20,-9 20 25,-20 24 17,-18 22-7,-27 7-79,-20 5-49,-22-3-32,-14-10-26,-14-20-94,-10-10-287,-13-16-512,-14-18 0,-12-23 0,-42-21 0</inkml:trace>
  <inkml:trace contextRef="#ctx0" brushRef="#br0" timeOffset="452430.1404">2511 4024 545,'6'0'11,"5"-1"3,2 1 1,4 0 1,5 0 2,2 0 2,2 0 4,5 0 5,3 0 6,3 0-8,6-2 10,6-1 7,4-2 14,5 2 5,4-3 7,3 2 10,3-1 1,-1 1 1,4 0-1,0 1 0,3 3-8,4 0-8,7 0-13,9 0-5,2 0-8,7 0-9,3 0-4,1 0-3,0 0 0,3 0-2,10 7 5,5-5-1,6 3 3,3-2-1,9 4 3,0-2 0,7 3-3,4-1-1,4 2-1,2-3-2,0 1-5,4-2-2,-1-3-5,4 0 1,-3 1-3,6-2-4,-1-1 1,-2-1 0,6 1-1,-5 0 0,2 0 0,-1 1-2,1 2 3,-3-1 3,5 0 4,-1 2 8,1-4 10,1 0 8,0 0 10,-8 0 7,1-1 8,-11-1 3,-6-1 0,-9 1-3,-8-2-3,-9-2-7,-2 5-10,-5-4-8,-2 2-11,-1-2-7,-6 1-7,-9-4-4,-5 1-2,-11 0 2,-1 1 0,-11 2 2,-4 1 5,-6 0-1,1 3 0,-10-1 2,5 1-1,-7-1 0,0-1-1,-4 1-1,-6 1 0,-4-2-2,-2 2-6,-8-1 0,-1 0 2,-5-2 1,-6-1 10,-6 4 10,1-4 8,-4 4 4,-2 0 1,-1 0 2,-1-3 1,2 3 4,-2 0 6,0 0 3,0 0-3,1 0-8,-1 0-5,0 0-1,0 0 0,0 0-1,0 0 1,0 0-3,0 0-4,0 0-6,0 0-3,0 0-2,0 0 2,0 0-1,0 0 4,0 0 0,2 0-1,-2 0-2,0-2-1,0 2 0,0 0 0,0 0-2,0 0-4,0 0-1,0 0-8,0 0 0,0 0-6,0 0 1,0 0 1,0 0 0,0 0-3,0 0-2,0 0 5,0 0-2,0 0 1,0 0 3,0 0 2,0 0 1,0 0 1,0 0 2,0 0 2,0 0 2,0 0-3,0 0 4,0 0-4,0 0 0,0 0 1,0 0 0,0 0 1,0 0 6,0 0 20,0 0 17,0 0 18,0 0 5,0 0 6,0 0 0,0 0 3,0 0 4,0 0 4,0 0 0,0 0-8,0 0-5,0 0-10,0-3-3,0 3-2,0 0-1,0 0-5,0 0-6,0 0-7,0 0-11,0 0-15,0 0-15,0 0-8,0 0-8,0 0 0,0 0-2,0 0 0,0 0-3,0 0 1,0 0 2,0 0 0,0 0 2,0 0 0,0 0 2,0 0 1,0 0-2,0 0 5,0 0 2,-2 0-1,2 0-3,0 0-6,0 0-9,0 0-10,0 0-4,0 0-4,0 0 0,0 0 0,0 0-2,0 0 3,0 0 2,0 0 7,0 0 9,0 0 11,0 0 6,0 0 4,0 0 0,0 0 2,-1 0-2,1 0 4,0 0 1,0 0-1,0 0 0,0 0-2,0 0 0,0 0-2,0 0 2,0 0-1,0 0 1,-2 0-5,2 0 0,0 0 0,-1 0 1,1 0-1,0 0 2,0 0-3,0 0 0,0 0-3,0 0 3,0 0 1,0 0-3,0 0 1,0 0 3,0 0-2,0 0 0,0 0 3,0 0-2,0 0 2,0 0-2,0 0 0,0 0 2,0 0 0,0 0-3,0 0 4,0 0-1,0 0 0,0 0 0,0 0 0,0 0-1,0 0 0,0 0 1,0 0 0,0 0-3,0 0-3,0 0 0,0 0 0,0 0 0,0 0-1,0 0 1,0 0 2,0 0-4,0 0 1,0 0 2,0 0 1,0 0 1,0 0 0,0 0-2,0 0 4,0 0-4,0 0 2,0 0 0,-2 0 0,2 0 3,0 0 1,0 0-1,0 0 0,0 0 1,0 0-1,0 0 1,0 0 1,0 0 1,0-1 0,0 1-5,0 0-1,0 0 0,0 0 0,0 0 0,0 0 0,0 0 0,0 0-1,0 0-1,0 0 1,0 0 1,0 0 0,0 0 0,0 0 2,0 0 0,0 0-2,0 0 0,0 0 0,0 0 0,0 0 0,0 0 0,0 0-4,0 0-96,0 0-135,0 0-102,0 0-181,-4 1-363,-4-1 0,-5 3 0,-8-3 0</inkml:trace>
  <inkml:trace contextRef="#ctx0" brushRef="#br0" timeOffset="454519.6211">7539 5003 213,'0'-3'3,"0"0"-21,-2 1-21,2-2 0,0 4 0,0 2 0</inkml:trace>
  <inkml:trace contextRef="#ctx0" brushRef="#br0" timeOffset="462011.6265">11549 3707 1034,'-1'-3'86,"1"3"-8,0-1-27,0 1-32,0-3-79,1-4-181,-1 6 0,4 1 0,3-3 0</inkml:trace>
  <inkml:trace contextRef="#ctx0" brushRef="#br0" timeOffset="466316.1263">12025 1322 140,'0'0'10,"0"0"0,3 0-12,3 0-29,-5 0 0,4 0 0,-1 0 0</inkml:trace>
  <inkml:trace contextRef="#ctx0" brushRef="#br0" timeOffset="469284.0856">11989 1239 521,'0'0'-8,"-4"1"-1,1-1 0,2 1 2,-1 2 7,-1-1 20,1-1 33,2 2 37,-2-1 13,4 1 2,-2-1 12,0 0 10,5-2 6,8 0 3,9 0 0,11 0-11,10-1-23,9 0-27,7-1 0,5-5 10,7-2 3,7-1-3,13-1-1,4-1 0,-1 0-3,1-1-4,-8 1-7,-12-1-10,-11 5-10,-17-3-8,-11 5-5,-11-1-2,-10 5 16,-7-1 26,-5 1 11,-3 0-1,0 2-7,0-1-15,0-1-29,0-1-30,0-1-72,-3 1-99,4-8-439,-4 8 0,-1 0 0,-2-4 0</inkml:trace>
  <inkml:trace contextRef="#ctx0" brushRef="#br0" timeOffset="469763.809">12910 919 607,'7'-1'10,"3"-1"14,4 2 10,4-2 25,8 2 21,-1 2 14,4 3 12,1 0 8,-1 4 6,-1 1 0,-2 5-1,-5-1-7,-7 0 18,-4-1 13,-7 1-2,-5-1-4,-9 4-7,-3 1-2,-10 2-3,-5-1-1,-2 3-1,4 2-8,0-3-24,8-1-39,4 0-28,8-3-51,4 1-92,0-7-110,3-5-308,0 4 0,0-5 0,-6 0 0</inkml:trace>
  <inkml:trace contextRef="#ctx0" brushRef="#br0" timeOffset="471833.9006">13700 973 710,'0'0'74,"0"-2"18,3 2 17,-3 0 11,0 0 14,0 0 27,0 0 22,0 0 1,0 0-5,0 0-57,0 0-12,0 3-12,0 4-8,5 5-5,0 3-10,0 4-21,2 3-17,1 0 4,-1-3 9,2-3 5,0-2 2,5-3 1,-2-6-6,3-3-4,1-2 0,8-4-5,2-4-5,7-6-3,6-3-4,8-5-7,10-5-4,6-3-7,7-2-3,3-4-4,1 1-2,-6-1-5,-5-3 5,-4 4-2,-10 6-1,-5 2 1,-3 7-2,-6 6 2,-6 2-4,-8 4 1,-4 3-5,-8 2 0,-4 3 5,-5 0 7,0 0 4,0 0 1,0 0 1,0 0 0,0 0 1,0 0 0,0 0 5,0 0 1,0 0-7,0 0-8,3 0-2,-3 0 0,0 0-3,3 0 0,-3 1 0,0-1 2,0 2 0,0-2 0,0 1 0,0 1-2,0 0-1,0-2 2,0 1 0,4-1 0,-4-1 2,0 1-2,0 0 0,1 0 2,-1 0 0,0 0 2,0 0 0,0 0-2,0 0 0,0 0 0,0 0-2,0 0 2,0 0 0,0 0-2,0 0 0,0 0 0,0 0 0,0 0 0,0 0 0,0 0 0,0 0 1,0 0 1,0 0-1,0 0 1,0 0-2,0 0 2,0 0-2,0 0 0,0 0 0,0 0 0,0 0-2,0 0 0,0 0 1,0 0 0,2 1 1,-2 0-3,1 2 0,-1-3-5,0 1-3,0-1-5,0 2-20,0-2-47,0 0-64,0 1-47,0-1-59,6-1-276,-12 5 0,-5 3 0,-8 1 0</inkml:trace>
  <inkml:trace contextRef="#ctx0" brushRef="#br0" timeOffset="473379.7379">12237 2101 973,'-5'1'16,"-1"1"10,2 0 13,-2 1 15,6 0 19,0-2 19,0 0 13,0 3 5,0-3-4,0 1-22,0-2 12,3 0-6,4 0-10,4-2-13,8 2-18,10 0-17,4-1-13,6-1-4,6-2 5,1-2 11,3 1-16,1-4-2,3 1-5,-1-1 1,1-2-1,-3-1-3,1 1-2,-9 0-2,0 1-8,-12 0-23,-4 2-27,-11 1-42,-6 1-40,-6 0-38,0-3-169,-3 6 0,0 1 0</inkml:trace>
  <inkml:trace contextRef="#ctx0" brushRef="#br0" timeOffset="476212.0371">13892 1714 534,'0'0'-13,"0"0"24,0 0 33,0 0 35,0-2 19,0 2 10,0 0 1,0 0-2,0 0-5,0 0 23,0 0-8,0 0-21,0 0-32,2 0-35,-1 0-17,2 0-6,0 0 3,2 0 17,-1 0 21,1 5 10,4-1 3,-2 3-2,2 6 3,5-1-1,-2 0 0,-3 1 0,0-2-1,-2-4-7,0 1-12,-4-3-6,3-1-1,-1-1 5,5-1 1,0-2 4,3 0 1,3-2 2,6-3-6,5-2-5,11-5-2,8-6-1,15-8-2,10-8 0,10-9-2,5-4-4,6-8-2,-7 2 0,-4 4 4,-10 8 0,-9 5-4,-13 13 0,-12 4-4,-12 6-2,-13 5 8,-1 4 20,-11 0 12,3 3 2,-3-1-2,0 1 0,0 0 0,0 1-1,0 0 2,0 0 0,0 0-12,0 0-21,0 0-13,0 0-5,0 0 1,0 0-2,0 0 0,0 0 0,0 0-5,0 0 2,0 0-2,0 0 0,0 1 0,0 0 1,0 2-3,0-1 1,0-1 0,0 0 1,0 1 1,0 0 0,0-2 3,0 0 2,0 0 0,0 0 0,0 0 1,0 0 2,0 0-1,0 0-1,0 0 2,0 0-1,0 0-2,0 0-2,0 0 2,0 0-1,0 0 0,0 0-4,0 0 2,0 0-2,0 0-2,0 0-2,0 0 2,0 0 1,0 0-3,0 0 0,0 0-2,0 0 0,0 0-1,0 0-2,0 0-4,0 0-5,0 0-8,0 0-16,0 0-28,0 0-79,0 0-82,7 0-396,-5 5 0,-5 2 0,-6 2 0</inkml:trace>
  <inkml:trace contextRef="#ctx0" brushRef="#br0" timeOffset="477261.3536">11442 3949 524,'0'-1'24,"0"1"7,0-2 13,0 1 8,0 1 5,0 0 5,0 0 3,0 0 5,0 0 1,0 0-20,0 0-4,0 0-9,0 0-14,0 0-7,0 0 0,0 0 1,0-2 2,0 2 3,0 0 6,0 0 5,0 0 4,0 0 1,0 0 2,0 0 1,0 0-4,0 0-6,0 0-4,0 0-8,0 0-6,0 0-3,0 0 0,0 0 2,0 0 2,0 0 3,0 0-4,0 0 0,0 0 0,0 0-1,0 0-1,0 0-2,0 0-3,0 0-14,0-1-28,0 0-29,0-2-14,0 3-23,5-4-194,-4 2 0,1 2 0,-1-1 0</inkml:trace>
  <inkml:trace contextRef="#ctx0" brushRef="#br0" timeOffset="479434.5106">11946 3540 466,'0'-1'16,"0"1"0,0-2-2,0 2-3,0-3 2,0 0 0,0 1-2,0 2-9,0 0-18,0 0-21,0 0-1,0 0-3,0 0-2,0 0 0,2 0-25,-2 0 0,1 0 0,-1 0 0</inkml:trace>
  <inkml:trace contextRef="#ctx0" brushRef="#br0" timeOffset="480302.2124">11952 3517 244,'0'-3'29,"0"1"8,0-1 7,0 0 6,0 2 6,0 1 4,0 0 6,0-3 7,0 3 7,0-2-13,0 2-3,0 0-2,0-2-4,0 1-5,0-1-3,0 1-3,0 0-7,0-1-7,0 2-5,0 0-7,0-3-7,0 0-8,0 3-5,0 0-6,0-2-11,0 2-10,0 0-3,0 0 0,0-2-1,0 2 0,0 0 0,0 0 2,0 0 3,0 0 5,0 0 9,0 0 9,0 0 6,0 0 6,0 0 6,0 0 0,0 0 2,0-2 1,0 2 0,0 0 1,0 0 0,0-2-2,0 2 0,0-1-6,0 1-6,0 0 0,0 0-3,0 0-6,0 0-6,0 0-1,0 0-1,0 0-6,0 0-6,0 0-5,0 0-6,0 0-4,0 0-9,0 0-13,0 0-30,5-2-77,-5 7 0,0-5 0,1 2 0</inkml:trace>
  <inkml:trace contextRef="#ctx0" brushRef="#br0" timeOffset="484366.1885">11719 3431 728,'0'0'39,"0"0"9,2 0 9,-2-1 18,0 2 30,0-2 27,0 1 21,0 0 10,0 0 3,0 0-18,0 0-12,0 0 0,0 0-6,0 0-10,0 0-16,0 0-9,0 0-9,0 0 1,0 0-2,0 0-1,0 0-7,0 0-8,0 0-4,0 0-6,0 0-12,0 0-18,0 0-11,0-5-10,0 2-1,1 0 0,2-3-1,3-2-1,2 2 1,4-1-2,1 2 0,1-2-3,0 1 0,3 2 1,6-2-1,1 2 0,0 0 5,6-2 7,9 4 1,-6-1 5,7 2 4,-3 1 13,-3 4 4,-3-2 1,-8 6 0,-6 1 3,-7 4 8,-6-1 5,-4 2 2,-4 0-3,-6 2-2,-4 0-9,-3 0-6,-4 1-2,-1-4 2,0 0-2,-2-1-13,2-4-7,-1 1-6,5-3 4,0 0-7,9-1-2,-1-2 1,5 3-1,2-6 2,1 0-2,1 0 2,1 0-2,0 0 1,0 0-9,1 0 5,-1 0 2,0 0 2,0 0 0,0 0 0,2 0 1,-2 0 1,3 0-3,-1 0 1,1 0 5,-1 0-2,0 0 1,1 0-4,0 0 0,1 0-4,1 0 1,3 0-1,-1 0 1,-3 0-4,-1 0 1,1 0 0,2 0-2,-3 0 1,0 0 1,5 0 1,2 0-3,-1 0 1,4 0-1,1 0 1,1 0-3,0 3-1,0 3 4,-5 1 0,4 3 2,-2 1 2,0-2 0,1 4 2,-3-5 1,-1 0 3,-2 1-3,1-2 0,-5 0-6,-3 0-1,3-4-2,-3 2 0,0-3 4,0-2 1,0 3-3,0-3 5,0 3 1,0-1 2,0-2 3,0 3 2,0-3 1,0 0-4,0 0-3,0 0 1,0 0 2,0 0-4,0 0 0,0 0 1,0 0 0,0 0-1,0 0-1,0 0 1,0 0 1,0 0-2,0 0-1,0 0 0,0 0 0,0 0 0,0 0-4,0 0 0,0 0 0,0 0 0,0 0 0,0 0-4,0 0 1,0 0-3,0 0-7,0-3-14,0 3-5,0 0-5,0-2-3,0-1 2,0 3-6,0 0-8,0 0-14,0-3-14,0 3-16,0 0-16,0-1-12,0 1-4,0 0-1,0-1-2,0 0-33,0 1-20,0-2-36,0-3-102,3 5-167,-3-1 0,0-5 0,0-1 0</inkml:trace>
  <inkml:trace contextRef="#ctx0" brushRef="#br0" timeOffset="484889.5262">12086 3237 1005,'0'-5'129,"0"0"43,0-2 27,0 0 27,0 3 33,0-2 23,0 5-6,-1-1 5,1 4 12,0 9-88,0 13-31,-2 20-39,-2 20-29,-7 21-18,-4 5-30,-3 4-18,3-5 16,4-11 12,6-14 9,3-14 17,5-19 13,9-14 10,12-11-2,14-17-9,20-6-2,16-9-18,7-6-44,4-2-87,-2 0-112,-5-2-187,-10-4-526,-11 5 0,-15-5 0,-19 0 0</inkml:trace>
  <inkml:trace contextRef="#ctx0" brushRef="#br0" timeOffset="485331.6329">12435 3384 3366,'-1'-4'53,"1"1"4,0 2 3,-2 6 1,4 15 8,-2 15 17,0 22 26,0 22 6,1 16 8,2 12-54,3-1 11,1-2 6,2-13 10,-5-10 16,-1-13 0,-3-12-8,-2-11-21,1-13-2,-3-9-3,4-8 0,0-7-4,-6-6-13,6-2-12,-6-2-14,-1-3-11,0-5-7,0 0-6,1-2-10,2-2-14,1 1-14,3 5-16,0 0-13,0-1-29,0 3-53,0 1-51,0 1-80,0-6-161,0 5-411,-6-7 0,-7 0 0,-5-7 0</inkml:trace>
  <inkml:trace contextRef="#ctx0" brushRef="#br0" timeOffset="490238.463">12750 3076 876,'2'-5'68,"-1"1"16,1 0 14,-2 0 15,1 1 28,-2 3 37,2 0 20,-1-3 8,-1 3 3,-6-1-48,-3-1-8,-11-3-14,-5 0-11,-8 2-13,-7-3-25,-9 0-35,-1 4-13,-7-1-5,-1 1-1,0 0-1,5 0-5,-2 2-2,4-1 2,-1 1-4,2 0 0,0 5-3,0 2-6,4 5 0,-1 3-4,2 4 1,2 4-1,6 1 5,3 2 0,3 1 5,8 4-2,4-2 0,6 4 1,3-2-1,2 2 3,5 2-3,4 3 1,-2 0 0,4 8 0,-4-1 9,4 5 2,-2-1 1,0 1 1,0-4 5,4 4 0,3-1 3,4-2 5,5-2 1,3 1 5,8-5-11,6-1 0,2 1 4,3-4-1,5-4-2,1 2 8,1-7 6,5 0-2,4-5-2,1-3-4,2-8 4,7-4-6,-1-5-1,2-5-2,1-8-2,3-4-5,-1-4-8,1-10-6,-3-4-3,2-4-5,-7-4-3,-9-4 1,-3-1-3,-6-5 1,-9 0 0,-8-1-6,-5-2-3,-12-3 0,-3-2-2,-2-2 3,-5 0-2,-8 2 1,-3 3-2,-9 6 0,-11 6-4,-7 3 0,-11 4 2,-4 1 0,-4 5 1,-9-1-5,3 4 1,-7 2-1,-1 5 2,-1 3 0,-1 7 2,0 5 2,-2 2-1,-2 3-1,3 7 0,-4 1 1,6 6 2,1 8-2,7 2 1,3 5-2,7 7-1,8 3 1,3 3 1,6 4-2,13 5-3,7 8 6,6 2-3,9 6 1,4 1-1,9 2 0,9-2 2,5-2-4,12-1 1,12-7 1,4-7 0,8-4-6,5-9 3,3-6 1,6-13-1,3-6 5,1-9 1,3-7 0,2-9 2,2-8 2,-3-7 3,4-10 1,-3-4-1,-3-6 2,-5-6-2,-10-5-1,-8-8-4,-13 1-2,-14-9-1,-14 0 2,-10-4-1,-7 0 1,-10 3-5,-12 0-1,-8 7-4,-14 5-4,-10 10-2,-14 10 1,-9 9-5,-9 10-4,-10 10 0,-8 9-4,-2 2 6,-6 8 0,1 6 6,2 6 5,6 7 1,11 10 2,10 4 2,14 8 1,7 8 2,15 4-2,13 8-1,12 2 1,12 3-2,10 0-3,10-1 4,9-7-4,8-1-4,8-5 2,12-4-1,11-3 4,5-6-1,6-2-2,9-7 2,1-5 1,6-8 2,6-6 6,-3-11 6,6-3 2,4-8 2,2-9-4,3-3 5,-1-10 2,-1-10-3,-9-5 1,-5-8-2,-15-7-1,-10-12-5,-11-5 0,-13-7 3,-14 2 4,-14 1 2,-7 4 0,-15 8 4,-10 8 0,-11 7-2,-14 6-3,-13 6-4,-9 9-5,-14 5-7,-6 10-4,-10 7-6,-2 6 1,-2 6-6,1 6 3,4 6-1,2 4 2,-2 9 7,6 10 3,3 8 8,13 9-5,14 4 0,20 7-3,13 0 3,21 1 0,8-1 0,11-3 2,12-2-2,15-7 3,12-5 5,17-12 13,10-10 7,12-8 8,6-10 2,8-9 1,4-13 0,7-9 2,1-7 0,-5-10-3,-5-13-4,-16-6-8,-18-6-4,-19-4 0,-20-4 0,-20 4-2,-14 6 4,-18 10-4,-20 3 2,-15 18-2,-22 10-8,-21 13-2,-10 14-7,-7 14-4,-7 10-5,5 13-2,8 9-4,10 5 1,15 1 4,21-3 0,18-7 6,19-8-1,15-14 6,8-6-2,3-12 6,3 0 8,1-5 2,3-2 6,3 2-6,3-6 7,1 2-1,-3 1 2,-5 0-1,-1 0 3,-4-3-7,-2 3-7,2 0-1,-2 0-5,2 0 2,-1 0-5,0 0-2,0 0 5,0 0-1,0 0-2,0 0-1,0 0-3,0 0 2,0 0 1,0 0 1,0 0 0,0 0 0,0-1 2,0 1 1,0-3 2,0 3 4,0 0 2,0 0 0,0 0-10,0 0-17,0 0-22,0 0-38,0 0-74,0 0-99,17 0-295,-23 0-360,-11 0 0,-25-12 0,-24 0 0</inkml:trace>
  <inkml:trace contextRef="#ctx0" brushRef="#br0" timeOffset="493240.3976">11174 5017 969,'0'0'61,"0"0"6,0 0 13,0 0 17,0 0 17,0 0 18,0 0 15,0 0 12,0 0 6,0 0-47,0 0 1,0 0-1,0 0-10,0 0-16,0 0-14,0 0-17,0 0-14,0 3-8,0-3-7,0 0-3,0 0 0,0 0 1,0 0 2,0 0 6,0 0 1,0 0 4,0 0 5,0 0 0,0 0 3,0 0-7,0 2-3,0 1-8,0-1-4,0 2-4,0-4-2,0 5-6,0 0-6,0-1-1,0 1-3,0 1 4,0 1 6,0 0 5,0 0 8,0 3-1,0-2 2,0-1 1,0 0 0,0 0 4,0-3 10,0 4 9,0 2 10,-3 7 11,-4 12 5,-5 11 5,-3 14-1,-5 13 1,4 9-3,2 2-6,4 0-4,5-6-10,2-9-18,3-13-2,0-13 55,0-13 27,1-14 4,-1-11-2,0-15 1,0-13 4,0-14-8,2-11-2,-2-12-3,5-9-22,1-7-82,4-10-50,7-12-15,4 3-3,6 9-1,-4 18-8,1 20 6,-5 24 2,1 20 4,-4 16 12,7 16 15,4 14 15,-1 10 11,2 12 1,1 5-2,-2 4 4,-5-2-9,-2 1-10,-10-1-17,1-6-31,-6-6-53,2-9-76,-4-9-100,0-15-200,-3-3-348,-9-12 0,-9-8 0,-11-10 0</inkml:trace>
  <inkml:trace contextRef="#ctx0" brushRef="#br0" timeOffset="493452.4274">11146 5404 2523,'-6'-7'110,"3"2"13,0-2 9,0 0 1,3 0 8,6 2 3,9-2 10,11-1 6,14 2 1,13 2-92,13 2-39,12 0-43,12 2-59,7 0-78,6-5-160,-12-5-357,-14 1 0,-19-8 0</inkml:trace>
  <inkml:trace contextRef="#ctx0" brushRef="#br0" timeOffset="493736.2126">12245 5036 3288,'1'14'6,"3"21"4,-2 21 0,-1 30-1,1 24-2,-2 21-2,-2 10-37,4 3-85,-2-6-127,0-22-344,-2 4 0,-6-13 0,-2-13 0</inkml:trace>
  <inkml:trace contextRef="#ctx0" brushRef="#br0" timeOffset="498530.4673">7291 3548 1608,'0'0'31,"0"0"3,0 0 9,0 0 27,0 0 36,0 0 21,0-2 10,0-1-1,0 1-34,0-5-216,3-13-342,3 15 0,5-6 0</inkml:trace>
  <inkml:trace contextRef="#ctx0" brushRef="#br0" timeOffset="498772.8239">7545 4154 1791,'-3'0'7,"1"-3"-30,4-5-332,-4 2 0,2-2 0</inkml:trace>
  <inkml:trace contextRef="#ctx0" brushRef="#br0" timeOffset="499363.2067">7649 3423 1975,'0'-4'39,"0"1"1,0-3 2,0 2-1,0 0-5,0 6-5,0-2-8,0 0-5,0-2-14,0 2-55,0-1 1,0 1 1,0 0-2,0 0 0,0 0 7,0 0 5,0 1 8,0 1 4,3-1 15,-3 2 10,3-1 4,-3 1 0,0 0-1,0-3 2,0 0-2,0 0 2,0 0 1,0 0 2,0 0-1,0 0 0,0 3 0,0-3 2,0 0 1,0 0 0,0 0 3,0 0 2,0 0 0,0 0 1,0 0-2,0 0 1,0 0-3,0 0-4,0 0-1,0 0-1,0 3-1,0 0-7,0 2-2,0-4-10,0 1-46,1-1-109,-1-1-178,0 2 0,2-2 0,-2 0 0</inkml:trace>
  <inkml:trace contextRef="#ctx0" brushRef="#br0" timeOffset="499916.4007">7591 4193 834,'2'0'-166,"1"4"0,2-1 0,0-1 0</inkml:trace>
  <inkml:trace contextRef="#ctx0" brushRef="#br0" timeOffset="500193.6657">7569 3488 1242,'0'-3'-248,"2"3"0,-2 6 0,0-2 0</inkml:trace>
  <inkml:trace contextRef="#ctx0" brushRef="#br0" timeOffset="500649.454">7730 3398 2055,'4'0'12,"2"3"-10,4 2-46,6-3-361,1 13 0,-1 7 0</inkml:trace>
  <inkml:trace contextRef="#ctx0" brushRef="#br0" timeOffset="500865.8117">7882 4235 1100,'4'-1'-101,"-1"1"-98,2 1 0,-1-1 0,0-2 0</inkml:trace>
  <inkml:trace contextRef="#ctx0" brushRef="#br0" timeOffset="501083.2372">7891 3430 920,'0'-5'-82,"0"3"-85,4 1 0,-2 6 0,-2 5 0</inkml:trace>
  <inkml:trace contextRef="#ctx0" brushRef="#br0" timeOffset="501321.6079">7864 4118 1926,'3'-25'-385,"3"7"0,3-5 0,0-11 0</inkml:trace>
  <inkml:trace contextRef="#ctx0" brushRef="#br0" timeOffset="501532.1263">7891 3304 1606,'-3'-5'26,"0"1"0,-2 1-12,1 3-66,4 0-272,-3 12 0,-3 5 0</inkml:trace>
  <inkml:trace contextRef="#ctx0" brushRef="#br0" timeOffset="502900.794">7831 3410 1364,'0'3'24,"0"-3"-4,0 3-6,0-3-4,0 0-3,0 0 0,0 0-5,0 0 4,-3 0 2,-5 0-22,-4 3 4,0 3 6,-6 8 8,-3 9 8,1 9 6,-2 11 9,1 6 8,3 9-3,3 6-3,9 3 0,3 0-5,7-3-5,16-10 2,2-11 33,10-12 38,8-18 19,8-8 15,-2-14 8,5-9 13,-1-9 5,-2-8 4,0-8 4,-8-4-6,-6-2-34,-9-1-42,-10 1-31,-11 4-30,-6 8-4,-16 8-15,-11 15-8,-13 10-1,-11 12 1,-10 9 4,-7 12-2,-1 5 1,3 12 4,9-1 12,11 1-6,12-4 3,15-3-4,12-9-7,6-3-3,9-9-5,10-7 5,11-7 2,13-8 4,17-12 3,6-7 2,5-10 5,3-8 6,-11-5 12,-9-2-5,-9 0 7,-13 2-5,-13 5-8,-8 9 4,-8 7-3,-9 16 0,-12 9-7,-9 12 2,-11 14-3,-13 13 3,-6 11-2,-2 6 1,5 5 2,10-1-6,11-9-2,16-9-1,10-10 1,10-11-3,0-5 1,-3-7 3,3-5 1,-3 0 7,3-4 8,0 0 6,0 0 4,3 0 1,-6 0-2,3 0 0,0 0-2,0 0-1,0 0-2,0 0-5,0 0-5,0 0-5,0 0 4,0 0 0,0 0 9,0 0 2,0 0 0,0 0-1,0 0 1,0 0 1,0 0 0,0 0-2,0 0-5,0 0-2,0-1-6,0 1 0,0-3 4,0 3 3,0-3 0,0-1-1,0-2 5,0 1 0,0-2 0,0 0 3,0 1-2,0 2-5,0 0-6,0 1-7,0 2-5,0 0-6,0 1-7,0-2-1,0 2 2,0 0 1,0 0-1,0 0 5,0 0 3,0 0 1,0 0 2,0 0 3,0 0 3,0 0-3,0 0-2,0 0-3,0 0 1,0 0-3,0 0 1,0 0 0,0 0 1,0 0-1,0 0 1,0 0 3,0 0-2,0 0-4,0 0-7,0 0-11,0 0-20,0 0-32,0 0-60,0-2-66,3 1-60,0-6-154,6 4-180,-6 1 0,0-1 0,1 2 0</inkml:trace>
  <inkml:trace contextRef="#ctx0" brushRef="#br0" timeOffset="541041.6433">12948 6583 166,'0'0'18,"0"-1"7,0 0 8,0-2 14,0 2 27,0 1 29,0-2 31,0 2 19,0 0 16,0 0-3,0 0 4,0 0 4,0 0 6,0 0 5,0 2-12,0-2-22,0 1-27,0 0-18,0-1-14,0 0-7,0 0 4,0 0 1,3 0-3,7 0-11,3 0-13,10 0-1,10 0 6,10 0 5,10 0 10,16 0 0,10 3-10,6 3-8,6-2-9,-1 0-4,-10 0-1,-9 0-2,-11-4-7,-9 0-6,-14 0-11,-3 0 0,-7 0-3,-5 0-6,-7 0-2,-1 0-4,-5 0-6,-5 0 0,-4 0-3,0 0-1,0 0-3,0 0-1,0 0 3,0 0 1,0 0 0,2 0 4,-2 0 1,0 0-1,0 0 0,1 0 1,-1 0-2,0 0-1,0 0-4,0 0-1,0 0 0,0 0-3,0 0 0,0 0 0,2 0-2,-2 0 1,2 0 1,-1 0-2,2 0-5,-1 0-5,-1 3-4,2-3-2,-3 0-1,0 0 3,3 0-4,-3 0-7,0 0-8,0 2-4,0-2-8,0 0-19,0 0-41,0 0-82,0-2-97,3-1-271,-6 3 0,-4 0 0,-9-4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2:12:47.076"/>
    </inkml:context>
    <inkml:brush xml:id="br0">
      <inkml:brushProperty name="width" value="0.05292" units="cm"/>
      <inkml:brushProperty name="height" value="0.05292" units="cm"/>
      <inkml:brushProperty name="color" value="#FF0000"/>
    </inkml:brush>
  </inkml:definitions>
  <inkml:trace contextRef="#ctx0" brushRef="#br0">2005 9552 1084,'0'0'66,"2"0"18,-2 0 21,-2 0 24,2 0 19,0 0 16,-1 0 12,1 0 0,1 0 3,-2 0-39,1 2-9,0 5-1,1 10 14,4 11-7,0 13-4,2 14-7,-1 14-4,0 4-2,-6 2 1,3 0-3,0-8-13,-3-7-19,0-11-31,2-12-18,-1-9-26,2-10-10,1-6-42,2-9-154,4-15-563,-7-5 0,0-8 0,-2-5 0</inkml:trace>
  <inkml:trace contextRef="#ctx0" brushRef="#br0" timeOffset="362.273">2242 9447 1208,'6'13'177,"6"10"20,9 12 25,6 15 9,5 4 10,-1 7 11,-2 4 20,-7 4 25,-8-1 4,-8 0-141,-3 0-29,-15 1-22,-9-2-28,-9-2-35,-6 0-56,-11-5-111,-1-9-188,1-6-388,-6-10 0,4-13 0</inkml:trace>
  <inkml:trace contextRef="#ctx0" brushRef="#br0" timeOffset="661.3921">1488 9683 2287,'-24'23'94,"-11"11"1,-1 19 2,-5 18 0,17 5 1,14 8 3,20 2-34,16-1-104,19-15-542,9 0 0,12-11 0,8-18 0</inkml:trace>
  <inkml:trace contextRef="#ctx0" brushRef="#br0" timeOffset="1811.2469">3583 9588 932,'1'-2'119,"-1"2"28,2-1 13,-2 1 12,0-2 9,0 4 7,0 2 11,0 5 14,0 8 20,0 11-82,-2 12-29,-6 10-24,-5 11-9,-2 9-9,-6 2-8,-3-4-6,9-7-9,0-11-13,6-13-6,6-13 37,1-10 2,2-8 0,0-9-3,0-12-2,2-10-2,4-13-1,7-12 1,4-14-1,10-5-14,6-3-40,2 3-6,-2 11-2,-6 10-2,-6 12-1,-12 11-5,-2 13-4,1 7 1,4 10-2,6 12-1,2 10-1,4 16 0,1 13-3,-4 7 0,-1 7 0,-4-1 7,-2-3-8,-2-10-31,-6-5-113,3-20-608,-7-2 0,-4-12 0,-7-11 0</inkml:trace>
  <inkml:trace contextRef="#ctx0" brushRef="#br0" timeOffset="2006.7237">3581 9924 1489,'6'0'57,"6"0"5,11 2 4,11-2 2,16 0-10,12-4-104,6-10-304,-1 4 0,-7-6 0,-8-5 0</inkml:trace>
  <inkml:trace contextRef="#ctx0" brushRef="#br0" timeOffset="2466.5016">4335 9460 2067,'1'0'51,"-1"4"19,2 6 28,1 13 10,3 12 4,6 18 4,2 11-1,2 11 1,-1 2 0,-4 3-39,1-7-11,-3-6-17,-3-14-27,1-9-10,-4-15-1,0-10 1,-3-9 0,0-5-4,-3-12-4,-6-8-12,-4-9-2,-8-5 0,-6-5 0,-2 5-1,3 4-5,-2 13-3,2 9-2,4 9 4,1 11 3,10 4 13,5 4-1,4 2-20,12-1-43,9-7-87,14-9-420,5 0 0,14-10 0,7-8 0</inkml:trace>
  <inkml:trace contextRef="#ctx0" brushRef="#br0" timeOffset="2949.4415">4862 9448 1980,'0'-1'60,"0"1"38,1 8 27,1 11 11,4 13 4,4 18 2,-1 15 1,5 8-1,-2 5-1,-8-1-41,1-7-17,-4-9-38,-1-15-26,0-11-7,0-14 0,0-11-4,0-6-14,0-8-21,-4-9-14,-5-9 0,-9-4-1,-4-4 10,-3 7 15,-4 6 11,2 12 9,-1 12 4,-5 13 19,1 8 24,2 6 18,7 3 6,14 1 2,8-8-6,10 1-16,9-7-16,5-4-10,5-3-30,10-3-83,8-11-209,-6-2-363,-3-5 0,-7-6 0,-9-2 0</inkml:trace>
  <inkml:trace contextRef="#ctx0" brushRef="#br0" timeOffset="4538.6005">6198 9798 868,'0'-2'82,"0"0"28,0 1 40,0-1 24,0 2 7,0 0 1,0 0 19,0 3 22,0 6 13,0 5-47,2 6-17,4 9-24,1 5-36,-1-3-22,2-1-3,-2-8 8,-5-4-6,2-5-9,0-4 3,-3-6 1,1 0 2,1-1 0,-2-2 3,0 1-5,0 0-6,0 1-9,1-2-10,-1 5-14,0-2-12,0 1-12,2-1-9,-2 2-6,0-2-6,0 0 2,0-3 3,0 4 0,0-4-2,0 4 0,0-4-1,0 0 4,0 0 4,0 0 3,0 0 4,0-4 6,0-4 9,0 0 1,-3-6 1,1-3 2,-2 3-1,0 0-4,1 4-5,0 1 0,1 3-2,1-1-6,1 3-10,0-4 0,0-1-3,0 3 1,0-3 0,0 2 1,0 4 1,0-1-3,0 4 0,0-1-2,0 1 1,0-1-1,0 1 1,0 0-1,0 0 0,0 0-3,0 0 1,0 0-1,0 0 0,0 0 0,0 0-3,0 0 1,0 0-1,0 0-1,-2 0 0,2 0 4,0 0-4,-2 0 1,2 0 0,0 0 0,0 0 5,0 0-2,0 0 0,0 0 0,0 0 0,0 0-3,0 0 3,0 0 0,0 0 0,0 0-2,0 0-1,0 0 3,-1 0 0,1 0 0,0 0 0,0 0-3,0 0-1,0 0-7,0 0-5,0 0-2,0 0 0,0 0 0,0 0 1,0 0 0,0 0 0,0 0 3,0 0-1,0 0 7,0 0 8,0 0 1,0 0-42,0 0-41,0 0-22,1 0-62,4 0-86,0-1-121,1-8-334,-1 6 0,0 0 0,-4 1 0</inkml:trace>
  <inkml:trace contextRef="#ctx0" brushRef="#br0" timeOffset="5100.382">5190 9876 1996,'0'0'128,"0"0"14,0-2 0,0 1 20,-3 4 19,3 4 14,0 10 6,0 14 4,3 6 2,-3 6-90,0 7-34,-3-4-13,3-4-1,0-5-21,0-9-33,0-8-52,3-9-69,6-7-214,3-7-379,4-8 0,10-8 0,2-7 0</inkml:trace>
  <inkml:trace contextRef="#ctx0" brushRef="#br0" timeOffset="5519.9487">5372 9944 1656,'0'0'59,"3"5"34,-3 6 25,0 7 12,3 5 11,3 9 4,1 4 2,2-2 5,2-1 3,-6-5-20,2-7 23,-4-7 0,-2-8-19,-1-4-10,0-4-10,0-7-3,-1-5-1,-2-9-4,0-6-3,-1-6-10,2-2-47,2 5-37,0 7-5,6 7-3,0 10 1,3 8 2,6 5-3,6 5-4,0 9 6,3 4-4,-4 3 0,-2 5 4,-6 0-2,-2-2 1,-4-2-15,-1-3-51,0-2-110,8-5-648,-7 0 0,2-10 0,6-5 0</inkml:trace>
  <inkml:trace contextRef="#ctx0" brushRef="#br0" timeOffset="6172.2982">6097 9886 1947,'-9'-4'139,"-6"-2"23,-7 3 14,-4-1 7,3 1 6,1 6 2,1 4 1,7 5 2,5 7 1,5 6-113,2 8-23,8 3-22,3 1-13,5-3-7,7-7-2,1-5-1,1-5 3,0-11 1,-1-6 1,-4-5-3,-3-9 1,0-5-1,-9-9 1,-3-4 0,-1 0-3,-2 1-1,-2 5-7,2 8-8,2 7-2,-2 7 2,1 11-1,4 10-2,5 15 1,10 11 1,1 13 10,4 14 23,-2 3 12,0 6 13,-7-1 8,-7-2 10,-4-7 27,-11-4 25,-9-7 16,-8-8 12,-10-7-5,-11-8-19,-4-7-8,-5-12-8,4-9-22,5-9-61,1-12-66,10-10-76,7-5-94,11-9-255,4 1-452,7-2 0,4 3 0,10-3 0</inkml:trace>
  <inkml:trace contextRef="#ctx0" brushRef="#br0" timeOffset="6690.8293">7321 9890 2371,'-8'2'112,"-5"2"13,-6 7 6,-6 6 10,4 7 9,3 8 8,4-1 5,10 3 6,4-7 13,9-7-62,6-5-3,4-11-6,4 0-3,6-10-13,1-5-7,0-9-2,-6-1-11,-3-10-21,-9-1-24,-9 1-35,-3-1-26,-6 4-11,-12 4-2,-3 7-4,-3 7-29,-3 7-38,3 6-45,8 6-49,9 1-112,10-5-385,3 4 0,8-4 0,13-7 0</inkml:trace>
  <inkml:trace contextRef="#ctx0" brushRef="#br0" timeOffset="7059.825">7694 9489 1936,'-9'-3'80,"-2"2"24,-2-1 24,-4 8 26,4 6 15,2 15 10,5 9 9,3 18 3,1 9-1,2 8-76,2 0-5,-1 0-22,1-5-24,1-11-16,-3-12-6,3-9 4,-3-11 33,0-8 29,0-7 3,0-7-2,0-8-1,0-7-12,-3-11-18,3-3-36,-3-4-30,9 2-40,10 7-67,12 3-89,20 2-169,12 2-425,8 1 0,7 1 0</inkml:trace>
  <inkml:trace contextRef="#ctx0" brushRef="#br0" timeOffset="7738.0976">8570 9840 2211,'0'0'57,"0"2"23,3 3 22,4 5 9,-1 7 2,5 11 3,2 6 0,-2 1-2,-4-2 3,-1-1-46,-1-7-5,-2-9 0,-3-4-6,0-8-1,0-2 1,0-5-5,0-7 2,0-7 4,3-8-3,0-9-1,7-1-4,7 0-22,0 10-19,4 7-6,2 10-4,0 5 2,-2 4-1,2 6-3,1 6 0,-9-1 0,-3 4 0,-6-1 1,-6 0 1,0-2 1,0-5 5,0-4 18,0 0 4,3-7 11,0-4 8,13-13 3,7-4 1,10-4 1,8-1-1,-5 10-4,-9 8-2,-6 9-16,-13 7-3,-5 8-11,0 8-7,-3 1-4,0 6-5,0 1-16,0-4-18,3-4-21,-3-6-56,4-5-117,22-6-581,-17-1 0,4-6 0</inkml:trace>
  <inkml:trace contextRef="#ctx0" brushRef="#br0" timeOffset="8335.5278">9485 9832 586,'0'-1'58,"0"1"46,0-1 65,-3 1 50,-3 0 49,-5 0 29,-4 0 24,-3 0 14,-2 2 5,-1 3-36,1 5-16,6 4-42,0 6-65,2 1-48,8-1-44,1 1-29,-1-1-16,4-3-15,7-3 2,4 1-3,5-5 0,3-3-4,5-2 4,-3-8 0,-1-4-5,-3-5-2,-4-7-4,-4 0 3,-4-4-8,-4 1-1,-1 4-11,0 8 0,-1 5-6,2 6-3,-1 10 4,0 6-3,0 9-9,4 6-2,2 5-9,4 1-48,6 0-65,4-3-143,2-22-465,-4 6 0,2-9 0,1-10 0</inkml:trace>
  <inkml:trace contextRef="#ctx0" brushRef="#br0" timeOffset="8607.8044">9721 9569 1472,'0'-8'104,"0"3"24,0 1 23,0 3 14,0 11 7,3 12 4,0 12 2,3 5 0,0 12 0,0 3-103,-2 2-19,-2-7-53,1-3-85,-1-7-114,-1-15-355,2-2 0,-3-12 0,0-6 0</inkml:trace>
  <inkml:trace contextRef="#ctx0" brushRef="#br0" timeOffset="9016.5077">9674 9866 1972,'0'0'56,"0"0"21,1 0 14,6-1 5,2 0 2,9-2 1,10-1 2,4-1-1,2 4 2,-2 1-40,-5 0-15,-7 9-21,-5 4-14,-8 4-5,2 4-13,-1 4-6,-2-1 0,-1-2-1,-2-3-1,-2-2 1,2-4 3,-3-1 22,0-8 23,0-1 18,2 0 18,-2-6 9,-2-4 5,1-7 3,-1-8 2,2-5-2,-1-4-2,2 1-23,9 4-20,-1 7-17,11 5-7,6 3-37,10 4-193,-3 0-484,4-5 0,3-1 0,2-7 0</inkml:trace>
  <inkml:trace contextRef="#ctx0" brushRef="#br0" timeOffset="9263.2562">10365 9769 1598,'0'2'18,"0"1"11,0 5 12,0 3 13,0 6 4,3 6 3,0 6 1,-3 11-8,1 4-18,1 4-44,-2-4-35,-2-7-31,4-6-15,-2-13-64,0-18-175,0 0 0,0-6 0,3-9 0</inkml:trace>
  <inkml:trace contextRef="#ctx0" brushRef="#br0" timeOffset="9425.5534">10337 9692 3062,'-4'-13'56,"3"-1"0,-1-1-67,2-3-163,7 4-423,3 6 0,8 5 0,15-1 0</inkml:trace>
  <inkml:trace contextRef="#ctx0" brushRef="#br0" timeOffset="9663.9547">10746 9715 1297,'-13'11'101,"-6"6"28,-5 7 20,-3 7 6,5 4 1,5 3 2,3 3-9,7 1-24,4-2-54,3-10-139,13-11-416,-2-1 0,2-10 0,11-8 0</inkml:trace>
  <inkml:trace contextRef="#ctx0" brushRef="#br0" timeOffset="10005.9886">10813 9903 1661,'-1'-3'75,"1"1"5,0 1 3,0 1 18,0-1 14,3 1 2,0 1 3,7-1 3,1 0 3,4-3-63,-2-1-8,0-1-3,-3-4-4,-4-5-11,-3 3-2,-3 2 9,-5-1 13,-5 5 16,-7 0-2,0 3-1,-5 5-1,4 6-3,3 6-14,-1 7-60,7 11-149,2-20-488,-1 26 0,5-6 0,3-5 0</inkml:trace>
  <inkml:trace contextRef="#ctx0" brushRef="#br0" timeOffset="11564.3036">4243 10977 1551,'-3'8'143,"-4"-1"34,-1 5 19,-4 3 13,-1-2 17,0 2 14,-3 0 13,-2 3 23,-3 3 17,0 3-84,-4 2-28,-3 3-20,-2 6-12,-5 3-6,1 2-7,-1 8-7,-4 4-2,3 1-13,-6 6-8,6 2-13,-2 2 2,8 4-8,3-1-3,4 6-5,5 3-5,3 7-5,0 5-10,2 3-6,0 2-5,3-4-12,1 3-7,6 0-5,2-4 6,-1 8 6,5-1-3,3-2 6,6 4 1,5-3 3,2-1 5,5 1 5,2 0 19,-2-1 3,3 2 0,2-6-1,1 0 9,4-5-11,2-3 9,2-7-6,0-3 5,-2 0 7,0-5-8,-4-4-10,-2-6-2,-6-5-4,-3-8-14,-6-7 10,-3-7-9,-3-6-3,-3-7-11,-3-4-5,-1-3-8,-2-6 2,0-1-10,0-1-41,0 0-102,0 0-75,0 0-104,0 0-172,0-26-804,0 20 0,2-10 0</inkml:trace>
  <inkml:trace contextRef="#ctx0" brushRef="#br0" timeOffset="12708.7255">8527 11067 1843,'0'0'49,"0"0"8,0 0 13,0 0 12,2 0 15,-1 0 13,2 2 8,4 2 7,0 1 7,-1 2-46,3 1 0,2 2-4,4 1-1,1 1-2,4 8 13,7 3 7,3 8 4,8 7 11,2 8 6,5 9 12,-1 9 9,3 4 21,-5 4-2,-2 0 2,-2 9-25,0-4-12,-4 8-2,0 5 2,-7 5 2,-5 1 0,-7 8 3,-6 1-16,-6 7-6,-1 2-7,-2 4 2,0 3-3,-3 5-12,-5-5 8,-5 0 20,-6 0 17,-5-2-2,-1-6 2,-5-1 0,4-8-9,1-5 3,2-10-4,-1-6-1,3-8-25,0-9-30,4-7-26,1-12-8,4-7-8,5-11-1,3-4-5,-2-12-1,6 0-2,0-8 1,-1-1 4,1-3-4,0 1-6,0-2 3,0 0-4,0 0-6,0 0-7,0 0-39,0 0-40,-2 0-57,2-2-38,-1 1-38,-1-2-52,2 2-97,0-1-125,12-7-667,-15 6 0,2-4 0,-8-6 0</inkml:trace>
  <inkml:trace contextRef="#ctx0" brushRef="#br0" timeOffset="15934.5001">4919 11520 341,'0'-1'43,"0"1"-3,0 0-1,0-2-1,0 2-5,0 0-3,0-3-4,0 3-11,1 0-136,1 0 0,-2 0 0</inkml:trace>
  <inkml:trace contextRef="#ctx0" brushRef="#br0" timeOffset="17056.1444">4788 11432 796,'1'-2'150,"1"-1"46,-2 1 35,1-1 32,1 0 24,-2 0 15,0 1 8,0 2 7,0-2 4,0 2-99,0 0-42,0-2-24,0 4 3,0 8-7,1 3-8,1 10-2,1 9-6,0 11 3,2 3-1,0 4-2,1 1 2,-1-4-21,0-2-32,-2-5-8,-3-6-16,3-5-6,-3-3 3,0-6-8,0-1-2,0-4-5,0-5-3,0 0 0,0-5-8,0-1-11,0 0-3,0-3-4,0 1-6,0-2 0,0 2-2,0-2-2,0 1 3,0-1-2,0 0-1,0 0-6,0 0-20,0 0-50,0 0-99,0 0-115,0-6-766,3 1 0,0-3 0,7-2 0</inkml:trace>
  <inkml:trace contextRef="#ctx0" brushRef="#br0" timeOffset="18512.4479">6806 11485 1242,'0'0'70,"0"0"18,-3 0 24,3 0 34,0 0 36,0 0 27,0 3 20,0-3 9,0 2 10,0-4-43,0 4-8,0-2-6,0 0-16,0 0-25,0 0-30,0 0-21,0 0-18,0 0-5,0 0-7,0 0-8,0 0-3,0 0-10,0 0-4,0 0-4,0 0 0,0 0-3,0 0 0,0 0-1,0 0-3,0 0-4,0 0-5,0 0 2,0 0-3,0 0-4,0 0-6,0 0 1,0 0 2,0 0 4,0 0 7,0 0 2,0 0 4,0 0-3,3 0-2,2-2 0,9-1 0,5-2-2,11 1-3,9-1-6,3-3-7,3 5-4,-1 2-5,-8 0 1,-3 6 0,-6 3-1,-6-1-3,-4 9 0,1 7-1,0 3-2,-6 0 2,-2 10 1,-4-4 4,-6 1 7,-13 1 3,-11 1 2,-8-1 3,-9 1-2,-5-2 3,1-3 3,10-4-6,5-4 1,14-4-1,6-4-10,6-4 0,4-3-1,0-3-1,0-4 1,0 0-2,0 3 2,-3-3 6,3 0 8,0 0 5,0 0 7,0 0 5,3 0 8,4-3 7,6 3 3,9-4 0,4 1-1,7-1 2,6 2-5,9 0-5,8 0-5,7 2-6,2 0-7,-2 0-6,-3 0-3,-14 2-3,-9 1-4,-15-2-9,-7 3-6,-9-1-20,-2 0-16,0-2-27,-4-1-31,0 3-46,0-3-85,0 0-165,0-32-578,0 26 0,-6-1 0,-2 2 0</inkml:trace>
  <inkml:trace contextRef="#ctx0" brushRef="#br0" timeOffset="19465.7036">5001 13201 622,'-4'0'112,"-3"0"24,1 0 25,-2 0 28,2 0 27,1 0 32,4 0 14,-2 0 8,9 0 9,4 0-78,11 0-24,8 0-21,10 0-23,11 0-27,-2 0-26,5 0-32,-6 0-12,-4 0-8,-7 2-14,-10 4 0,-11 5-6,-6 1 1,-15 10 2,-12 4-1,-12 6 0,-8 3 2,-5 2 0,0-3-2,13-7 6,9-5 0,12-10 4,4-3 4,5-6 5,2 2 6,4-5 6,6 0 2,8 0-1,10 0 0,8 4 1,-1 4-4,-1 2-6,-4 6-4,-5 4-7,-11 0 2,-6 1 1,-3 4 13,-6-4 8,-5 4 4,-8-4 9,-3 2 7,-6-3 18,-9-3-2,-5-2 2,-1-3-5,-6-3-12,-2-2-15,-1-4-15,6 0-31,6-3-41,12-3-47,7 1-74,11-1-94,38-6-614,-26 1 0,3-1 0</inkml:trace>
  <inkml:trace contextRef="#ctx0" brushRef="#br0" timeOffset="19986.3558">7427 13113 1758,'-1'0'77,"-1"0"7,-3 1 9,-2 4 6,0 5 7,-2 7 9,0 4 6,0 6 8,3 6 5,1-1-63,0 4-2,1-5-2,0 1-7,1-10-1,3-1 6,0-8 3,6-5-1,7-5-4,7-2-6,9-2-9,9-5-24,5 0-43,2-6-68,1-2-123,-6-14-413,-7 13 0,-12 0 0,-6 2 0</inkml:trace>
  <inkml:trace contextRef="#ctx0" brushRef="#br0" timeOffset="20337.8838">7636 13116 1510,'-1'-2'121,"1"-1"11,-3 3 33,0-2 24,2 6 22,-1 8 21,1 6 23,1 11 9,0 11 5,0 11-113,1 7-3,-1 8-9,0 2-29,0 3-22,-1-4-20,-1-2-21,1-10-20,1-6-9,-2-6-5,-1-11-5,3-6-11,0-10-20,0-8-44,0-4-87,6-5-235,-4-4-337,-1-6 0,2-3 0,3-5 0</inkml:trace>
  <inkml:trace contextRef="#ctx0" brushRef="#br0" timeOffset="21077.9388">9948 11647 1607,'0'-4'160,"0"1"8,0 1 13,0 1 9,0 8 17,0 16 9,1 10 5,4 15 0,0 15 0,4 11-120,-6 5-42,2 0-7,-3-1-13,-2-8-10,0-8-20,0-14-18,0-10-42,0-14-72,1-15-576,-1-5 0,0-6 0,-3-11 0</inkml:trace>
  <inkml:trace contextRef="#ctx0" brushRef="#br0" timeOffset="21308.3249">9766 11989 1933,'0'-1'104,"0"-1"11,0-1 21,0 3 14,4-3 8,9 3 2,9 0 2,16-1 0,16-3-8,11 0-133,7-3-78,6-3-186,-10 0-348,-11 3 0,-11-1 0</inkml:trace>
  <inkml:trace contextRef="#ctx0" brushRef="#br0" timeOffset="22100.1437">11553 10906 1690,'-1'0'107,"-6"1"29,-4 6 23,0 0 10,-3 7 9,-3 8 7,0 6 6,0 6 17,-2 7 16,-3 7-63,-2 5 0,4 9-2,-3 10-8,4 9 5,1 3 9,0 7 4,3 5 5,4 3-7,5 2-12,2 7-6,4 3-22,0 0-20,6 6-7,4-2-7,8 0-11,11 0 0,3-2-3,4-6 1,1 0 29,1-8 22,-1-3 15,0-3 7,-1 0 11,-3-4 0,3-3 6,-2-6-3,-4-7-8,4-9-10,-4-7-27,-5-9-27,-3-12-23,-4-8-9,-9-10-19,-3-6-5,-1-2-7,-5-6-11,2-4-1,-1 2-12,-1 1-38,0-3-79,0 0-59,0 1-53,0 1-69,2-2-112,1 0-186,-1-37-608,-1 26 0,1-9 0,-1-10 0</inkml:trace>
  <inkml:trace contextRef="#ctx0" brushRef="#br0" timeOffset="23053.8227">12264 11062 1142,'0'0'64,"0"0"33,0 0 36,0 0 32,0 0 19,0 0 12,0 0 7,0 0 13,0-1 16,0 1-30,0 0-12,0 0-25,0 0-30,0 0-29,0 0-14,0 0-8,0 0 1,0 0-2,0 0 1,0-1 4,0 1-2,0-3-5,0 2-1,0-4 4,0 3-2,0 2-2,0 0-11,0 0-7,0 0-12,0 2-12,0 7 0,0 3 0,0 9-4,0 5-3,0 3-1,1 3-1,-1-2 3,0-2-3,4-5-3,-4-5-3,6-2-5,4-7-1,5-7-2,11-1-9,8-4-29,10-4-34,0-1-60,-2-3-69,1-6-183,-10-6-485,-9 7 0,-10 1 0,-6 1 0</inkml:trace>
  <inkml:trace contextRef="#ctx0" brushRef="#br0" timeOffset="23290.1946">12584 11004 2772,'-4'3'100,"0"5"32,-3 9 17,3 8 14,4 14 2,-3 12 0,3 11-1,0 7-3,3 5-10,-3-1-99,1-6-106,9-7-210,0-14-507,0-9 0,4-11 0,6-12 0</inkml:trace>
  <inkml:trace contextRef="#ctx0" brushRef="#br0" timeOffset="23926.6544">14262 11014 494,'0'-1'142,"0"-1"61,0 1 45,0 1 23,-1 0 23,-7 0 24,-2 0 22,-5 3 15,-2 1 5,0 2-81,4 4-60,-1 1-55,3 5-30,-2 3-14,3 5-18,0 4-20,0 1-14,9 1-5,-1-3 7,5-6 6,7-4 8,4-4-2,6-4-13,4-1-7,3 3-3,-1 0-3,-5 3-8,-6-3-13,-4 4-7,-4 2-11,-4 3-8,-6-1 1,-12 4 0,-3 2 1,-12 0-5,-6-4-10,-5 2-50,2-8-81,3-4-171,1-43-591,8 29 0,0-5 0,3-3 0</inkml:trace>
  <inkml:trace contextRef="#ctx0" brushRef="#br0" timeOffset="24644.5364">12718 12498 1636,'0'0'136,"0"0"10,0 0 4,0 0 18,0-2 21,0 2 17,0 0 23,0 0 17,-3 0 10,2 0-110,-2 2-7,3-2 7,-3 0 16,3 0-5,0 0-16,-3 0-11,-1 1-18,-4 1 3,-1 4 11,-9 5 5,-1 8 1,-8 4-10,0 10-16,-7 2-11,7 5-6,0 3-3,9 1-5,12-1-18,9-1-21,5 1-15,15-7-9,7-5-3,5-8-5,4-6-1,-4-10 1,-7-6-7,-5-7-14,-8-6-4,-4-6-14,-7 0-5,-1-5-2,-13 5-12,-10 2-43,-9 5-51,-3 6-47,-3 3-41,6 4-65,11-1-148,9-19-399,6 23 0,6 0 0,12-5 0</inkml:trace>
  <inkml:trace contextRef="#ctx0" brushRef="#br0" timeOffset="25042.4708">14035 12402 1603,'2'-2'216,"-2"-1"31,1 3 16,2-2 5,-3 2 5,0 2 7,1 7 4,-1 11 5,2 14 1,-1 13-166,-1 15-54,0 8-30,0 2-18,0-4-29,0-4-29,0-11-31,0-12-38,0-16-127,4-19-532,-1-1 0,0-14 0,4-11 0</inkml:trace>
  <inkml:trace contextRef="#ctx0" brushRef="#br0" timeOffset="25680.6603">14718 10495 1934,'0'0'41,"-1"0"16,1 3 16,0 6 16,0 11 7,3 8 4,1 18 2,9 10 7,6 13 26,8 13-18,9 16 8,8 11 1,-1 18 2,2 13-4,-5 12 10,-13 11 12,-14 11 14,-13 3 10,-7 3-14,-16 4-6,-8-1 1,-7-10 1,-8-7-2,-4-12 1,0-12-2,1-16-11,2-9-6,2-11-13,2-14-11,3-13-10,2-11-14,4-12-18,-1-8-16,8-10-19,2-8-14,6-9-21,4-7-58,6-6-99,2-5-94,3-2-219,-3-5-508,-2-3 0,-9-5 0,-12-2 0</inkml:trace>
  <inkml:trace contextRef="#ctx0" brushRef="#br0" timeOffset="27520.3292">4770 14829 814,'0'0'70,"0"0"28,0 0 24,0 3 26,3-6 32,-3 3 20,0 0 11,0 0 4,0 0 2,0 0-43,0 0-19,0 0-17,0 0-13,0 0-19,0 0-25,0 0-18,0 3-4,-3-1-2,0 2 4,-2 3 5,-1 1 7,-3 1 7,2 1 8,1 2 12,-7 5 18,0-2 17,-2 6 9,-6 4 12,-6 3 10,-2 2 4,-2 7 2,-2 0-8,1 2-8,2 3-8,3 3-12,3 2-17,0 6-2,2 5-8,2 5 2,-1 4-1,1 7 12,2 1 12,6 4 2,3-2 3,3 1-8,4 1 3,4-1-2,1 0-7,6 0-14,3 1-16,4-1-12,4-1-16,6 1-1,-1-3-7,2-5 19,-1-2 1,1-6 2,-4-4-2,-1-3-2,2-8 4,-3-5-14,-1-4-6,-1-9-12,-5-8-7,-5-5-23,-3-2-7,-3-7-12,-2-2 0,1-3 0,-1 0 0,-1-2 0,2 0 0,-2-2 0,0 4 0,0-2 0,0 0 0,0-2 0,0 2 0,0 0 0,0 0-99,0 0-134,0 0-80,1 0-100,-1 0-99,41-9-812,-34-4 0,-2-5 0,-2-7 0</inkml:trace>
  <inkml:trace contextRef="#ctx0" brushRef="#br0" timeOffset="28978.4525">4547 12424 1018,'0'0'66,"0"0"40,2 2 23,-2 1 22,0-3 19,0 2 17,0 1 14,0-3 6,0 2 9,0 0-10,0-2-6,0 0-33,0 0-11,1 0-11,4 0-10,5 0-13,10 0-8,7-3 1,6-3-5,11-3-21,7-7-25,7-3-6,3-3-11,0-2-14,0-1-7,-10-1-7,-8 5-8,-12 1-23,-9 6-47,-8 2-36,-4 5-52,-2-2-84,-1 2-61,5-4-75,-4 0-246,-2 7 0,-3-3 0</inkml:trace>
  <inkml:trace contextRef="#ctx0" brushRef="#br0" timeOffset="29358.6062">4691 12576 1828,'0'4'131,"0"-2"40,0 3 34,0-3 14,0 0 6,2-2 6,4 0 7,9-3 6,11-4 3,13-3-87,14-6-41,8-4-41,7-5-42,4-3-36,2 1-80,4-4-234,-7 2-433,-11 2 0,-10 3 0,-10 2 0</inkml:trace>
  <inkml:trace contextRef="#ctx0" brushRef="#br0" timeOffset="30166.0332">12103 11833 1381,'0'1'45,"0"2"58,0 1 62,0 1 36,3-4 19,-3 2 19,7-3 9,10-2 6,6 0 4,14-5-24,8-2-20,8-2-56,2-3-65,-3 1-35,1-1-31,-6 3-51,-9-1-83,-5 1-181,-7-4-407,-15 8 0,-5 3 0,-3 0 0</inkml:trace>
  <inkml:trace contextRef="#ctx0" brushRef="#br0" timeOffset="30500.7298">12171 11981 2044,'0'3'94,"0"1"47,0-1 30,0-3 5,0 0 8,6 0 2,10-5 3,7-2 1,11-4 1,12-5-69,5-1-39,-5 1-79,2 1-134,1 0-157,-7-23-384,-9 24 0,-9 6 0,-9-2 0</inkml:trace>
  <inkml:trace contextRef="#ctx0" brushRef="#br0" timeOffset="34004.1123">4740 12276 2873,'0'0'110,"0"-3"24,0 2 16,0 0 3,0-1-1,0 2-4,0 0 1,3 0 2,7 3 7,1 7-76,4 7-28,6 4-20,0 10-13,-4 1 1,-1-3 4,-2 0 5,-1-4 0,-5-2-1,-1-6-4,-2-2-4,1-6 5,-6-2 0,3-5 2,-3-2-15,0-2-20,0-2-20,0-4-34,0-4-33,-3-6-40,0-5-19,-3-3-9,0-2-3,0 5-1,1-1 21,2 7 40,0 2 36,-1 4 36,2 5 32,2 2 42,0 1 48,2 8 23,5 6 10,4 2 4,7 14-6,0-1-23,6 8-11,-5-4-5,-3 0 1,-2-3-3,-3-8-36,-3-1-81,2-6-214,-2-3-578,-1-5 0,1-4 0,5-7 0</inkml:trace>
  <inkml:trace contextRef="#ctx0" brushRef="#br0" timeOffset="34863.6813">12214 11748 2341,'0'-2'77,"0"0"6,0 1 6,0 1 11,2 4 11,5 4 5,-1 5 3,3 4 1,8 3 2,-3 1-69,2 0-9,-2-3-29,-1-1-121,5-10-550,-13 5 0,-1-5 0,4-4 0</inkml:trace>
  <inkml:trace contextRef="#ctx0" brushRef="#br0" timeOffset="35084.4041">12402 11701 2040,'0'0'83,"2"1"19,2 7 8,2 9 3,2 6 2,7 5-2,-4 6-9,5-3-21,-7-1-62,3-6-185,-5-10-380,0 5 0,-4-3 0</inkml:trace>
  <inkml:trace contextRef="#ctx0" brushRef="#br0" timeOffset="38052.8811">5173 14869 904,'2'0'79,"-2"-3"18,0 3 20,0 0 25,0 0 19,2 0 15,-2 0 22,0 0 18,0 0 16,0 0-33,0 0-26,0 0-15,0 0-24,0 0-24,0 0-16,0 0-9,0 4-18,0 6-15,2 4-12,1 8-6,2 6 0,-2 4 0,3 8 9,0 3 6,-3 3 1,-3-1-2,4 0 0,-4-2 3,0-2 7,0-4 10,0-2-4,0-3-5,0-6 0,0-2-5,0-4 1,0-5-3,0-3 0,0-4-8,0-1-7,0-2-12,0-3 1,0 0 8,0-2 0,0 0 1,0 0-1,2 0 0,-2 0-19,0 0-60,1-2-71,1-3-108,10-5-201,-6 0-345,6-5 0,2-3 0,5-1 0</inkml:trace>
  <inkml:trace contextRef="#ctx0" brushRef="#br0" timeOffset="38441.5007">5628 14901 1179,'0'0'82,"-3"0"29,3 3 36,0 5 24,0 6 17,0 10 12,3 11 7,-3 10 4,4 5 6,-4 4-71,0-4-7,0-1-29,0-6-34,0-7-23,0-6-17,0-7-11,0-8-8,0-4-8,0-4-25,0-4-60,0-2-102,8-3-432,-7 0 0,1 2 0,-1-3 0</inkml:trace>
  <inkml:trace contextRef="#ctx0" brushRef="#br0" timeOffset="38716.8048">5498 15186 1293,'-4'-3'187,"1"2"46,-2-1 30,2 1 9,0-3 2,3 4-5,0 0-6,0 0 13,6 0 9,5 0-135,10 0-49,6 0-47,15 0-47,4-3-98,7-1-187,0-7-433,-8 2 0,-7-2 0,-8-1 0</inkml:trace>
  <inkml:trace contextRef="#ctx0" brushRef="#br0" timeOffset="39068.9098">6062 15025 2430,'0'0'48,"0"0"24,2 5 20,-1 7 14,2 7 16,-1 7 12,-5 12 13,-9 2 12,-2 3 8,-5-1-34,2-5-4,2-8-24,8-5-5,4-9 5,3-8-1,3-3-7,6-4-9,9 0-18,9-4-32,9 1-50,10-1-64,0-1-82,13-5-224,-10 3-381,-8-1 0,-7 1 0,-5 0 0</inkml:trace>
  <inkml:trace contextRef="#ctx0" brushRef="#br0" timeOffset="39555.327">6335 15073 1505,'-3'-10'104,"-1"-2"27,4 2 15,-3-1 6,3 6 6,0 5 31,0 4 29,0 4 21,1 12 21,1 9-68,5 10-4,-1 8 0,-3 6-8,-2 5 4,-1 1 1,-1 0-26,-2-2-24,3-3-21,-3-3-16,0-6-11,0-8-13,3-6-25,0-4-7,-4-9-7,4-6-6,0-4-1,0-3-1,0-1 3,0-4-3,0 0-2,0 0-6,0-2 1,0 2-1,0-1-5,0 0-13,0 1-16,0-2-37,0 2-46,0-3-45,0 3-55,0-3-115,0-6-573,0 2 0,0 0 0,0-5 0</inkml:trace>
  <inkml:trace contextRef="#ctx0" brushRef="#br0" timeOffset="40455.6416">7214 12185 2022,'0'0'26,"0"0"37,0 0 29,1 0 33,-1 0 31,2 0 18,10-3 10,10-2 2,10 0 2,12-7-9,8-5-45,4-4-108,1 1-195,-4-7-508,-14 8 0,-11 9 0,-12 1 0</inkml:trace>
  <inkml:trace contextRef="#ctx0" brushRef="#br0" timeOffset="40701.9862">7370 12299 2339,'0'2'28,"0"0"25,2 0 43,5 1 14,10-3 6,13-7 0,7-1 2,12-5-7,6 0-38,-2-3-135,0-22-557,-5 22 0,0 4 0,-9-1 0</inkml:trace>
  <inkml:trace contextRef="#ctx0" brushRef="#br0" timeOffset="41659.161">14302 11647 1862,'-7'7'54,"4"0"28,2 1 33,-2-1 47,1 0 36,4-6 17,-1 2 5,5-3 6,17 0 0,7-3-35,11-1-13,8 3-28,0-6-34,-9-1-48,-8 3-61,-9 0-148,-9-14-644,-3 10 0,1-2 0,-5-6 0</inkml:trace>
  <inkml:trace contextRef="#ctx0" brushRef="#br0" timeOffset="41908.6874">14357 11722 1568,'5'0'34,"10"0"7,3 0 4,14 0 1,1-3 0,10-1 1,-1-1-1,-5-4-53,14-3-366,-27 7 0,-12 1 0,-2 0 0</inkml:trace>
  <inkml:trace contextRef="#ctx0" brushRef="#br0" timeOffset="43368.5779">8058 15148 1679,'0'0'121,"0"0"36,0 0 20,0 0 7,0 0 7,0-3 6,3 3 2,1-4 6,2-1 5,4-2-79,0-2-40,4 1-31,-2 4-18,6-2-6,4 1-6,7 2-4,1 0-3,4 3-5,0 3-8,-3 3-1,-7 6 2,-5 5-2,-9 6 0,-9 2 4,1 6 9,-5 4 12,-9 5 5,-6 2 6,-8 6 8,-9-1 1,-3-5-1,3 0 2,3-5 0,7-10 1,7-4 12,6-6 15,3-9 2,2-4-2,0-6-2,-3-5 1,4-6-1,1-3-5,2-4-6,3 1-3,0-1-24,1 5-27,-1 4-17,0 4-3,3 0 0,5 3 3,5 0-3,3 2 1,8 2 6,0 0 0,3 0-1,6 3 0,1 4 10,0 1-3,0 5-2,-2 1-8,-8 0-4,-6-1-16,-6 0-26,-3-3-60,-4 1-106,2-7-189,-6 4-470,3-8 0,-1 0 0,1-4 0</inkml:trace>
  <inkml:trace contextRef="#ctx0" brushRef="#br0" timeOffset="43665.7896">8836 15074 1948,'0'-1'64,"0"-1"15,0 2 32,0 8 21,3 10 9,3 17 2,3 5 2,-3 16 1,-3-1 2,-1 3-67,-2-2 2,-2-4-18,-1-4-42,3-11-67,-2-8-131,1-35-443,1 11 0,0-8 0</inkml:trace>
  <inkml:trace contextRef="#ctx0" brushRef="#br0" timeOffset="43869.2742">8725 15305 1719,'0'-1'67,"0"0"13,1 1 30,5-3 10,3 1 7,9 2 2,9 0-4,17 0-56,8-7-209,7 3-341,3-4 0,-1-4 0,0-3 0</inkml:trace>
  <inkml:trace contextRef="#ctx0" brushRef="#br0" timeOffset="44592.543">9599 15063 2615,'0'0'75,"0"-1"5,-3 0 8,-5-1 11,-5 2 12,-1-1 7,-5 4 8,0-1 8,-1 1 8,0 2-59,-1 3 6,-6-1 1,-2 0 2,1 4-5,4 2-9,0 3-4,10 1-9,6-4-5,7 1-4,-1 0-8,5-1-8,0-1-5,2 4-9,3-5-3,1 1-2,1-2-7,1 0-1,2-6 0,1 5-1,4-3 0,4-2-4,2 3-2,-1-1-2,2 2 3,-8 2-6,0-1 6,-2 3 0,-5 0 0,-1 1-5,-1 2 0,-2-1 0,-2 1 5,-2 2 16,-1-4 16,-1 4 43,-7 1 35,-2 0 23,-8-1 65,-7 1 80,-6-1 66,-3-3-1,-3-2-4,1-1-15,4-2-21,6-1-39,7-3-37,4-2-22,8 1-65,1-4-80,5 0-65,0 3-2,0-3-182,0 0-82,-3 0-75,3-3-107,0-2-237,-6-2-572,-4-4 0,-7-4 0,-12-5 0</inkml:trace>
  <inkml:trace contextRef="#ctx0" brushRef="#br0" timeOffset="45272.3832">5170 13858 825,'-3'2'119,"-1"3"20,-2-2 5,-4 3 4,3-1 1,-2-1 4,3-2 29,0 3 39,0-5 17,3 2-67,3-2-40,0 2-18,0-2-2,0 3-1,0-3 5,0 0 18,0 0-9,3 3-13,6-3-3,15-3-3,15 3 0,20-2-3,16-1-30,11 1-92,0-8-256,-17 3-450,-15-3 0,-21-2 0,-18 0 0</inkml:trace>
  <inkml:trace contextRef="#ctx0" brushRef="#br0" timeOffset="45496.8577">5190 13984 3220,'0'3'42,"-3"1"2,3 3 6,0-1 21,18-1 5,6 0 6,15-7 1,18-4-2,15 0-35,7-5-240,2-26-526,0 23 0,-2-1 0,-1 0 0</inkml:trace>
  <inkml:trace contextRef="#ctx0" brushRef="#br0" timeOffset="46553.0083">12323 13526 2486,'-3'2'32,"1"4"10,0-6 18,1 3 20,1-1 24,5 1 10,8-3 5,7 0 1,13 0-1,11-5-40,4 2-55,0-3-100,-9-2-128,-8-2-94,-17 1-262,-5 8 0,-11 2 0,-22 9 0,7 5 2479,0 1-2164,-10 0 65,1 1 68,12-2 53,-2-2 39,5 1 62,6-7 97,2-2 108,3-3 93,7-1 2,7-2-83,10 1-71,16 0-91,14 0-131,10-2-214,-6-5-312</inkml:trace>
  <inkml:trace contextRef="#ctx0" brushRef="#br0" timeOffset="47864.1781">5027 16349 2675,'0'0'70,"-4"-1"21,1 1 12,0 0 14,3 0 17,0 0 8,0 0 14,0-3 22,3 2 7,7-3-42,4-2-21,5-1-20,10-3-14,4 4-12,3-2-16,-4 5-12,-4 1-18,-7 2-20,-5 5-9,-3 4-5,-9 4-1,1 2-1,-2 3 3,-3 2-1,-8 3 1,-5 0 5,-7 1 8,-4 2-3,-4-2 3,4-2 2,10-5-1,4-5 1,5-4-2,5-3-6,0-5-3,0 0 1,2 3-1,5-3 0,2 0 2,5 1-1,7 2-1,6 2 0,0 4-2,3 3 8,0 3-2,-6-1 0,-6 3-2,-1 1 2,-11 2-1,-6-2 4,-5 1 4,-7-4 5,-3 2 4,-6-3 3,-7-2 11,-2-3 0,-10-1-2,2-4 0,-3-2 1,4-2-5,7 0-9,11 0-24,7-2-35,7 1-65,4 1-124,5-8-212,1 1-382,4-2 0,3-4 0</inkml:trace>
  <inkml:trace contextRef="#ctx0" brushRef="#br0" timeOffset="48222.1339">5704 16263 2107,'0'0'102,"0"0"0,0 0 7,0 0 6,2 7 16,1 6 10,3 11 6,-1 12 3,2 7 3,-4 7-98,0 4 0,-3-2-2,0-1-5,-3-3-7,0-7-15,0-7-22,-3-7-49,3-5-126,18-13-493,-15 0 0,-3-6 0,3-7 0</inkml:trace>
  <inkml:trace contextRef="#ctx0" brushRef="#br0" timeOffset="48429.5763">5582 16542 1960,'-1'-1'67,"-1"0"24,1 1 17,-1-2 18,2 1 9,3 2 18,5-1 1,10 0 5,9-1-3,15 0-113,14-5-118,21-6-540,-14 0 0,-4 1 0,-5-4 0</inkml:trace>
  <inkml:trace contextRef="#ctx0" brushRef="#br0" timeOffset="48944.6095">6393 16302 1644,'0'0'172,"0"0"5,-4 0 7,-2 0 15,-3 1 15,-10 5 16,-4 7 20,-7 6 27,-2 9 14,-5 7-122,4 4-20,4 5 1,6 1-5,5 1-12,12 3-14,3-3-14,3 0-14,0-3-26,8-8-11,-1-3-12,10-7-5,-1-8-7,7-7 6,2-5 1,-2-10-2,0-7 0,-2-3-3,-5-4 1,-7-2-1,-4 2 0,-4 7-5,-4 3 0,-3 5-8,-4 2-3,-8 2 1,-6 0-1,0 0-3,1 4-11,2-2-28,4 3-56,4 2-85,5-6-190,-2-2-583,2-6 0,2-9 0,3-10 0</inkml:trace>
  <inkml:trace contextRef="#ctx0" brushRef="#br0" timeOffset="49925.0295">8172 16368 1690,'2'0'135,"-2"0"10,1 0 9,1 0 7,-2-3 23,0 6 16,0-3 9,0 7 14,0 3 11,-2 5-106,-2 5-8,-4 4 3,-1 4 3,-6-2 1,0 1-16,-1 0-17,6-3-5,3-5-10,1-4-11,3-6-1,3-4 10,0-2 3,0-3 2,0 0 0,2 0-6,2-3 3,3 1-7,1-1-3,0-1 2,2 0-11,-4 3-18,3-1-17,2 2-10,4 0-12,6 0-3,6 0-12,9 0-12,2 0-39,1 0-64,-1 0-59,-8 0-73,-2 0-140,11-6-447,-28 5 0,-2-1 0</inkml:trace>
  <inkml:trace contextRef="#ctx0" brushRef="#br0" timeOffset="50311.004">8382 16394 1375,'0'-7'150,"0"3"19,0-2 16,0-1 9,0 5 3,0 2 3,0 0-1,0-3 16,0 6 15,0-1-110,0 6-19,0 9-5,1 4-8,1 4 3,1 8 5,-2 5 1,1 2 3,-2 3-15,0-1-12,0 1-11,0-4-12,0-3-13,0-5-9,0-6-17,0-4-34,0-7-52,0-3-105,18-7-614,-15-4 0,1-3 0,5-6 0</inkml:trace>
  <inkml:trace contextRef="#ctx0" brushRef="#br0" timeOffset="50640.1276">8847 16283 1992,'0'0'80,"0"3"23,0 9 9,0 7 5,0 7 1,0 11 0,0 6 1,0 3 1,-2 1-6,-2 3-63,-1-5-52,-1-5-58,3-4-82,0-15-100,3-10-279,0-2 0,0-9 0,0-2 0</inkml:trace>
  <inkml:trace contextRef="#ctx0" brushRef="#br0" timeOffset="50843.7937">8692 16530 2284,'0'-3'58,"0"3"9,0-2 28,0 1 21,4 0 6,8 2 4,5-2 0,10-2-11,7-1-55,10-4-185,0-10-483,-4 4 0,-8 1 0,-9 2 0</inkml:trace>
  <inkml:trace contextRef="#ctx0" brushRef="#br0" timeOffset="51253.1658">9165 16290 1430,'0'0'67,"0"0"-1,0 0 29,0 3 34,0-3 34,0 7 21,2 8 22,-1 6 17,1 4 10,0 8-59,4 2 1,-3 5 4,1 0-22,-1 5-28,-3-4-27,0-3-18,3-3-16,-3-4-12,0-8-10,0-4-2,0-5-3,0-4-4,0-3-3,0-5-10,0 3-15,0-5-34,0 0-73,0 0-113,14-9-553,-11 4 0,0-6 0,1-6 0</inkml:trace>
  <inkml:trace contextRef="#ctx0" brushRef="#br0" timeOffset="52446.8637">9731 14669 1588,'0'-1'29,"0"0"2,0 1 9,0 0 26,0-3 10,0 3 3,0 0 21,0 3 15,2 2 13,-1 5-21,7 5 5,1 6 9,6 3 24,8 5-8,4 4 2,4 9 9,7 7-6,4 6-7,2 11-8,1 8 0,-1 5 2,-1 7 1,-5 8-26,-7 3-1,-5 8 6,-8-1 2,-3 3 5,-7-2 0,2-3 7,-7-5 1,-3 3 0,0 0-3,-10-3 1,-1 2-6,-4-5-10,-9-6-1,1-12-14,1-5-3,5-16-3,2-11-9,7-10-2,5-12-4,2-7-6,2-6 2,-1-3-8,0-3 3,0-1 1,0 0 16,0-2 21,0 0 20,-1 0 11,2 0 4,-1 0 10,0 0-14,0 0 1,0 0-8,0 0-7,0 0-21,-1 0-29,1 0-21,-2 0-19,2 0-5,0 0-12,0 0-1,0 0 0,-1 0-11,1 0 3,-2 0 0,2 0 0,-1 0 0,-1 0 3,2 0-3,0 0 5,0 0-8,0 0 0,0 0 3,0 0-6,-1 0-13,-2 0-16,0 0-42,0 0-69,-2 0-49,4 0-31,1 0-14,-3 0-9,3 0-18,-3 2-44,0 0-58,0 1-90,9-1-219,-3-2-232,-3 0 0,3 0 0</inkml:trace>
  <inkml:trace contextRef="#ctx0" brushRef="#br0" timeOffset="54504.8469">5301 17369 1410,'-3'10'118,"-1"1"44,-4 3 37,-1 1 27,0 0 21,0-2 9,-2 1 3,2-2 7,2 1 3,1-2-65,1 0-31,1 0-22,1 1-14,-2 1-4,-5 1-2,1 2 11,-1 5 10,-1-1 3,2 1 8,-2 3-3,-1 0-1,6 1-9,-6 6-15,3 2-3,0 4-2,6 1-1,-3 7-6,6-1 0,0 5-2,0-2-2,0 1 16,3 0-7,0-1 2,5-4-19,2 0-16,2 1-11,0-4-4,3 0-15,-3 0-8,5-1-2,-5-3-21,3-2-2,0-4-6,-3 2 0,3-7-1,-4-2-4,0-1-4,-5-4 8,1-2 4,-6-2-10,2-3-1,-1-3-2,2-1-3,-1-3-3,0 3 0,0-4 5,0-2-3,-3 3 1,0-4-6,0 3 6,3 2 2,-1 0-3,1 0 4,1 4-1,-1-2 0,1 1-7,-1-3 4,-3 2-4,2-5 7,0-2 7,-1 3-2,-2-3 2,2 0-9,-1 0-4,0 0-14,0 0-59,0 0-105,0 0-52,0 0-74,0 0-106,2-3-151,-2-6-698,0 4 0,3-3 0</inkml:trace>
  <inkml:trace contextRef="#ctx0" brushRef="#br0" timeOffset="57583.2766">6081 17365 1333,'3'0'87,"-3"0"39,0 0 30,0 0 20,0 2 17,0 0 24,0-2 22,0 0 6,0 0 3,0 0-52,-3 0-28,0 0-36,-8 0-21,-2 0-14,-9 0-11,-3 0-14,-5 1-14,1 1-1,2-1 4,2 2-3,8-2 1,5 1-2,3 0-9,3-1-6,3 3-5,0-4-11,1 1-6,2 0-7,0-1-4,0 3 1,0 0-2,0 5 0,0 3 1,0 1 1,0 3-1,0 6 1,2-3-1,-4 1 1,2 0-3,0-2-3,0-6-1,-4 0 2,4-6-2,0-1 1,0-1 9,0-3 8,4 0 4,2 1 1,3 0 1,8 2 0,3-2 2,2 3-4,4 1 2,-4 0-3,-1 2-9,2 0-5,-4 0-6,-2 0 0,1-3 0,-4 4-3,-1-5-4,-5 4 2,-2-2-3,-5 2 2,1 1 3,-2 0 0,0 0 9,0 0 10,-2 1 12,-2-1 14,-7 2 28,-2-1 32,-7 1 22,-4 0 39,-6-1 38,-2-2 27,-4-2 10,-3 2 12,3-4-4,3-2-9,3 2-21,6-2-26,5-1-13,6 0-30,4 0-31,3 0-29,6 0-7,0 0-29,-3 0-12,3 0-11,0 0-22,0 0-38,0 0-55,0 0-93,0 0-77,0 0-79,0 0-88,3 0-99,36-5-718,-30 2 0,8-4 0,1-7 0</inkml:trace>
  <inkml:trace contextRef="#ctx0" brushRef="#br0" timeOffset="59896.5135">6964 17244 419,'-1'0'100,"-1"0"38,1 0 32,-1 2 21,0 0 21,1 1 22,-1-1 24,1 0 25,1-1 16,-2 1-43,2-2-20,0 0-23,0 0-18,-1 3-11,1-6-5,-2 6-11,2-3-23,0 0-11,2 0-3,4 2-9,3 2-19,12 2-13,8 1-8,13-3-9,4-1-16,7-3-7,-5 0-2,-1 0-14,-11-2-16,-11 4-9,-9-2 0,-9-2-3,-7 2-2,0 0 2,0 0-1,0 0 0,0 0 1,0 2 3,0-2 3,0 3 1,0 1 0,0 0 2,0 0-1,0 4 3,0 1 3,0 5 1,0 5 3,0 8-1,0 9 3,-4 5 3,1 3 1,0 4 4,-2-6 2,2-4-4,0-5 0,0-8-3,3-7 2,0-7 6,0-3 4,0-4 7,0-1 1,0-1 0,0-1-6,0 1 0,0-2-2,0 0-2,0 0-5,0 1-8,0 1-6,0 1-9,0 1-4,-2 3-6,1-3-1,1-1-7,0 0-8,-2 1-15,2-4-31,0 0-73,0 0-86,-1 0-119,1-5-199,-2 2-357,0-1 0,-1-1 0,-3 1 0</inkml:trace>
  <inkml:trace contextRef="#ctx0" brushRef="#br0" timeOffset="63570.9374">5963 18006 2099,'0'0'84,"0"0"27,0 0 25,-1 0 19,-2 0 19,0 0 15,-3 0 10,1 0 8,-3 0 10,-3 0-48,0 0-11,-2 0-11,-4 0-15,-3 5-15,-1 2-15,-1 4-12,1 4-7,5 2-8,2 0-7,4 0-9,4 3-10,2-3-12,4 1-5,0-1-1,7-3-3,4 1-2,1-5 0,11-3 4,4-5-4,1-1 1,2-2 0,-1-7-6,-7-3-2,-3 0-5,-1-4 0,-9-2-2,1 3 2,-7 2-6,-1 6 2,-1 0-7,-2 1-3,1 5 1,0 0 1,1 0 0,-1 5 3,0 1 0,0 5 7,0 4 2,2 5 1,1 5 4,0 2 12,0 10 2,0 1 1,0 2 4,-3 2 1,3-1 2,-3 0-4,-3-4-2,6-5 1,-3-8-2,0-8-11,0-6 1,0-3-1,0-5-1,0 0-5,0 0 2,0-1-4,0-1 0,0 0-1,0 0-2,0 0 0,0 0-2,0 0-4,0 0-4,0 1 0,0-1-6,0 0 0,0 0-2,0 0-14,0 0-7,0 2-21,0-2-23,0 0-29,0 0-50,0 0-79,0 0-141,7-6-599,-5 4 0,-1-5 0</inkml:trace>
  <inkml:trace contextRef="#ctx0" brushRef="#br0" timeOffset="65188.6061">7516 18121 2302,'0'-2'72,"-4"0"20,1 0 12,0-3 9,-3 2 13,0 0 17,-4 0 7,-1 2 2,1-1 2,-6 4-45,-1-1-19,-2 2-8,-7 3 1,-1 3 3,-1-1-2,-2 5-16,5-2-4,3-1 0,5-1-4,7-1-3,7-1-3,0-2-8,0 0-13,3-1-11,0-1-5,0 1 0,0 0-2,3 0 2,0 4 3,0-2-1,4 2-1,4 1-5,-2 0 3,3-3-2,1-1 0,3-3-3,0 1-1,1-3 0,-1 1-2,-1 2-1,-3 2 2,-1 2 2,-2 4-1,-3 0-3,-3 1-1,0 2 5,-3 0 13,0-3 15,-3 2 12,-3-4 10,-3 1 12,-5-3 10,-4 1 3,-4-2 3,-3-3 1,0-1-4,-2 1-14,-3-3-15,4 0-14,7-5-10,2 5-20,4 0-21,5-3-25,0 3-30,-1 3-42,1 3-66,0 0-93,3 1-210,4 0-420,1-1 0,1-5 0,10-5 0</inkml:trace>
  <inkml:trace contextRef="#ctx0" brushRef="#br0" timeOffset="67076.9044">7685 17039 1943,'0'0'114,"0"0"11,3 0 9,-3 0 2,0 0 6,6 0 17,1 0 14,7 6 8,4 5 10,6 5-87,2 12-16,2 9-12,1 6-6,1 4 8,2 6-2,-2 3-10,1 2 1,-4 9 0,-3 1 10,-4 4 4,-8 6 7,-6-2 9,-3 2 12,-1 0 6,-2-3 9,-3-4 3,1 4-7,-7-8-3,1 1-15,-7-8-7,2-4-10,-1-4 1,1-6-9,2-4-8,-2-6-10,2-5-4,1-8-5,4-4-3,1-6 0,0-3 1,2-4 0,0-2-2,2-2 9,-5 1 9,5-1-1,-1-1-5,1 0 5,1-1-2,0 0 2,0 0-2,0 0 1,0 0-8,0 0-12,-2 0-17,2 0-3,0 0 0,0 0-10,0 0 3,0 0-7,0 0-1,0 0-4,0 0 0,0 0 5,0 0 2,0 0-2,0 0 6,0 0 4,0 0-3,0 0 0,0 0-1,0 0-6,0 0 7,0 0-15,0 0 7,0 0-7,0 0 0,0 0 0,0 0 0,0 0-7,0 0 7,0 0 0,0 0-7,0 0 7,0 0-8,0 0 8,0 0 0,0 0-2,0 0-6,0 0 8,0 0-7,0 0 7,0 0 7,0 0-7,0 0 0,0 0 0,0 0-7,0 0 3,0 0 4,0 0 0,0 0-8,0 0 1,0 0-8,0 0 7,0 0 1,0 0 7,0 0 0,0 0-8,0 0 0,0 0 1,0 0 7,0 0-3,0 0 3,0 0-3,0 0 0,0 0-7,0 0-5,0 0 7,0 0-2,0 0 2,0 0-4,0 0 3,0 0-3,0 0 3,0 0 0,0 0-3,0 0 0,0 0-3,0 0 3,0 0-3,0 0 5,0 0-13,0 0 1,0 0-8,0 0 0,0 0 3,0 0-3,0 0 3,0 0 0,0 0 1,0 0-1,0 0 12,0 0 0,0 0 8,0 0-8,0 0 0,0 0 4,0 0 0,0 0-3,0 0-3,0 0-1,0 0-1,0 0 0,0 0 0,0 0 5,0 0 0,0 0 3,0 0 0,0 0 3,0 0 4,0 0 0,0 0 3,0 0-1,0 0-1,0 0 3,0 0 0,0 0 0,0 0 0,0 0 0,0 0-1,0 0 1,0 0-1,0 0 0,0 0 1,0 0-1,0 0 1,0 0 0,0 0 0,0 0 0,0 0 0,0 0 0,0 0-3,0 0-7,0 0-21,0 0-8,0 0-7,0 0-11,0 0-13,0 0-21,0 0-19,0 0-33,-2 0-49,1 0-47,1-1-82,1-6-173,-1 2-340,2-7 0,0-7 0</inkml:trace>
  <inkml:trace contextRef="#ctx0" brushRef="#br0" timeOffset="73517.8397">20340 826 2451,'0'-2'84,"0"-1"13,0 1 12,0 0 8,0 1 7,0 0 3,0 1 5,0 0 7,-4 0 11,-2 7-50,-4 9-7,-6 6-3,-3 13-2,-4 13 5,-6 12 13,-8 15 22,-5 16 0,-9 18 11,5 12-9,8 14-4,12 11-1,11 11 15,15 4 10,13 3 4,5 0-12,9-1-15,4-9 30,3-5-8,2-7 2,-1-13-14,-1-11-10,-4-15-27,0-10-22,-5-11-50,0-15-89,-4-16-130,2-14-261,-5-23-710,3-24 0,2-25 0,2-25 0</inkml:trace>
  <inkml:trace contextRef="#ctx0" brushRef="#br0" timeOffset="73941.4953">21236 1088 2698,'0'0'89,"0"-3"2,0 3 3,0 0 10,0 5 8,0 7 8,1 10-1,-1 10 4,0 14 1,0 7-78,2 5-7,-2 0-2,0 2-3,-2-5-13,-2-6-41,4-4-161,-2-18-549,2 5 0,0-2 0</inkml:trace>
  <inkml:trace contextRef="#ctx0" brushRef="#br0" timeOffset="74499.5162">21192 2294 1239,'0'4'197,"0"0"38,0 2 30,3-3 19,-6-2 14,9-5 12,4-3 7,7-3 4,10 0 4,14 0-136,4 7-64,-3 6-35,-3 7-31,-13 11-20,-10 8-10,-9 9-11,-12 5-4,-16 3-2,-3 0-4,-11 0 3,-1-8 5,2-2-5,11-12 5,9-5 4,11-9-1,6-3 5,8-5 1,8 0 1,12-1 2,6 2-1,7 2-1,-4 7 5,-2 7-6,-11 8 0,-10 2-1,-10 10-2,-13-3-3,-12 5-1,-7-4-1,-8-2 5,-11-6-2,-3-7-4,5-5 2,-1-7-39,0-7-96,12-8-146,7-25-632,11-10 0,10-17 0,23-20 0</inkml:trace>
  <inkml:trace contextRef="#ctx0" brushRef="#br0" timeOffset="74847.3796">23026 1327 2015,'0'-2'141,"0"-1"27,0 0 26,0-1 10,0 3 3,0 0-1,-2-2 8,2 8 20,0 7 10,0 15-117,-2 12-17,-1 16-22,0 6-26,3 7-14,-1-1-24,1-9-54,1-9-122,14-11-668,-12-4 0,0-10 0,0-8 0</inkml:trace>
  <inkml:trace contextRef="#ctx0" brushRef="#br0" timeOffset="75172.1333">22939 2377 1940,'-9'12'148,"-6"5"26,-4 3 22,-7 9 7,6-3 5,4 3 7,5 0 25,2 0 6,8-2 7,1-1-91,4-8-47,8-1-22,11-10-22,10-2-11,14-3-6,5-7-35,4-1-83,3-5-151,-10-16-608,-11 5 0,-11-1 0,-12-3 0</inkml:trace>
  <inkml:trace contextRef="#ctx0" brushRef="#br0" timeOffset="75366.1803">23160 2412 3368,'0'6'58,"-3"9"2,0 12 4,3 9 0,-3 10 0,3 5-7,3 2-29,3 0-59,4-4-135,1-37-547,3 22 0,4-11 0,0-16 0</inkml:trace>
  <inkml:trace contextRef="#ctx0" brushRef="#br0" timeOffset="75729.1282">24424 983 2829,'-1'-2'70,"1"2"15,-3 3 14,3 14 5,0 13 3,3 17-1,-3 21-1,1 12 1,1 7 4,-1 0-67,1-2-12,-1-9-43,-2-10-120,10-20-598,-6 0 0,-9-14 0,4-5 0</inkml:trace>
  <inkml:trace contextRef="#ctx0" brushRef="#br0" timeOffset="76217.327">24400 2306 2290,'0'0'128,"-4"0"15,-3 2 22,2-1 26,3 1 34,1-2 24,1 0 4,1 0 5,4-5 8,8 0-99,7-5-16,13 2-10,11-4-24,5 9-25,4 3-31,-2 6-24,-6 8-5,-12 7-5,-17 10-4,-13 9-12,-19 7-2,-11 7-3,-12 4 3,-6-1-3,1-5 0,7-4 0,14-10 3,14-10-1,6-10 2,14-10 9,8-4-1,13-7 3,13-2-1,14-8 2,5-3-4,4 1-19,-6-2-81,-10 3-119,-9-1-239,-21 1-458,-13 1 0,-4-6 0</inkml:trace>
  <inkml:trace contextRef="#ctx0" brushRef="#br0" timeOffset="76608.3048">25282 731 2483,'0'0'37,"2"4"14,2 5 9,2 15 5,3 11 5,8 24 3,8 17 8,9 17 6,8 25 16,4 20-11,-5 14 0,-4 18-14,-23 13-3,-9-2-3,-16 1-3,-10-6-3,-12-11-6,-3-15-13,-6-12-20,4-17-42,7-20-75,8-19-163,9-21-433,5-19 0,4-24 0</inkml:trace>
  <inkml:trace contextRef="#ctx0" brushRef="#br0" timeOffset="76995.4119">26126 1325 2464,'0'0'57,"2"2"28,-1 10 9,2 17 8,2 20 6,4 20 8,3 22 2,-3 10 0,-3 6 0,-6-1-48,-3-7-17,-6-9-44,-3-13-51,0-15-85,3-19-183,-9-13-296,3-14 0,1-12 0,2-16 0</inkml:trace>
  <inkml:trace contextRef="#ctx0" brushRef="#br0" timeOffset="77176.7653">25961 1826 2515,'0'-6'81,"0"2"3,0-3 10,6 0 4,18 1 2,18-1-4,20-2-35,26-3-163,10-17-503,5 9 0,-5-4 0,-11-7 0</inkml:trace>
  <inkml:trace contextRef="#ctx0" brushRef="#br0" timeOffset="77522.8482">27112 996 3533,'-6'-7'123,"-2"1"1,-8 4 8,-2 2 6,-8 15 13,-1 24 2,-3 28 7,-6 37 16,-4 36 7,6 30-107,-2 33-7,6 10 1,9 3-11,6-1 1,6-11-8,6-19 0,3-18-5,10-19-17,10-17-8,10-22-5,12-17-22,5-18-69,10-18-138,2-25-815,-2-18 0,-7-20 0,-5-19 0</inkml:trace>
  <inkml:trace contextRef="#ctx0" brushRef="#br0" timeOffset="78125.4861">27825 1148 2097,'-3'-5'209,"-1"0"17,-2 1 10,3-3-1,1 6 2,-1-1 0,0 2 6,2 2 1,1-1 5,-2 6-172,2 8-35,5 6-18,-1 9-4,1 8-3,1 3-2,3-1 0,-6 0-4,-3-5 16,0-3 0,-5-5 1,2-5 4,-4-3-4,4-7-19,3-4-56,0-2-81,0-3-116,27-6-589,-18 1 0,11 2 0,8-5 0</inkml:trace>
  <inkml:trace contextRef="#ctx0" brushRef="#br0" timeOffset="78446.2868">29052 1083 1864,'0'0'48,"0"2"38,0 7 42,0 8 30,0 9 12,-5 12 11,-4 10 6,-7 10 1,-5 0 5,1 5-36,5-5-39,9-5-61,6-11-134,24-17-614,-12-7 0,5-10 0,8-7 0</inkml:trace>
  <inkml:trace contextRef="#ctx0" brushRef="#br0" timeOffset="78770.3334">30674 1117 3167,'-3'0'51,"3"0"12,-3 9 5,0 13-2,3 7 1,-3 20-2,0 14 3,3 7-10,-3 2-27,3-1-104,-3-4-120,9-16-494,-9-4 0,0-9 0,1-13 0</inkml:trace>
  <inkml:trace contextRef="#ctx0" brushRef="#br0" timeOffset="79286.8201">28056 2478 2117,'-5'6'114,"-2"2"30,-4 10 15,1 7 17,-1 7 15,3 6 11,1 8 5,4 5 5,6-1 8,7-4-74,7-5-14,7-13-10,2-12-4,2-11-13,-2-9-11,-8-9-11,0-6-10,-3-6-18,-6-7-16,-5-3-28,0-4-21,-9 2-27,-4 4-44,-3 6-38,1 8-83,-2 11-139,2-7-445,4 21 0,3 2 0</inkml:trace>
  <inkml:trace contextRef="#ctx0" brushRef="#br0" timeOffset="79597.9854">29028 2599 2920,'-8'12'85,"-2"8"5,-4 6 2,5 6 6,5 0 3,8-3 8,19-7 5,8-5 7,10-8 5,7-6-62,-3-6-18,-8-6-2,-12-3-9,-3-8-23,-14-5-23,-3-5-25,-8-7-81,-2-4-236,-16 0-355,-3 5 0,-3 6 0</inkml:trace>
  <inkml:trace contextRef="#ctx0" brushRef="#br0" timeOffset="79887.8305">30311 2404 1912,'0'0'94,"0"0"24,3 2 40,-3 10 22,0 8 8,0 21 1,0 15 2,-7 11-1,-5 13 4,3 2-102,0-4-45,3-6-88,9-11-203,0-23-409,4-4 0,-1-21 0,5-10 0</inkml:trace>
  <inkml:trace contextRef="#ctx0" brushRef="#br0" timeOffset="80570.9703">31193 914 1469,'0'4'85,"-4"4"19,4 4 17,0 9 26,4 7 18,5 13 18,11 16 13,7 16 4,13 21 12,12 16-56,1 20-20,-1 8-12,-13 14 1,-15 3-16,-16 3-12,-20-4-16,-18-3-10,-11-12-2,-7-13 1,-5-14 4,6-16-7,4-16-4,7-14-19,9-18-9,10-14-10,4-10-28,7-14-26,4-7-41,4-6-81,2-5-202,-2-3-371,-2-2 0,1-2 0,-11-2 0</inkml:trace>
  <inkml:trace contextRef="#ctx0" brushRef="#br0" timeOffset="81877.7554">21053 1860 1592,'-2'0'110,"-1"2"27,0-2 28,-3 1 28,0-2 18,-1 1 14,4 0 8,-4 0 4,4 0 0,3 0-75,0 1-25,0 3-17,0 0-15,6 1-17,11 0-10,10-3-12,13-1-5,10-5-1,5-4 4,-1-2-1,-10 1-11,-13-2-14,-11 4-15,-12 3-46,-6 1-47,-2 3-69,3 0-124,4-5-529,-1 8 0,9-3 0,5 0 0</inkml:trace>
  <inkml:trace contextRef="#ctx0" brushRef="#br0" timeOffset="82687.1094">27344 1789 990,'0'0'109,"0"0"48,0 0 29,0 0 9,0 0 8,0 0 4,3-2 6,3 0 5,9-1 5,6-1-68,11 4-35,11 0-46,7-1-29,7 1-8,2 0-5,-3 0-8,-7 0-7,-10-1-28,-13 1-48,-11-3-97,6-3-439,-16 3 0,-12 2 0,-2-2 0</inkml:trace>
  <inkml:trace contextRef="#ctx0" brushRef="#br0" timeOffset="83904.8932">21185 4363 2800,'0'0'27,"0"0"32,-5 1 21,-4 6 15,2 2 9,-10 6 8,-6 7 13,-4 4 15,-4 11 21,-2 4 0,-5 10 7,-2 8-21,3 15-7,0 13-1,3 13 6,3 10-2,11 8-5,7 3-6,10 4-8,-2 1 9,10 2-4,-5 0 7,6 0 4,6-5 6,6-6-17,7-1 20,5-10-8,4-9-2,3-11-12,-1-8-21,2-17-13,-5-7-20,-4-14-12,-10-8-22,-5-12 10,-5-6-23,-6-6-4,-2-7-22,-1 2-55,0-6-54,0 2-76,0 0-120,0-3-153,0-13-715,0 5 0,0-11 0,3-6 0</inkml:trace>
  <inkml:trace contextRef="#ctx0" brushRef="#br0" timeOffset="84735.54">21755 4446 1832,'-2'-3'145,"2"2"21,0 0 9,-1-2 4,-2 2 0,3-1-4,0 2 1,0 0 2,0 6 11,0 6-106,0 13-23,3 12-19,0 11-5,-2 8-2,1 4 2,-1-3 8,1-6 6,-2-6 8,0-6-3,0-7-8,0-10-2,0-2-1,0-6-8,0-3-14,0-7-54,0 0-122,11-11-625,-11 1 0,4-3 0,6-5 0</inkml:trace>
  <inkml:trace contextRef="#ctx0" brushRef="#br0" timeOffset="85181.7995">22151 4455 1682,'0'1'84,"0"-1"3,0 0 0,0 2 11,0-4 16,0 9 17,0 3 34,4 12 14,-1 13 8,3 11-71,0 8-10,2 4-2,-5 0 0,-3-7-10,0-7-14,0-9-18,0-8-42,0-9-54,1-7-140,1-7-484,-2-5 0,0-9 0,1-2 0</inkml:trace>
  <inkml:trace contextRef="#ctx0" brushRef="#br0" timeOffset="85378.2824">22060 4754 1863,'0'-1'117,"-3"-2"11,-1 3 5,4-1-2,0-2 5,0 3 8,9 0 1,5-3-2,13 3-5,9 0-120,16-2-111,4-7-507,1 0 0,-5-3 0,-6-2 0</inkml:trace>
  <inkml:trace contextRef="#ctx0" brushRef="#br0" timeOffset="85991.6595">22640 4509 1821,'0'-2'51,"0"-1"13,0 0 3,1-2 0,-1 4-2,0 1 15,0 0 25,0 1 36,0 4 23,0 3-25,2 4 8,-1 5 5,2 0 6,2 8 3,-2 3 8,2 9-11,-1 4-15,-1 7-29,0 0-14,0 6-7,0 0-8,-2-2-10,-1-6 2,0-3 4,2-11 6,-4-4 1,4-10-6,-2-6 2,0-4 2,0-3 1,0-4-3,1-1-7,-1 0-10,2-1-7,-2 1-12,0 0-2,2-2-5,-2 2-6,0-3-14,0 3-5,1-1-9,-1-1-1,0 2-2,0 0 2,0-1-1,0 1-4,0 0-10,0 0-9,0 0-20,0 0-44,0-1-61,3 0-55,1-2-161,-1-38-574,-3 30 0,3-3 0,0-9 0</inkml:trace>
  <inkml:trace contextRef="#ctx0" brushRef="#br0" timeOffset="86494.169">24033 4442 1007,'0'-4'143,"0"0"23,0 0 9,0-1-2,0 1 1,0 4 10,2 4 20,2 8 24,2 12 13,0 10-103,-1 15-31,2 9-14,-2 3 0,-2-1 2,-2-3 0,2-5-10,1-6-20,-3-8-34,5-9-74,6-9-220,-6-7-375,6-10 0,3-6 0,7-10 0</inkml:trace>
  <inkml:trace contextRef="#ctx0" brushRef="#br0" timeOffset="86778.6929">24403 4459 1506,'0'0'114,"3"-1"2,-3 1 18,0 1 21,0 6 16,0 12 7,4 13 3,-3 11 1,4 13 1,-1-1-108,0 0-8,-1-6-5,-1-6-24,-2-11-37,0-4-74,0-12-96,0-10-415,0 1 0,0-7 0,-2-7 0</inkml:trace>
  <inkml:trace contextRef="#ctx0" brushRef="#br0" timeOffset="86952.309">24340 4712 1973,'0'-1'65,"0"1"11,0-2 14,3 1 4,6 0 2,12 1-5,12-2-24,23-6-126,10-14-439,11 9 0,-3-4 0,-11 2 0</inkml:trace>
  <inkml:trace contextRef="#ctx0" brushRef="#br0" timeOffset="87355.2375">24992 4418 1597,'0'-1'93,"0"1"2,0-3 13,0 2 24,0 5 23,2 6 15,-1 6 10,3 11 5,2 12 11,-3 5-71,3 8 8,-3 2 10,-3 2-1,0-3-15,0-2-12,0-8-11,0-5-7,0-3-3,0-6-10,0-8-10,0-1-15,0-5-12,0-4-10,0-5-7,0 2-8,0-8-14,0 1-34,0-1-40,0-1-89,4-3-226,-4-1-363,-2-6 0,0-3 0,-1-6 0</inkml:trace>
  <inkml:trace contextRef="#ctx0" brushRef="#br0" timeOffset="87808.4704">26027 4391 741,'0'-5'126,"2"2"37,-2-2 15,0 1-2,0 4 10,0 0 16,0 4 17,0 11 23,0 6 10,4 14-88,-1 11-35,0 7-37,0 4-15,2 1 4,-1-4-11,-1-2-17,-1-4-21,1-10-45,3-9-121,-2-17-473,5-1 0,6-8 0,4-6 0</inkml:trace>
  <inkml:trace contextRef="#ctx0" brushRef="#br0" timeOffset="88117.3557">26498 4342 1540,'0'-4'127,"0"-3"5,0 4-2,0-2 2,0 2 25,0 14 17,3 12 3,0 11 4,3 10 1,-3 13-104,2 4-24,-1-3-4,-4-5 4,0-5-5,2-7-25,-2-6-32,0-11-44,3-5-136,-2-15-410,-1 0 0,2-11 0,-1-7 0</inkml:trace>
  <inkml:trace contextRef="#ctx0" brushRef="#br0" timeOffset="88291.8973">26422 4611 1685,'-2'-3'145,"1"3"9,-1 0 0,2 0 7,5-2 3,9 2-1,15-2-19,13-6-82,30-6-628,-9 2 0,2-3 0,-8-2 0</inkml:trace>
  <inkml:trace contextRef="#ctx0" brushRef="#br0" timeOffset="88745.2097">27001 4320 1365,'0'-3'137,"0"-1"22,0 0 6,0-2 0,0 3-2,0 2 8,0 4 20,6 4 18,0 9 14,1 8-91,1 15-29,-1 8-8,-4 10 15,-3 1 11,0 8 13,0-5 0,0-1-9,0-5-13,0-1-10,0-6-5,0-4-3,0-7-11,-3-4-17,-1-5-11,1-7-8,0-4-7,3-4-4,0-8-4,0 0 1,0-3-1,0-2-4,0 0-7,0-2-11,0 0-22,0 2-54,0 0-67,0-3-126,0 0-158,-2-1-363,-10-1 0,-12 3 0,-15-1 0</inkml:trace>
  <inkml:trace contextRef="#ctx0" brushRef="#br0" timeOffset="89687.0968">21884 5905 1911,'-6'0'100,"3"0"22,-6 0 13,3 0 9,3 0 14,3 0 25,-1 0 9,1 0 8,1 0 6,7 0-75,8-2-21,11 2-20,6-3-14,8 1-9,3 1-15,-7 1-34,-7 0-31,-6 6-21,-8 3-9,-9 4-2,-4 5 0,-4 0 6,-8 6 5,-7-2 8,-5 3 4,1-4 10,1-2 23,7-5 13,8-4 7,2-3 3,8-3 0,6-3-6,5 1-2,13-1-6,6 1-6,6 1 0,-4 2 0,-5 2 0,-7 3-6,-11 2-3,-10 4-2,-5 0 0,-14 2-2,-12 4 1,-8 1 0,-9-5 0,-11 2-3,5-3-1,6-8-15,10-6-54,12-3-126,24-19-519,6-1 0,12-8 0,11-10 0</inkml:trace>
  <inkml:trace contextRef="#ctx0" brushRef="#br0" timeOffset="89915.5046">22629 5688 1464,'5'9'104,"-1"9"15,1 9 3,1 13 1,-3 10 2,-2 9 1,-1-1-14,2 0-32,0-5-52,3-14-173,-5-14-306,2 1 0,-1-9 0,-1-10 0</inkml:trace>
  <inkml:trace contextRef="#ctx0" brushRef="#br0" timeOffset="90080.4625">22587 5992 1825,'0'0'10,"8"0"-16,7 0-38,10 0-67,16-10-223,11 6 0,12-2 0,5-5 0</inkml:trace>
  <inkml:trace contextRef="#ctx0" brushRef="#br0" timeOffset="90381.4069">23034 5957 2158,'-10'12'109,"2"6"13,-4 7 3,0 9 2,8-1 4,4-1 3,10 2 4,5-8 2,4-6 5,5-4-87,4-10-15,-1-6-11,-2-10-4,-1-5 0,-1-7-6,-9-6-14,-10-6-17,-4-3-3,-9-1-5,-9-1-8,-2 6-15,-5 5-52,5 13-169,1 9-357,4 9 0,6 6 0,7-3 0</inkml:trace>
  <inkml:trace contextRef="#ctx0" brushRef="#br0" timeOffset="90825.7542">24394 5782 2013,'0'-3'63,"0"3"12,0 0 12,2 3 7,-2 5 5,-2 10 4,-2 4 5,-2 5 2,-2 7 1,2-5-59,3 0 1,3-5-9,6-2-14,14-10-4,4-2-6,13-8-6,13 0-18,4-5-42,10-4-172,-6-3-348,-7-1 0,-8-4 0,-10 1 0</inkml:trace>
  <inkml:trace contextRef="#ctx0" brushRef="#br0" timeOffset="91070.2606">24737 5786 1618,'0'0'67,"0"0"8,2 0 25,-2 10 12,-2 7 10,2 12 4,0 12 2,0 12 1,2 3 0,-2 2-65,0-1-2,0-5-13,2-6-47,1-9-95,1-25-445,2 5 0,5-10 0</inkml:trace>
  <inkml:trace contextRef="#ctx0" brushRef="#br0" timeOffset="91322.5921">25054 5804 1662,'0'0'85,"0"4"24,0 7 12,0 10 3,0 8 1,0 13 1,0 5-12,0 4-24,1-2-36,1-4-106,-1-12-100,3-8-94,-2-8-186,-1-7 0,1-5 0</inkml:trace>
  <inkml:trace contextRef="#ctx0" brushRef="#br0" timeOffset="91502.1132">24994 5966 1608,'0'-5'29,"0"5"6,3 0 5,5 0 2,4-4 0,12 5 0,11-1 0,12 0-23,7-4-98,5-9-285,-4 8 0,-2-5 0</inkml:trace>
  <inkml:trace contextRef="#ctx0" brushRef="#br0" timeOffset="91803.6682">25446 5897 2026,'-9'3'170,"-6"5"14,-3 6 5,3 4 4,5 3 4,5 7 4,8 0 4,9-2 2,9-4 5,6-1-130,6-8-34,2-4-12,-2-4-4,-4-5-2,-7-3-2,-4-8-6,-3-1-10,-7-5-16,-3-4-14,-1-4-16,-6-2-8,-6-2-1,1 1-23,1 5-80,-3 3-101,21 5-447,-15 9 0,0 4 0,3 2 0</inkml:trace>
  <inkml:trace contextRef="#ctx0" brushRef="#br0" timeOffset="92443.2958">26423 5834 1037,'0'0'67,"0"0"12,-1 0 10,1 0 34,0 0 32,0 0 7,0 0 17,0 0 12,5 0 9,7 0-50,8 0-3,4-1-9,8-2-7,2 1-35,-4-1-32,-4 0-8,-2 4-13,-4 6-14,-7 5-8,-1 8-6,-9 9-5,-3 0 1,-10 8-1,-10-2 3,-8-3 5,-9 1 6,-3-6 5,5-4 7,7-6 7,12-6 3,10-4 5,8-4-3,7-3-1,12 0-1,8-3-7,8 1-5,9-2-8,2-2-9,0 1-22,0 0-63,-6-2-144,-1-3-475,-13 6 0,-9-3 0</inkml:trace>
  <inkml:trace contextRef="#ctx0" brushRef="#br0" timeOffset="92704.7324">27044 5697 1994,'0'-5'43,"0"5"10,0 0 10,0 10 8,3 9 5,-1 13 1,3 11-1,1 6-4,5 0-15,0 3-71,1-9-57,-3-8-83,5-13-314,-10-1 0,-8-9 0,2-7 0</inkml:trace>
  <inkml:trace contextRef="#ctx0" brushRef="#br0" timeOffset="92868.299">27019 5920 1612,'0'-3'96,"1"-2"5,2 1 1,9-4-1,5 1-3,12 0-21,17-2-159,4-6-339,-1 5 0,-2-4 0</inkml:trace>
  <inkml:trace contextRef="#ctx0" brushRef="#br0" timeOffset="93069.7643">27425 5750 1878,'0'-2'79,"0"1"1,-3-2 9,0 9 4,2 6 3,1 12-1,-2 6-21,7 6-25,2 3-55,5-4-158,12-7-308,-7 1 0,-1-5 0,-2-7 0</inkml:trace>
  <inkml:trace contextRef="#ctx0" brushRef="#br0" timeOffset="93817.9254">27753 4052 879,'0'-6'148,"0"-1"20,-3-2 4,3 2 2,0 4 8,0 1 14,0 7 10,0 2 12,3 6 3,0 6-109,5 7-34,4 4-20,0 12-1,6 8 0,1 12-3,8 12-10,2 12 45,7 13 19,6 12 28,-4 18 23,-9 8 4,-15 11 4,-10 6 1,-21 0 1,-6-5 1,-9-7-6,0-15-51,2-12-28,7-17-25,4-15-18,-1-14 2,5-13 3,-3-6 6,-2-10 2,-1-7-3,0-6 3,9-8 1,-3-4-4,5-5-3,5-6-6,2-2-7,1-2-9,1 0-5,1 0-9,1 0-1,-2 1-4,1-1-2,0 0 0,0 0-2,0 2-1,0-2-7,0 0-12,0 0-37,0 0-53,0 2-73,-2-1-105,2-1-163,-11-15-427,-5 13 0,-14 1 0,-19 5 0</inkml:trace>
  <inkml:trace contextRef="#ctx0" brushRef="#br0" timeOffset="95147.8052">22170 7471 772,'2'-11'41,"0"0"22,3-2 34,1-1 23,0 5 27,-3 3 5,4 2 5,-4-1 12,-3 0 25,4 1-14,-4 1 5,1 2-18,-1 1-33,0 0 1,0 0-4,-5 0 10,-5 5 8,3 4 4,-6 5-14,0 5 4,1 5 2,-3 8 22,3 4 15,-7 8-5,-2 9-9,-8 12-8,-2 10-5,-6 7-7,6 10 3,4 2-21,8 6-8,6-3-18,10 3 1,1 3-10,4-1 23,-1 2 28,3 0 13,3 0 6,3-3 5,4 6 7,6-5 4,2-1 4,5-4-11,2-8-9,2-11-15,2-8-18,-1-12-9,-5-8-12,-6-13-19,-4-6-9,-3-10-15,-4-5-8,-6-4-5,2-5-2,-4-2-22,0-3-16,-2-1-15,0-1 0,0 0 0,0 0 0,0 0 0,0 0 0,0 0 0,0 0 0,1 0 0,-1 0 0,2 0 0,-1 0 0,-1 0 0,0 0 0,0 0 0,0 0 0,3 0 0,-3 0 0,0 0 0,3 0 0,-3 0 0,0 0 0,0 0 0,0 0 0,0 0 0,0 0 0,0 0 0,0 0 0,0 0 0,0 0 0,0 0 0,0 0 0,0 0 0,0 0 0,0 0 0,0 0 0,0 0 0,0 0 0,0 0-4,0 0-31,0 0-32,0 0-33,0 0-49,0 0-57,0 0-28,0 0-34,0 0-21,0 2-17,0-1-22,0 0 7,0 0 9,0 1 20,0-1 32,0-1 42,4 0-2,-4 1-10,0-1-37,3-1-75,8-8-406,-5 4 0,-3-4 0,7-8 0</inkml:trace>
  <inkml:trace contextRef="#ctx0" brushRef="#br0" timeOffset="96035.8248">22760 7816 1337,'-6'0'94,"-3"0"7,-1 1 14,-1-1 34,2-1 39,5 1 22,1 0 7,3-3 2,7-3 5,9-5-78,10-3-5,13-4-4,11-4-9,6 1-34,-2 4-39,-6 6-20,-12 6-7,-6 7-2,-10 10-3,-13 7-4,-4 13-6,-6 10 2,-9 5 1,-11 5 7,-7-1 11,-8-2 16,-5-6 11,-2-5 11,3-6 3,7-6 9,5-8 11,11-8 10,8-6-1,5-1-7,6-8-9,3-2-20,9-5-7,9-1-10,9-2-7,8 1-9,6 2-10,4 6-15,1 3-4,-1 0-4,-7 0 1,-5 6 0,-6 0-3,-7 0-10,-8 0-14,-2 5-21,-5-4-38,-2 1-27,0 1-37,2-3-84,5-1-219,-4-1-315,5-1 0,3-6 0,2-3 0</inkml:trace>
  <inkml:trace contextRef="#ctx0" brushRef="#br0" timeOffset="96888.9503">24891 7702 960,'-3'0'101,"0"0"29,0 0 22,0-2 17,-1 1 8,4-3 5,0-1 5,0 1 10,4-5 8,0 1-61,6 0-26,0 0-20,3 1-14,4-1-11,4-1-5,2 0-2,2 2-5,4 1-7,-2 3-6,0 5-8,3 5-4,-4 8-7,-2 7-6,-5 6-5,-6 9 0,-10 2 7,-6 3 12,-10 1 10,-9-4 2,-8-1 2,-6-3 2,-6-8 5,2-2 12,6-8 19,7-9 8,3-4 9,7-1 1,5-6-6,9-5 1,0-1-6,6 0-2,10-5-4,4-1-13,4 2-17,8 2-12,2 3-19,-1 3-14,0 3-1,-1 2-5,0 0 1,-1 0 2,2 5 0,-7-2 1,0 3-2,-4 2 1,-7-2 0,-6 0 3,0-4-6,-4 1 7,-2-3 0,1 1-3,1-1 2,-1 0-4,1 2 2,-1-2-2,-1-2 1,2 2-6,-1 0-12,1 0-24,-1 0-62,2 2-56,4-1-122,3-1-657,2 2 0,3-2 0</inkml:trace>
  <inkml:trace contextRef="#ctx0" brushRef="#br0" timeOffset="97637.5556">26778 7640 1096,'-1'0'107,"-1"-2"22,-1-1 13,1-1 8,1-2 10,1 1 18,3-4 10,5 1 9,3 0 13,9-4-67,4 3-17,6 0-14,4-2-6,0 5-5,2 1-6,2 2-13,-4 2-8,-4 3-7,-1 9-9,-2 2-10,-4 5-8,-4 10-4,-8 4 5,-8 2 9,-6 7 12,-11-3 10,-10 2 7,-9 0 9,-6-2 9,-6-6 4,6-7 6,7-4 3,14-7 16,6-3 12,9-10-14,3 1-7,9-8-10,7-1-4,10-7-8,10 1-2,14-4-7,-2 0-6,3 6-25,-4 4-24,-4 1-3,-2 6-5,-5 0-5,-4 0-6,-5 3-2,-5-1-8,-6-1-2,-8 2-9,-3-2-25,-5 1-37,0-2-41,0 0-65,2 1-75,-5 3-105,1-4-210,-11 0-257,-6 6 0,-15-3 0,-7 6 0</inkml:trace>
  <inkml:trace contextRef="#ctx0" brushRef="#br0" timeOffset="98573.7633">23322 8978 2317,'0'0'123,"-2"0"15,2 0 6,0 0 4,0 0 3,6 0 4,7-2 3,11 0 2,11-2 5,7-2-104,6 1-19,4-1-15,-6 5-7,-13 1-5,-7 7-2,-14 4-3,-12 5-2,-6 5-3,-12 8-3,-9 0 2,-6 3 0,-8-1 0,7-6 7,8-2 1,15-8 7,7-3 3,7-9 9,9 0 11,7-3 5,8 0 0,10 3 2,5-2 1,1 6-2,-3 5 3,-6 5-3,-8 3-1,-7 1 9,-13 2 2,0 3 6,-12-3 12,-8 0 12,-3-4 4,-6-1 4,-7-3-2,-5-7-2,-1 0-1,-4-6-16,-1-2-16,2-4-10,4-4-13,10 0-28,8-1-27,8-3-51,9 6-76,3-1-92,38-3-753,-22 1 0,10-5 0,9-6 0</inkml:trace>
  <inkml:trace contextRef="#ctx0" brushRef="#br0" timeOffset="99043.6179">25508 8855 1438,'0'2'79,"0"-1"24,0 4 51,0 1 24,-6 4 18,0 6 12,-9 4 16,-6 5 1,-5 5 4,-1 0-58,2 4-21,9-3-22,6-4-49,7 0-22,6-8-16,13-5-9,8-6-14,11-3-1,11-5-3,12-2 1,7-1-1,-2-5-15,0 1-56,-4-1-71,-5-5-115,-7-6-425,-20 13 0,-14-4 0,-8 1 0</inkml:trace>
  <inkml:trace contextRef="#ctx0" brushRef="#br0" timeOffset="99337.8367">25821 8892 1392,'0'-3'123,"0"-4"5,0 3 2,-2 0 29,2 2 37,0 6 19,0 9 7,0 5 2,0 13 2,0 10-100,0 11-20,0 8-5,0 1-1,0 2-32,0-5-34,0-2-20,0-10-6,2-7-9,-1-10-29,5-5-80,11-14-245,-7-4-260,1-4 0,-2-5 0,5-7 0</inkml:trace>
  <inkml:trace contextRef="#ctx0" brushRef="#br0" timeOffset="99979.8969">27079 8940 876,'-8'0'34,"-2"0"28,3 0 20,0 0 14,4 0 4,8 0 11,10-1 14,5 0 22,5-1 20,11-2 1,2 0-18,2 1-27,-3 3-15,-6 0-11,-7 7-1,-10 5-8,-7 3-13,-11 7-20,-4 0-16,-8 3-14,-4 0-3,-1-4-2,4-1-4,6-3 0,6-4 1,7-6 0,5 2 1,7-6 1,5 0 0,7 4 1,6 2 3,2 3 1,-7 5-1,-1 1 1,-13 5 11,-5 0 13,-7 0 12,-8-1 7,-7 0 3,-9-5 2,-4 2 2,-9-5 0,-3-1-1,2-4-3,2-4-25,8-3-49,6-6-66,12-6-88,18-12-214,-6 1-265,6-11 0,6 1 0,6-8 0</inkml:trace>
  <inkml:trace contextRef="#ctx0" brushRef="#br0" timeOffset="100809.8754">27935 7185 1400,'2'1'20,"5"5"8,4 5 3,4 4 8,12 5 9,6 9 17,6 7 13,5 8 5,5 9 2,-2 7-5,0 12 9,-3 10 17,-6 11 22,-6 7 12,-9 10 13,-7 5-8,-8 1-11,-5 5-3,-3 0 0,-3-1-4,-2-3-16,1-4-19,-1-4-22,-5-6-14,5 1-17,-5-9 0,-1-2 1,-1-4 2,-3-11 1,-3-6 2,2-8-1,0-13 0,4-10-5,-1-10-4,7-8 2,4-10 14,1-8 11,1-1 5,0-3 2,0-1-1,0 0-3,0 0-2,0-1-1,0 0 0,0-3-6,0 0-27,0-3-22,0 2-25,0-2-15,0 3-11,0-1-16,0 2-13,0 1-16,0 1-24,0 1-44,0 0-30,1-2-36,1 0-27,-1-3-57,4-2-35,1-3-34,4 3-105,-7 0 0,0 2 0,0 0 0</inkml:trace>
  <inkml:trace contextRef="#ctx0" brushRef="#br0" timeOffset="106475.4667">28632 4812 2677,'0'0'81,"0"0"26,0 0 26,0-1 17,0-1 14,0 2 4,0 0-1,0-2-3,0 2-3,0 0-54,0 0-19,6 2-20,4 6-21,9 3-15,6 8-14,12 9-1,3 1 0,2 2 1,3 1 4,-1-3-32,-6-5-60,-8-2-69,-5-10-94,-8-6-107,-8-13-382,-5 3 0,-1-8 0,-1-5 0</inkml:trace>
  <inkml:trace contextRef="#ctx0" brushRef="#br0" timeOffset="106883.9017">28957 4720 1605,'-3'2'69,"0"3"41,-6 9 23,-3 6 6,-3 6 7,-8 12-1,-5 4 1,-2 2 1,-4 1 2,3-4-37,5-4-31,5-8-39,9-9-31,6-8-115,6-5-83,3-17-89,-3-5-217,3-9 0,-3 12 1200,0-29-920,0 11 81,0 0 48,0 8 7,0-9 8,0 28 19,0 0 141,0 1 108,0 1 105,0-1 6,6 2-46,3 0-76,15-1-45,16-3-11,17 3-15,13-2-52,4-2-176,-6-10-382,-14 11 0,-12-3 0</inkml:trace>
  <inkml:trace contextRef="#ctx0" brushRef="#br0" timeOffset="107319.8833">29258 4723 1406,'0'-1'80,"0"1"1,0-2-6,0 2 8,0 0 31,0 3 23,0 8 7,5 1 3,5 8 1,11 9-61,8 1-15,10-2 1,4 1 6,0-4-7,-7-7-35,-8-4-63,-7-8-93,0-9-119,-13 3-252,-3-7 0,1-3 0,-3-4 0</inkml:trace>
  <inkml:trace contextRef="#ctx0" brushRef="#br0" timeOffset="107703.6291">29490 4769 1262,'-12'4'82,"-11"6"22,-7 7 6,-9 7 3,1 1 1,5 4-4,6-3-8,8 0-8,8-7-5,8-6-63,1-4-44,4-5-42,2-5-12,7-8-6,4-4-3,5-6 29,7-1 32,-2-1 39,-5 4 13,-8 6 78,-3 7 62,-5 1 39,-5 3 23,1 3 9,1 1 4,1-3-19,7 1-18,3 1-30,15-2-5,11-1-68,7-1-49,6 1-28,-3 0-57,-3 0-81,-7 0-173,-11 0-452,-9 0 0,-6 0 0</inkml:trace>
  <inkml:trace contextRef="#ctx0" brushRef="#br0" timeOffset="110090.2529">1813 6631 1495,'-2'0'31,"2"2"39,0-1 43,0 1 36,0 1 29,0-1 22,0 0 16,0-2 14,-1 0 7,1 0-10,0 0-19,0 0-42,0 0-43,0 2-32,0 3-26,0 5-18,0 4-7,1 7-3,1 7 20,4-1 10,0 6 8,2-1 13,2 2 6,-1-5 7,0-8 17,4-4 28,3-6 20,6-9 1,11-10-14,20-12-2,10-14-1,18-12-2,13-12 4,8-10-11,-1-3-19,-1-3-29,-6 3-27,-7 6-13,-10 8-7,-9 12-14,-17 11-3,-10 7-24,-19 12-2,-10 4 6,-9 6 6,-3 1-5,0 2 3,0 1 5,0 1-5,0 0 3,0 0 1,0 0 17,0 0-17,0 0-7,0 0-5,0 0-4,0 0-34,0 0-40,0 0-47,0 0-47,0 0-68,0 0-42,0 0-37,-3 1-95,-7 2-91,2-3-138,-13 10-113,-6 0 0,-3 6 0,-5 4 0</inkml:trace>
  <inkml:trace contextRef="#ctx0" brushRef="#br0" timeOffset="112405.5119">18203 10608 931,'2'0'177,"-1"0"45,1 0 33,-1 0 22,-1-1 14,0-2 15,-1 0 7,-1-1 4,-1 1 0,-5 2-112,-2-1-61,-6 2-43,-7-1-33,-8 4-20,-4-2-14,-5 2-14,-6 1-6,0 3-6,7-1 2,2 8-4,9 0-1,8 1-1,5 7-2,2 0 0,7 0 4,1 2 5,2-3 13,6 1 7,5-2 7,8-3 2,6 0 5,5-3 1,7-1 2,0-2-1,3-1-4,-7-1-5,-3 4-16,-7 1-4,-3 4-10,-7 1-2,-6 1-2,-4 2 4,-1-1-2,-12 0 1,-7 1 0,-7 0 1,-11-4 4,-5-3-2,-3-1 4,-1-6-3,2-3-1,7-4-15,10-4-45,9-4-65,8-5-83,8-5-97,20-10-501,2 0 0,10 1 0,10-4 0</inkml:trace>
  <inkml:trace contextRef="#ctx0" brushRef="#br0" timeOffset="112766.545">18247 10786 2304,'0'4'82,"0"4"15,0 11 17,-1 4 7,-4 9 1,4 6 4,-1-2 4,2-5 4,3-4 16,6-6-33,6-9-13,11-6-10,4-6-14,10-7-6,3-6 0,2-5-2,-8-5-4,-8-4-3,-14-7-17,-5 0-24,-13-2-12,-7 4-9,0 2-16,-1 9-55,2 5-58,0 10-104,7 0-124,1 6-330,1 0 0,0 2 0,8-4 0</inkml:trace>
  <inkml:trace contextRef="#ctx0" brushRef="#br0" timeOffset="113258.0955">18686 10357 2000,'0'-2'82,"2"2"19,1 5 14,2 4 12,-1 14 4,2 12 0,4 16 3,-5 13 0,1 8 3,0 3-63,0 4-17,2-4-20,-2-11-12,-3-7-10,0-16-2,0-10 18,-2-11 39,-1-9 7,0-7 0,2-7-1,1-8-1,7-4 0,1-9 4,8-2-1,7 1-3,3 2-19,2 9-45,-4 8-7,2 3-1,-11 8-5,-1 8 1,-6 3-2,-4 0-5,-7 5 0,-3 0 0,-11 1 2,-6-1 5,-8 1 1,-11-2-3,-6 1-7,-1-9-37,3-4-60,11-7-126,19-9-170,2-6-249,11-8 0,17-10 0</inkml:trace>
  <inkml:trace contextRef="#ctx0" brushRef="#br0" timeOffset="113527.8856">19123 10464 1326,'1'-3'107,"3"1"22,3 1 23,3 7 14,3 8 4,1 18 1,-1 17 0,-9 14 4,-1 12-1,-3 4-92,-3 0-15,-1-5-21,1-11-24,0-12-15,-1-15-6,4-10-32,0-16-138,0-20-384,0 6 0,0-9 0,-10-11 0</inkml:trace>
  <inkml:trace contextRef="#ctx0" brushRef="#br0" timeOffset="113895.9191">19073 10886 926,'-6'-6'115,"0"1"6,2 1 12,1 0 12,4 2 10,8 4 4,14-2 8,13 0 4,9-2 7,14 2-101,0 2-13,-11 3 1,-18 5-5,-11 7 0,-13 2 3,-7 9 0,-6 0-4,-1-1-3,2 2-6,0-8 1,0-3 10,1-7 22,2-2 25,3-5-11,0-4-10,-3-3-5,-1-5-1,-1-7-3,-1-8 0,1-7-3,4-3-13,-2-2-32,7 6-38,9 6-32,8 9-82,10 6-192,8 5-361,1 2 0,3 1 0,-4 0 0</inkml:trace>
  <inkml:trace contextRef="#ctx0" brushRef="#br0" timeOffset="114274.9134">19669 10878 2350,'-9'2'72,"-9"5"4,3 2 6,-5 2 6,11 4 6,5 2 1,1-1 3,3 1 1,3-3 3,4-3-58,-1-3 0,1-3 7,6-4 0,1-2-5,-4-5-3,4-5-2,-4-1-3,0-5 1,-3 0-4,-3 1-9,-1 4-14,-1 8-10,-1 3-2,2 8-4,4 5-2,-4 10-2,2 0-15,1 6-21,4 2-6,-1-3-69,10-3-111,-10-24-398,5 17 0,-5-8 0,-3-6 0</inkml:trace>
  <inkml:trace contextRef="#ctx0" brushRef="#br0" timeOffset="115207.6004">22103 10964 1024,'0'-6'181,"0"1"40,0-2 27,0 1 2,0 2-4,0 3-7,0-1 26,-3 4 5,-4 2 10,-3 3-104,0 5-48,-3 6-18,-3 7-5,-2 4 17,-5 8 16,-8 8 19,-7 7-13,-1 5 1,-3 11-1,2-1-9,6 4-4,4 3-1,6 4-4,1 2-5,2 5-4,8 4-6,-1 8 1,7 5 14,4 7 30,1 5 15,4 2 20,2-3 4,4 4 2,7-7 12,4 0 12,7-4 0,6-3-13,-1-5-21,3-4-39,0-2-21,-3-5-29,-4-5-25,-2-5-20,-3-6-27,-1-10-18,-3-8-8,-1-10 0,-7-11 0,-1-10 0,-3-8 0,-3-5 0,-3-8 0,2-1 0,-1 0 0,-1 0-28,0-4-163,0 0-86,0-5-103,0-3-132,14-3-274,-10-6-417,-1-9 0,2-13 0,6-13 0</inkml:trace>
  <inkml:trace contextRef="#ctx0" brushRef="#br0" timeOffset="116127.6912">22826 11144 2054,'0'0'79,"0"0"21,0 4 23,2 5 14,-4 6 13,2 7 9,-4 10 8,-4 7 3,-1 5 3,-1-1-44,-4 1-33,5-4-18,6-5-22,0-9-6,3-4-2,9-8-4,12-10-5,9-3-3,11-1-3,19-1-4,5-6-13,2 0-59,-5 1-150,-9-14-553,-14 10 0,-18 1 0</inkml:trace>
  <inkml:trace contextRef="#ctx0" brushRef="#br0" timeOffset="116405.9218">23151 11206 1671,'0'-6'117,"0"-1"3,0 0 10,0 4 21,0 6 19,0 15 12,0 14 9,3 9 2,0 18 4,3 8-115,-2 4 3,2 1 0,-3-6-10,-1-6-22,0-7-20,-2-10-34,0-9-147,1-17-529,4 1 0,1-12 0,8-3 0</inkml:trace>
  <inkml:trace contextRef="#ctx0" brushRef="#br0" timeOffset="117180.5247">24590 11144 1726,'-1'0'151,"-1"-1"14,0 0 9,2-4 12,0 0 12,2-5 4,6 0 9,6-2 11,6-2 10,7-1-101,7 1-1,0 1-12,3 4-3,-5 1-13,1 0-12,0 7-6,-4 0-7,-4 2-11,-2 8-13,-5 4-15,-6 7-29,-6 6-2,-12 7-3,-12 5 1,-14 2 1,-14 2 6,-4-4 0,-1-2 2,10-6 3,13-9 1,13-6 0,10-4 18,10-5 9,8-6 4,17 3 4,7-2-5,9-5 0,8 4-2,-3 3 2,-5 5-7,-6 4 0,-7 8-23,-11 9-7,-11 3-4,-6 1-1,-11 1 0,-12 0-3,-9-3 0,-3-2-19,-12-6-46,-5 0-84,-1-8-149,-2-7-621,-2-1 0,-3-5 0,-2-2 0</inkml:trace>
  <inkml:trace contextRef="#ctx0" brushRef="#br0" timeOffset="117610.7511">23214 12495 1358,'0'0'170,"0"0"46,0 0 28,0 0 12,-1 1 32,-2 4 19,-3 7 16,0 5 12,0 6 9,-5 6-91,-3 3-60,1 3-42,0-4-20,2 1 5,8-6-16,11-2-12,8-6-12,11-6-11,14-4-5,10-7-11,4-2-9,3-8-10,3-2-23,-6-4-61,-2-4-89,-2 2-88,-8-7-170,-14-16-549,-7 14 0,-15-3 0,-4 3 0</inkml:trace>
  <inkml:trace contextRef="#ctx0" brushRef="#br0" timeOffset="117903.9661">23654 12501 838,'-3'-8'108,"2"-1"51,-3-3 60,3 0 50,-1-1 36,1 4 5,1 3 9,0 3 43,0 6 28,0 8-56,0 10-17,0 11-39,-2 13-62,-2 13-48,-2 8-34,0 3-5,1-2-9,5 1-41,-1-10-29,1-9-28,1-8-55,3-8-104,0-10-179,6-66-612,4 46 0,4-10 0</inkml:trace>
  <inkml:trace contextRef="#ctx0" brushRef="#br0" timeOffset="118651.7433">25043 12357 1607,'0'0'47,"0"-1"20,0-1 8,0 2 14,-9 0 24,-8 0 37,-5 2 29,-10 5 24,-7 4 14,-2 8-32,5 6-5,2 6-19,14 1-6,7 0-11,8-2-18,11 0-33,12-7-20,6-3-4,12-5-4,11-5 4,4-3 4,-3 0 0,-8 0 0,-12 2 1,-13 5-2,-9 6-1,-9 1-6,-12 5-24,-9 2-7,-9 0-9,-11-4-5,-7-2-2,2-3-7,3-8-51,13-6-82,11-5-157,13-28-576,5-1 0,14-14 0,12-13 0</inkml:trace>
  <inkml:trace contextRef="#ctx0" brushRef="#br0" timeOffset="119147.873">25744 10742 1773,'-1'-14'14,"-4"1"1,-1 3 0,0 2 0,3 8 23,3 14 53,6 7 34,9 7 27,8 10 9,5 14-7,12 12 7,4 8 8,5 13 10,-3 15 12,4 8-5,-5 13-30,-6 10-21,-10 8-27,-10 9-3,-12 2-3,-4-2-6,-5-2-11,-1-11-6,-2-11-7,-2-11-9,-2-9-15,-3-13-10,-6-10 2,0-8-4,-5-12-1,-1-8-1,-3-8 4,2-15-6,3-8-5,3-11-19,3-8-21,8-4-47,3-6-57,4-7-107,28-6-648,-20-6 0,1-9 0,7-8 0</inkml:trace>
  <inkml:trace contextRef="#ctx0" brushRef="#br0" timeOffset="119692.4275">26927 11589 1586,'0'0'133,"0"0"15,0 0 24,0 0 30,0 0 37,0 0 23,3 0 26,5-3 23,14 0 13,16-1-104,18-3-19,15 2-10,11 0-22,2 3-29,2-3-38,-12 1-22,-4-1-24,-14-3-25,-14 4-10,-13-4-5,-11 4-2,-11 2-5,-4-1-12,-3 0-16,0 6-20,0-3-30,0-3-46,3 3-89,2-3-138,4-11-482,6 7 0,3-5 0,9-3 0</inkml:trace>
  <inkml:trace contextRef="#ctx0" brushRef="#br0" timeOffset="120228.0484">28564 10478 1486,'3'-5'44,"-3"2"31,0 2 34,0 1 29,-3 4 27,-4 13 23,-11 11 29,-6 12 21,-11 13 14,-10 13-22,-2 11 40,0 9-9,3 10-13,3 10-11,8 12-6,2 7-2,9 9-3,4 2-2,12 6 12,5-2 7,10 2-5,13-5-2,11 0 8,11-4 0,14-6-5,7-3 9,9-6-16,4-4-19,6-12-26,1-13-31,-4-14-33,-7-16-20,-10-14-29,-18-13-17,-12-13-17,-13-9-30,-12-8-10,-7-2-123,-2 0-123,0-2-87,0-2-119,0-5-203,0-35-621,0 26 0,0-11 0,0-13 0</inkml:trace>
  <inkml:trace contextRef="#ctx0" brushRef="#br0" timeOffset="120994.014">29192 10817 1650,'0'-2'73,"0"2"33,0 0 21,-2-1 17,2 1 17,-1-2 7,1 0 3,0 0 4,0-1 5,1-4-56,-1 2-8,0-2-25,0-1-2,2 2 8,-1 2-6,-1 0-4,2 1-1,-2 2-1,0-2 6,0 3 7,0 0-4,0 0-8,0 0-16,0 0-20,0 0-4,0 0 12,0 0 26,0 0 32,0 0 18,0 0 8,0-1 2,0-1 0,0 0-7,0 1-6,0-1-9,0 2-14,0 0-29,1-2-31,1 6-26,-1 6-18,-1 9 4,2 15 3,1 15 3,0 7 2,2 10 1,3 0 1,1-2-1,-4-7-3,-2-7 0,0-7-10,-3-12-38,0-6-84,0-10-123,3-7-210,4-2-572,-1-9 0,5-5 0,7-13 0</inkml:trace>
  <inkml:trace contextRef="#ctx0" brushRef="#br0" timeOffset="121479.735">30651 10710 2505,'0'-2'77,"0"-3"43,2 1 5,-2-6 15,0 4 27,0-1 27,0-2 17,9-1 8,12 0 7,9 2-39,17 2-32,13 3-45,8 6-6,-2 9-17,-6 14-24,-19 6-25,-19 8-18,-20 7-2,-28 2-2,-18 4 0,-13-3 4,-7-2 4,1-5 6,16-9 3,20-8 5,16-5-1,16-7 7,17-5-1,13-3-5,13-3-2,14-2-7,15-2-3,4-1-23,-1 0-55,-11 0-100,-12 1-154,-18-4-631,-24 5 0,-19 5 0,-25 3 0</inkml:trace>
  <inkml:trace contextRef="#ctx0" brushRef="#br0" timeOffset="121844.2659">29586 12132 2474,'0'0'134,"0"0"5,0 0 2,0 0 30,-2 7 20,2 7 26,-4 10 7,1 17 1,2 8 2,1 10-120,0 1-12,0 0-3,1-7-3,2-5-31,0-8-46,0-8-108,6-9-190,-3-9-556,6-4 0,6-8 0,6-12 0</inkml:trace>
  <inkml:trace contextRef="#ctx0" brushRef="#br0" timeOffset="122707.1589">30860 11971 1781,'0'-3'179,"0"3"20,-5 0 23,0-3 17,2 3 9,-6 7 9,0 4 7,-1 3 7,2 7 2,5 0-142,0-4-21,3-4 17,0-4 12,6-7-9,3-2-9,6-5-6,5-1-7,2-2-7,1 0-2,-1-2-15,-2-4-33,-1-3-44,-3-4-31,-9-9-4,-4-3-1,-11-6-3,-6-3 1,-2 3 0,3 3 0,-2 8 10,0 9 20,1 8 7,-1 7-5,-6 2-2,3 2-1,-3 2 1,6 2 1,2-2-2,0 4 4,-4 6 3,-2 5 1,-2 0 4,-1 11 2,5 2-2,2 2 4,9-1-2,0 2-1,6-7 2,0-6 5,0 1 15,-5-5 10,-2 1 7,-4 7 2,1 3 3,-2 7-2,6 2 6,3 1-4,1-1 4,7-5-8,4-6-14,3-4-3,2-6-5,11-8 3,1-2 0,4-5 0,4-9-1,4-8 2,1-9-2,0-12 0,-4-12-2,-4-8-10,-7-1-7,-5 0-4,-9 9-3,-10 9-3,-10 13-10,-15 8-16,-15 9-29,-13 7-33,-7 2-34,1 5-60,11 0-49,15 1-82,17-2-110,26-2-502,-1 0 0,12-6 0,8-7 0</inkml:trace>
  <inkml:trace contextRef="#ctx0" brushRef="#br0" timeOffset="123175.444">31550 10203 1744,'-6'-10'42,"1"-2"42,-1-2 0,-1 3 13,1 5 26,6 12 29,0 8 26,-3 11 24,6 14 12,3 18-9,4 18-15,11 23-31,4 13 14,8 15 6,3 13-5,-6 10-18,-12 5-15,-6 4-13,-14 1 3,-14-6 9,-14-4 8,-5-7 0,-6-14-4,-8-9-17,2-10-16,5-18-12,6-16-10,4-12-14,8-13-55,5-13-112,7-10-102,2-13-204,2-26-596,0 10 0,-4-2 0,-15-2 0</inkml:trace>
  <inkml:trace contextRef="#ctx0" brushRef="#br0" timeOffset="124733.437">24106 13977 1886,'0'-5'160,"0"2"37,0-4 39,0 2 31,0-2 11,0 5 6,0 0 19,-4 2 18,-2 4 19,-4 4-99,-2 9-25,-11 6-25,-2 11-19,-7 7-12,-5 11 14,-6 7 53,1 10 34,6 4 7,8 10 1,11 9-5,11 7 3,6 12-13,1 7-20,11 0-18,6 6-27,5-5-57,10-4-54,3-1-25,0-7-20,1-6-13,-3-7-20,-4-11 0,-1-8 0,-4-13 0,-1-8 0,-2-8 0,-3-10 0,-1-7 0,-3-5 0,-5-10 0,-3-3 0,-3-4 0,-2-7 0,-2 3 0,0-3 0,0 0 0,0-3 0,0 3 0,0 0 0,0 0 0,0 0 0,0 0 0,0 0 0,0 0 0,0 0 0,0 0-106,0 0-119,0 3-82,0-2-116,0-1-123,69-4-770,-69-3 0,-3-8 0,3-13 0</inkml:trace>
  <inkml:trace contextRef="#ctx0" brushRef="#br0" timeOffset="125798.1098">22566 11996 2054,'-1'1'104,"-1"0"31,1 1 28,-1-1 28,2-1 17,0 0 14,2 0 14,-2 0 17,0 0 15,0 0-55,3 0-32,5-1-29,9-1-26,7-2-27,15-1-20,12-4-11,14-3-14,12-1-16,19-4-20,8-2-34,1 0-44,-2-1-74,-18 2-134,-20-1-181,-29 9-338,-19 6 0,-23 1 0</inkml:trace>
  <inkml:trace contextRef="#ctx0" brushRef="#br0" timeOffset="126244.0091">22742 12122 1806,'-3'6'130,"0"-1"45,2 3 37,-3-3 35,4-3 35,0-2 32,0 2 13,4-4 14,6 0 9,11-5-75,9-2-35,14-5-39,13-1-30,5-1-31,11-3-36,1 3-28,-2-4-14,-4 2-14,-11 3-9,-14 1-10,-15 3-6,-10 4-5,-9 3-6,-9 3-12,3-2-12,-3 3-27,0-2-25,0 2-36,0 0-64,0 0-71,0 0-100,3-3-599,3 3 0,3 0 0,6-2 0</inkml:trace>
  <inkml:trace contextRef="#ctx0" brushRef="#br0" timeOffset="127188.8606">29068 11558 2585,'0'2'105,"0"0"40,0 1 26,0-2 18,0-1 14,0 0 11,0-1 12,0 1 4,5 0 2,4-2-66,7 1-38,6-3-42,6-2-24,2 1-19,-4 1-12,-5-1-15,-9 4-15,-3 1-3,-5 0-2,-4-2 0,0 2-1,2 0 1,1 0-2,-3 0-5,1 0-3,1 0-1,-2 0 5,0 0-4,0 0-13,0 0-33,1 0-25,-1 0-25,0 0-33,0 0-21,0 0-21,0 0-69,0 0-86,0-6-335,0 7 0,0 0 0,0-2 0</inkml:trace>
  <inkml:trace contextRef="#ctx0" brushRef="#br0" timeOffset="129149.936">24576 14211 1730,'0'-6'126,"0"1"16,0-2 12,0-2 9,0 4 7,0 4 7,3-2 5,-3 1 6,0 2 7,0 0-82,0-3-17,0 3-4,0 0 0,0 0 7,0 0 8,0-2-1,0 2-3,0 0-3,0 0-9,0 0-11,3 0 19,-3 2 20,0 4 4,3 8-12,-3 7-10,-6 6 4,-1 5 0,-3 6-1,-3-1 5,0-2-4,5 0-31,2-7-28,5-8-16,1-5-2,1-7 0,1-5-8,4-2-1,10-4-6,13-4-1,9-3-5,12-1-23,5-2-49,-1 4-93,-7 1-115,-10 2-188,-18-8-477,-9 12 0,-7-1 0,-3 0 0</inkml:trace>
  <inkml:trace contextRef="#ctx0" brushRef="#br0" timeOffset="129575.5776">24867 14118 1851,'0'-1'163,"0"-1"23,0-1 12,0 1 8,0-1 14,0 3 23,0 0 19,0 2 33,0 8 22,0 5-118,0 15-24,0 13-16,0 9-9,0 12-5,0 10 2,0 1-18,0 0-16,0-1-33,0-7-22,0-10-15,0-11-5,0-12-4,0-11 2,0-9-5,0-10-26,0-1-42,0-8-87,0-1-102,5-6-198,-5-2-510,3-3 0,1-1 0,3-1 0</inkml:trace>
  <inkml:trace contextRef="#ctx0" brushRef="#br0" timeOffset="129932.1805">25163 14427 2476,'0'0'169,"0"0"44,0-1 40,0 1 33,0-3 10,0 2 11,5-1 5,4-3 0,7 1 5,13-4-139,15 0-32,13 1-42,8-2-40,1 1-43,-12 1-47,-7 2-93,-20 5-116,-12-2-135,-9-3-570,-2 5 0,-4-4 0,3-1 0</inkml:trace>
  <inkml:trace contextRef="#ctx0" brushRef="#br0" timeOffset="130357.7379">25872 14033 2887,'0'-10'191,"0"-4"31,0 5 9,0-4-1,0 6 1,0 6 6,2 1 12,-1 3 5,3 7 7,1 12-124,0 8-63,-1 13-29,-1 16-8,-3 4 8,0 7 9,0 1 6,-3-3-2,0-7-3,3-4-5,-4-9-3,1-10 1,1-9-4,2-6 4,0-9-4,0-7-7,0-5-21,0 0-22,0-2-22,0-2-28,0 2-96,0 0-156,0-4-760,0 2 0,0 0 0,0-2 0</inkml:trace>
  <inkml:trace contextRef="#ctx0" brushRef="#br0" timeOffset="131290.4768">27433 14009 891,'-4'0'121,"3"0"40,-2 0 41,3 0 23,0 0 23,0 0 24,-1 0 28,1 0 28,0 0 8,-2-1-78,5-3-28,3 1-36,5 0-35,1-3-17,7 1-17,1 1-23,-3 0-26,3 0-26,4 1-8,5 1-6,9-2-5,6-2-6,5 3-2,-4 0-8,-3 1-8,-12 2-2,-9 6 0,-8 6-3,-7 4 0,-5 4-3,1 6 1,-7-1 8,-6 1 3,-6-1 6,-9 0 5,-7-3 3,1 1-1,1-6 5,8-5 2,11-5 7,7-2-3,5-3-3,3-2-11,8 0 2,4-4-6,10 3 0,6 1 0,2-2-2,1 2-5,-2 3-7,-2 6 2,-6 3-5,-3 4 0,-6 5-3,-9 0 4,-1 1 0,-10-2 4,-5 1 9,-10 0 5,-8-1 6,-7-2 1,-6 1 4,-4-6 4,-6 0-4,6-4 4,1-3-9,8-5-24,9-1-52,12 0-95,9-3-196,6-19-601,6 14 0,13-8 0</inkml:trace>
  <inkml:trace contextRef="#ctx0" brushRef="#br0" timeOffset="131564.7477">28257 14188 2598,'0'0'107,"0"0"22,0 0 21,3 0 5,5-1 1,5-1 3,3 0 1,8-2 2,7-2-2,-1 1-78,5 1-39,-2-1-66,0 1-185,-1-12-558,-7 11 0,-1 0 0</inkml:trace>
  <inkml:trace contextRef="#ctx0" brushRef="#br0" timeOffset="132161.7595">28796 13952 2077,'0'0'141,"0"0"29,0 0 30,0 0 26,0 0 18,3-2 6,3 0 5,3-3 0,6-1 4,5 0-112,7 1-27,2 2-29,-1 2-29,5 2-26,-3 2-19,-3 8-7,-3 4-4,-7 5-3,-7 6-6,-5 3 1,-7 5 2,-11 1 12,-7 2 10,-8 0 18,-10 2 18,-2-3 8,5-1 7,8-7 5,9-6 10,10-4 2,7-2-3,1-8 3,3 2-8,7-4-17,7-3-16,15-3-7,11 2-8,10-4-2,8 2-7,-2-5-4,-8 2-1,-9 0-13,-12 2-7,-16-3-18,-6 4-25,-7 0-10,-2 0-30,1 0-53,-3 4-63,-2-3-98,-1 3-163,-6 0-411,-9-1 0,-3 0 0,-11-2 0</inkml:trace>
  <inkml:trace contextRef="#ctx0" brushRef="#br0" timeOffset="133162.2604">24888 15115 1637,'0'0'97,"0"1"48,0-1 36,0 0 23,0 1 16,0 1 7,0-2 3,0 0 1,0 1 5,0 1-28,0 2-40,0 3-24,0 5-15,0 5-7,0 8-2,-3 7 3,-7 7 2,-4 3 4,-4 3 1,-2 0-11,-1-6-10,7-9-23,4-6-4,4-10 6,5-7-15,7-6-7,10-4-4,8-8-7,9-3-2,11-4-2,7 0-7,-1 3-6,-2 1-36,-6 6-54,-6 4-64,-10 2-94,-7 1-148,-1 2-152,-15-1-387,0-1 0,0 1 0,-6 0 0</inkml:trace>
  <inkml:trace contextRef="#ctx0" brushRef="#br0" timeOffset="133441.3694">25159 15191 1807,'0'-5'138,"0"-1"9,0 1 13,-2 2 28,2 6 20,0 8 13,0 7 14,0 12 4,0 12 2,0 5-118,0 6-17,0 1-7,2-4-12,-2-4-29,0-6-17,0-8-15,0-5-24,1-9-61,1-7-163,1-18-547,3 7 0,0-4 0</inkml:trace>
  <inkml:trace contextRef="#ctx0" brushRef="#br0" timeOffset="133758.5675">25491 15376 1954,'0'-1'174,"2"-1"37,-2 2 33,0-3 29,0 2 29,0-2 19,0-1 6,0 4 5,3-1 2,6-2-132,10 0-37,13-1-38,13 0-34,8-2-36,3-1-45,-4 2-67,-10 1-102,-10 4-165,6-7-596,-26 5 0,-5 1 0,-4-1 0</inkml:trace>
  <inkml:trace contextRef="#ctx0" brushRef="#br0" timeOffset="134083.8145">26149 15157 2464,'0'0'93,"0"-5"0,0 5 5,0-2 20,0 6 27,0 10 10,0 8 3,4 11 3,-4 10 4,0 4-84,3 5 2,0-2 7,-3-6-5,2-1-16,0-8-27,1-6-10,-2-8-1,4-3-11,-1-8-37,3-5-107,10-5-225,-11 0-389,3-7 0,-3-1 0,-3-3 0</inkml:trace>
  <inkml:trace contextRef="#ctx0" brushRef="#br0" timeOffset="134890.9646">28218 15011 240,'3'0'97,"3"4"27,3 1 22,-1 0 25,5 4 30,-2-2 22,-1-4 19,-4 1 30,-3-1 33,-3-3-19,0 0-25,0 3-18,-3-6-22,-3 6-17,-6-3-24,-3-3-17,-3 6-17,-1 0-28,1 2-30,-2 2-34,3 3-19,-2 2-7,8 3 1,1 2-5,5-2-4,4-1 0,2 0 0,1 2 4,3-3 0,2 1 3,3-3 2,4 1 3,4-3-2,6-3-2,0 1-5,6-3 0,-7 3-6,4-2-3,-9 2-6,-4 3 0,-10-2-3,0 5-1,-8 1 0,-6 1 0,-6 2 5,-5-2-3,-7-1 2,-4-2-1,1-3 3,2-5-3,2-1-2,8-3-22,6 0-70,7-4-102,9-5-179,3-1-403,7-2 0,6-3 0,11-4 0</inkml:trace>
  <inkml:trace contextRef="#ctx0" brushRef="#br0" timeOffset="135126.9427">28602 15190 2526,'0'-3'121,"0"0"3,3 2 8,-3-3 13,9 4 5,5 0 4,11-4-1,8-1 1,10-2 1,3 1-121,-1-6-43,-1 4-177,-10-17-544,-8 18 0,-4-1 0,-8 2 0</inkml:trace>
  <inkml:trace contextRef="#ctx0" brushRef="#br0" timeOffset="135502.113">29280 14985 2241,'-10'0'108,"-4"5"21,-2 4 16,-4 4 11,2 4 7,9 5 11,5 1 4,0-2 4,8 0 1,3-3-74,1-2-25,1-5-9,9-7-7,1-1-9,4-5-7,1-7-8,-1-3-4,-2-4-7,-3-5 3,-9-1-5,-2-3-12,-7-2-19,-11 1-31,-8 1-29,0 1-33,-5 9-144,-2-6-540,5 11 0,9 4 0,6-5 0</inkml:trace>
  <inkml:trace contextRef="#ctx0" brushRef="#br0" timeOffset="135982.0076">29490 13672 2012,'-6'-4'137,"3"0"2,-2-2-1,1 3 16,2 1 13,4 7 12,-1 3 9,7 6 12,8 5 4,7 9-108,11 2-19,7 9 14,5 6 24,6 8-2,-4 13 6,-6 14 8,-7 12 3,-14 14-5,-12 8 2,-12 9 0,-11-2-5,-14 3-14,-10-9-23,-2-11-11,-3-9-20,7-12-28,6-14-43,6-12-78,2-10-100,14-12-280,-11-9-415,0-11 0,-5-8 0,-3-2 0</inkml:trace>
  <inkml:trace contextRef="#ctx0" brushRef="#br0" timeOffset="139634.2976">25267 16395 1727,'2'-8'113,"-1"-4"36,2-2 55,-3-2 49,2 0 57,-2 7 32,0 4 17,0-1 19,-6 6 30,-2 6-43,-10 8 32,-9 13 2,-8 17-31,-7 17-29,0 15-46,-4 17-27,0 11-16,3 16-11,5 2-15,7 4-14,14-4-65,11 1-39,21-6-24,13-4-20,15-3-10,9-4-5,7-8-3,0-7-6,-4-12-16,-6-7-22,-12-10 0,-3-12 0,-9-11 0,-4-7 0,-9-14 0,5-6 0,-4-6 0,1-6 0,-1-3 0,-1-1 0,-6-1 0,0 2 0,-6-3-56,0 2-156,-3-3-76,6-2-121,-3 1-114,6-7-264,-6-3-396,2-4 0,-2-7 0,-3-12 0</inkml:trace>
  <inkml:trace contextRef="#ctx0" brushRef="#br0" timeOffset="140644.6257">25931 16645 1663,'0'0'120,"0"0"29,0 0 19,0 0 16,0 0 15,0 0 14,0 0 13,0 0 21,0 0 18,0 0-68,9-1-28,6-2-16,7-5-8,10-1-5,7-4-7,6-1-11,2 4-10,-4 4-23,-5 4-14,-5 7-13,-12 6-9,-10 6-9,-8 4-11,-5 4-16,-7 0 2,-9 0 1,-2-2-3,-11-3 1,-3-1-1,-1-2 1,10-1-3,6-5-1,7-5 4,11-1 8,-1-3-8,4 0-3,4-4 2,4 2 0,6 0-1,9 2 1,10 2-2,1 4 0,4 5-6,-2 2-2,-5 6-2,-3 1-1,-7 2 0,-10 1 3,-8 1 1,-1 0 8,-11 1 14,-2-2 8,-5-4 16,-2-1 12,-7-6 11,-4-5 4,1-3 12,-8-1 26,-1-3 11,-7-1 6,1 1-3,-1-4-7,6 2-13,2 0-3,10 0-19,8 0 0,3 0-10,7 0-32,1 0-11,2-1-25,2-1-36,1-1-62,-2 1-48,2 1-81,0 1-81,2 0-94,4 0-173,3-3-501,10-1 0,8-7 0,8-8 0</inkml:trace>
  <inkml:trace contextRef="#ctx0" brushRef="#br0" timeOffset="141505.0633">27871 16424 1758,'0'-1'150,"0"-6"26,0 2 13,0-2 11,0 1 13,0 0 13,0 2 10,0 2 18,0-1 13,0 2-99,0 1-32,0-2-22,0 0-7,0 2-9,0 0-1,0-1 2,0 2-3,0 1-10,0 4-10,0-2-10,0 4-1,1 1 8,-1 0 11,2 4 8,1 7-6,5 8-10,0 6-4,-2 9 0,2 4 5,-4 6 6,-1 1 2,-3 3-5,0-4-11,2-5 4,-4-4 4,2-7-6,0-8-3,0-9 7,0-6 7,0-8 4,0-3 0,0-1-3,0-2-6,0 0-10,0 0-15,0-2-7,0 2-3,0 0-62,0-3-54,-3 3-56,0-2-73,-1 2-98,1 0-112,0-1-225,-2 1-368,2-2 0,-6 2 0,-3-1 0</inkml:trace>
  <inkml:trace contextRef="#ctx0" brushRef="#br0" timeOffset="142976.297">26240 17469 323,'0'-2'40,"0"-1"1,0-2-2,0 0 1,0 5 3,0 0 17,0 0 10,0 0 3,0-2 1,0 2-31,0 0 1,0 0 7,0-1 5,0 1 13,0 0 6,0 0-11,0 0-9,0 0 1,0 0 7,0 0 17,0 0 11,0 1 13,0 1 7,0-2-7,0 2-4,0-1 3,0-1 16,0 0 23,0 0 14,0-1 2,1 1-4,-1 0-7,4-2 0,2-4 7,3-2 7,6-4 11,5-1-4,4 0-14,3 1-17,0 1-19,0 4-11,3 0-14,3 4-10,-4 3-13,1 0-9,-3 3-23,-7 2-11,-2 4-11,-6 4-4,-6 3 1,-6 1-3,4 2 6,-11 1 2,-5-3 5,-3 2 2,-9 3 4,-5-4-3,-1-2 2,6-2 1,5-4 1,6-3 1,7-3 1,6-3 2,0 1-4,3-4-2,3 2-1,4 0 1,6 2-1,6 3 0,3 0-2,3 5-5,-2 4-7,-1 1-4,-1 2 1,-1 0-1,-9 1-4,-2 0 5,-5 1 4,-7-2 6,3 0 7,-12-2 11,0-1 7,-3-2 3,-7-3 2,-4-1 4,0-3 10,-4-4 6,0-1 1,-3-1-3,0-4-3,1 3-3,7-3 0,-2 3-8,7-1 0,2 3-12,3-1-8,1 1-6,4 0-5,1 0-14,0 0-19,3 0-21,3 0-25,0 0-33,0 0-46,0-1-37,0 1-63,6-2-81,6-3-141,18-3-498,-6-1 0,2-1 0,-1-5 0</inkml:trace>
  <inkml:trace contextRef="#ctx0" brushRef="#br0" timeOffset="144034.1399">28528 17418 1680,'0'-3'77,"-6"3"15,-4 0 10,-6 0 14,-3-2 22,-5 2 29,0 0 18,-2 0 20,-2 0 15,-1 0-45,-1 5-15,4 2-11,-2 5-9,7 7-14,3 4-22,7-3-29,5 3-17,5-3-17,1-1-14,1-6-5,7 0-2,4-3 1,3-5 7,9 0 0,-2-1 1,4-1 1,-8-1 0,0 2-2,-6 4-2,-3 2-1,-6-1-5,-1 6-4,-5 0-6,-6 3 1,-2-1-2,-5-1-1,-7-2 3,-6-1-2,-5-2-2,-4-4 0,2-6-1,-3 3-1,1-8-23,8-4-43,8-4-83,8-10-130,34-15-515,-16 4 0,8-6 0,5-2 0</inkml:trace>
  <inkml:trace contextRef="#ctx0" brushRef="#br0" timeOffset="144530.305">28763 15956 452,'0'0'2,"0"0"16,0 1 33,0-1 42,0 0 35,0 3 23,0 0 21,3 7 39,3 0 19,3 7 12,10 8 4,10 8-6,6 13-16,4 10-34,4 14-24,-2 13-10,-3 13-14,-11 10-33,-5 10-19,-11 8-11,-9 7-3,-9-6-10,-9-2-15,-1-9-8,-4-15-10,-3-18-12,3-10-9,2-9-4,-1-12-2,0-11-13,-2-7-45,1-8-106,10-12-175,-7-7-298,6-8 0,8-14 0,4-7 0</inkml:trace>
  <inkml:trace contextRef="#ctx0" brushRef="#br0" timeOffset="219131.4579">23674 10933 1508,'-10'-7'112,"-9"2"23,-7-1 17,-10 1 12,-3 5 9,-4 0 9,-3 0 14,-5 1 10,-3 2 10,-8 2-75,-10 5-16,-9 5-15,-2 3-12,-1 5-8,4 2-8,11 5-4,7 3-3,9 9 11,7 7 5,5 8-1,-1 14-4,3 4 0,8 12-4,6 2 0,6 3 2,13-2 0,2-1-8,14-6-12,11-8-9,7-8 8,11-10 2,17-12-2,6-14 4,10-14 4,11-10 1,9-7 3,-1-9 4,4-11 1,-4-8-3,-6-9-11,-11-10-5,-6-5-4,-11-5-4,-7-9-5,-13-7-1,-10-9-9,-10-6-5,-8-3-1,-6 5 5,-6 8 3,-3 9 5,-4 11 3,-3 7-1,-9 8 8,-2 4-2,-11 6-9,-7 5 8,-11 6-4,-7 5-9,-8 8-11,-6 4-8,-1 4-3,9 5-7,9 3-13,15 3-14,13-1 0,14 5-37,11-1-23,2 1-45,8 1-74,8 0-99,16-1-207,6-8-549,16 3 0,13-4 0,11-5 0</inkml:trace>
  <inkml:trace contextRef="#ctx0" brushRef="#br0" timeOffset="220215.3992">29185 10848 1249,'4'-16'69,"-1"-4"16,0-4 31,0-3 35,-2 5 61,1 5 28,-2 5 11,-2 5 6,-8 5 0,-10 2-49,-7 2-13,-9 9-15,-6 3-30,3 1-31,1 6-57,5 3-21,1 5-3,5 4 8,-1 9 19,-2 6 4,-2 8 0,5 5 2,5 7 3,6-3 0,10 5 1,2-2 5,4 0 5,10-6 3,3-6 0,12-8 4,11-9 18,14-7 12,11-10 2,13-8 2,9-10 0,4-4-6,0-9-10,-6-4-9,-11-5-15,-15-6 1,-12-5-12,-15-8 7,-7-12-8,-13-3-1,-3-9 3,-4-5-6,-2 6 5,-4 5-6,0 9-7,-5 10-2,-2 8-22,-6 7-23,-2 8-6,-4 0-4,-4 6-6,-4 3-7,2 2-45,1 2-30,1 0-24,2 5-50,6 3-38,-2 0-85,4 5-77,0-1-139,4-6-506,-9 6 0,-9-3 0,-12-4 0</inkml:trace>
  <inkml:trace contextRef="#ctx0" brushRef="#br0" timeOffset="221235.8081">25203 10950 677,'3'-8'92,"-2"-5"33,1-1 25,-1 0 18,2 0 37,-6 2 25,-3 0 19,-1-1 9,-13-1 5,-6 2-54,-16-2-29,-6 8-27,-11 0-14,-3 4-11,-8 2-31,5 6-17,1 2-16,0 9-2,1 6-1,1 10 11,-1 6 19,1 7 13,5 3 4,6 6 5,10 7 7,14 7 2,8 10 2,14 6-3,5 2 1,15-1-9,10-5-11,17-12-6,9-8 2,22-12 2,15-16 1,5-15 2,8-11 2,4-12 1,-1-14-4,-6-10-4,-5-14-14,-7-14-13,-12-11-10,-14-14-6,-16-5-12,-16 1 4,-16 2 15,-6 12 13,-12 11 6,-4 10-1,-8 9 4,-7 9 0,-15 4-5,-8 6-2,-13 8-13,-9 3-11,-9 5-22,0 4-13,2 3-10,10 3-18,15 2-8,17 1-74,16 1-15,11-1-29,5 4-33,6 4-100,7-4-100,14 1-173,10-16-509,17 9 0,12-6 0,10-6 0</inkml:trace>
  <inkml:trace contextRef="#ctx0" brushRef="#br0" timeOffset="222072.1878">31055 10412 836,'0'-6'122,"0"-1"38,0-1 22,-5-3 20,-10 0 19,-6 5 12,-9 3 10,-12 0 6,-8 6 8,-7 9-74,-8 5-37,-1 9-34,2 13-19,3 11-10,7 8-8,9 8 0,12 5-1,10 5 2,14-1 4,6-6 5,9-1 5,11-4 7,3-10 9,8-8 6,15-8 5,4-13 2,9-10 3,3-8-4,5-7-7,6-10-11,2-7-8,-1-6-8,-7-9-15,-8-4-13,-14-4-12,-13 2-15,-17 2-18,-9 8-48,-11 7-86,-16 6-101,-2 5-275,-25 11-377,-15 6 0,-15 1 0,-14 1 0</inkml:trace>
  <inkml:trace contextRef="#ctx0" brushRef="#br0" timeOffset="223095.6815">23039 13180 1830,'0'1'22,"0"6"32,-2 2 22,-1 3 10,3 5 28,-2 0 25,5 1 23,8 1 29,10-1 19,12 0 26,18-1 2,14-6-18,14-5-7,5-5 0,9-9-21,-1-9-23,-2-7-21,-4-3-25,-5-11-17,-7-8-32,-6-7-17,-7-1-15,-6-5-12,-8-2-7,-15 6 9,-8 7 15,-15 5 5,-9 9 0,-9 2-1,-7 3 3,-13-4 0,-12-2 1,-17-4-1,-16-1-5,-7-1-11,-5 1-24,-4 5-3,-1 9-6,4 7 0,-2 10-4,2 5 1,4 8-3,8 4-2,12 7 2,9 11-2,10 8 2,9 10-3,5 10-2,6 7-5,6 5-29,5 6-60,10-4-81,6-3-93,12-8-224,17-3-386,11-9 0,12-16 0,13-12 0</inkml:trace>
  <inkml:trace contextRef="#ctx0" brushRef="#br0" timeOffset="223859.9056">28984 12704 1498,'0'12'172,"0"2"21,0 5 14,-1 4 18,-3-1 12,1 5 9,-1-1 5,1 6 8,12 7 20,12-3-104,13-2-15,20-6 1,15-6 8,12-14-9,8-6-4,1-9-6,-4-8-3,-8-11-8,-10-6-15,-14-9-31,-15-7-21,-9-4-18,-15-3-22,-6-3-8,-9 2-6,-9 3-4,-6 8-2,-14 9-8,-7 7-29,-18 9-32,-3 11-53,-8 9-77,2 9-151,27-3-604,-35 14 0,-4 0 0,-9 6 0</inkml:trace>
  <inkml:trace contextRef="#ctx0" brushRef="#br0" timeOffset="224425.5841">24721 13316 2348,'3'-7'133,"4"-4"18,7-3 7,7-4 2,12-2 2,6 0 0,11-1 1,6 0 1,2 3-13,1-1-165,-2 1-190,15-3-502,-29 7 0,-10 0 0,-14 5 0</inkml:trace>
  <inkml:trace contextRef="#ctx0" brushRef="#br0" timeOffset="224681.188">24808 13362 2940,'0'3'74,"0"0"30,5 1 10,8-4 6,19 0 2,16-13 4,21-3-2,17-6 2,10-6-22,8-4-105,9 1-283,-7-2-449,-7 2 0,-6-2 0,-15 1 0</inkml:trace>
  <inkml:trace contextRef="#ctx0" brushRef="#br0" timeOffset="225699.647">30715 12678 1980,'-17'2'101,"-4"-2"38,-3 0 24,-3 0 29,12 0 25,6 0 6,6 0-3,3 0 19,9 0 5,9 0-56,15-2-39,11-2-36,20 1-25,1-6-28,3-2-24,-11 2-11,-10 0-2,-17 1-19,-11 2-9,-10 1-12,-7 3-10,-2 0-10,0 2 1,-2 0 1,4 0-1,-2 0 3,0 0 6,0 0 0,0 0 1,0 0 6,0 0 8,0 0 9,0 0 0,0 0 0,0 0 1,0 0 0,0-2 0,0 2 0,0-3 3,0 1 0,0 1 2,0-2-2,0 0 0,0 3-2,0 0-2,0 0-6,0 0-10,0 0-10,0 0-9,0 0-11,0 0-21,0 0-36,0-3-91,0 1-59,0-1-56,3-1-14,4-1-202,-4 0 0,0 2 0,2 3 0</inkml:trace>
  <inkml:trace contextRef="#ctx0" brushRef="#br0" timeOffset="232231.9247">1646 8361 1113,'0'3'106,"0"-2"34,1 2 29,-1 1 23,2-4 14,-2 2 4,0-1 4,0 0-1,0-1 1,2 2-77,2-2-22,0 4-20,4 0-11,1 2-2,4 0-8,4 3-1,1 5 5,2 5 19,2 9 17,-1 6 8,-1 9 15,-5 6 0,-4 2-11,-3-1-11,0-7-2,-2-6 12,3-11 16,3-12 9,6-12-3,11-16 2,16-17-13,15-21-3,17-19 15,15-14 21,10-11 11,3-4-7,2 1-5,-8 5-30,-8 5-7,-10 12-9,-20 11 2,-15 14-3,-16 17-7,-14 8-16,-10 12-10,-6 8-11,0 0-15,-1 6 2,1-2-7,1 0-2,-1 3-10,0 0-8,0 0-16,0 0-22,0 0-18,0 0-17,0 0-41,0 0-32,0 0-45,0 0-18,0 0-17,0 0-14,0 0-18,0 0-16,0 0-18,0 0-9,0 0 14,2 0-7,-2 2-14,1-1-69,3 3-118,2-1-369,-6 7 0,3-1 0,1 5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2:17:00.359"/>
    </inkml:context>
    <inkml:brush xml:id="br0">
      <inkml:brushProperty name="width" value="0.05292" units="cm"/>
      <inkml:brushProperty name="height" value="0.05292" units="cm"/>
      <inkml:brushProperty name="color" value="#FF0000"/>
    </inkml:brush>
  </inkml:definitions>
  <inkml:trace contextRef="#ctx0" brushRef="#br0">3388 1843 1205,'0'-4'62,"0"0"25,0 0 23,0-4 13,0 5 22,0-1 11,0 1 3,0 1 0,0 2-1,0-1-48,0 1-14,0 0-24,0 0-24,0 0-11,0 0-21,0 0-9,0 1 6,0 6 10,0 8 15,3 12 10,2 18 6,-1 11 6,3 17 4,-1 5 2,-2 0 5,-4-3 10,3-9 11,-3-11-2,0-12-8,0-11-10,0-9 0,0-11 18,0-5 12,0-3-2,0-8-4,0-7-13,0-10-21,0-12-25,0-11-13,0-16-10,3-14-4,0-2-23,-2-4-15,3 8-1,-1 17 1,-2 15-3,1 13-4,-2 12 9,4 4 12,2 4 8,3 1 0,5 2 0,4-1-3,1 0-1,1 3-2,2 14 3,-1 10 7,1 16 8,0 13-6,-4 17 2,-4 2 0,1-1 0,-6-5 1,-2-8 2,-2-15 1,0-11 17,-1-12 21,-4-8 8,0-8 3,0-4-2,0-10 0,0-8-4,0-14-9,3-14-10,6-15 1,10-2-21,3-1-22,5 9-16,0 13-15,-5 12-10,-6 11-5,-2 14 3,-1 3 8,0 12 8,-1 8-3,4 10 4,-2 7-2,1 11 10,-1 4 14,2 2 9,-2 4 7,-2-1 0,3-5 0,-1-2-11,-4-5-58,2-7-128,3-14-545,-6 1 0,2-10 0,5-3 0</inkml:trace>
  <inkml:trace contextRef="#ctx0" brushRef="#br0" timeOffset="946.4373">4355 2052 1638,'0'0'62,"0"0"6,0 1 23,0 6 35,0 3 25,2 16 14,1 13 14,7 10 9,-1 6 5,5 3-49,2-4 10,2-8 15,-5-11 13,2-12-8,-1-14-6,7-6-14,4-12-11,10-11-8,3-9-6,4-10-6,-9-5-22,-5-8-33,-15 1-46,-6 2-40,-5 6-26,-2 6-15,-3 13-20,3 5-46,1 7-71,-1 5-55,0 5-74,12-2-401,-6 2 0,5 0 0</inkml:trace>
  <inkml:trace contextRef="#ctx0" brushRef="#br0" timeOffset="1428.8419">5011 1592 1306,'0'-1'103,"0"1"2,0-2 6,0 6 18,0 6 15,3 17 23,3 19 11,4 22 7,-1 21 3,0 17-90,0 10-8,-6-2 0,-1-7-4,-1-15-16,1-22-15,1-15-23,-3-16-7,1-15-48,4-13-168,-2-19-398,-2 2 0,3-11 0,0-12 0</inkml:trace>
  <inkml:trace contextRef="#ctx0" brushRef="#br0" timeOffset="1724.0508">5348 1659 1410,'0'0'98,"1"4"24,2 9 16,5 16 10,-2 17 3,6 21 2,3 16-1,-2 9 4,-2 0 1,2-6-73,-3-8-47,-4-16-99,4-19-150,-7-14-294,-2-6 0,-1-13 0,-1-8 0</inkml:trace>
  <inkml:trace contextRef="#ctx0" brushRef="#br0" timeOffset="2034.234">5235 2191 2346,'0'-4'39,"0"1"18,7 0 11,9 1 14,11 2 9,17 0 6,14-2 5,11-2-2,-3 0 3,-6-1-46,-20 3-1,-12 0-16,-16 4-7,-9 0-10,-3 7-8,0 2-4,0 7-2,0 7 1,0 7-1,0 3 3,3 5 1,0-4-23,6-2-81,14-11-234,-6-3-264,2-9 0,3-8 0,7-7 0</inkml:trace>
  <inkml:trace contextRef="#ctx0" brushRef="#br0" timeOffset="2518.3241">6016 2191 1624,'3'19'118,"7"15"20,-1 22 6,1 17 4,-4 9-1,2 9 2,-5-3-3,4-6 7,-4-14 4,-2-10-55,-1-17 21,2-17 6,-2-14-7,-3-8-4,0-16 0,-5-13 2,-1-14 4,5-16-6,1-19-8,3-14-42,7-5-54,10 2-25,2-2-1,9 15 1,1 17-1,-8 19-2,5 16-3,-10 16 0,-2 9 3,-3 8 7,0 10 3,-6 3 3,-3 2-1,-5 9 5,-12 2 1,-7-3-7,-9 4-15,-13-3-22,2-3-35,9-8-115,12-16-559,12-2 0,10-11 0,18-9 0</inkml:trace>
  <inkml:trace contextRef="#ctx0" brushRef="#br0" timeOffset="3100.7608">6439 1792 1431,'0'-3'93,"0"1"5,0 2 4,0 2 3,0 5 5,0 11 11,3 10 8,0 10 11,0 9 11,4 9-81,-4 2 6,0-1-2,0-3 2,0-4-3,0-10-3,2-8-9,-2-5-5,-1-6-11,3-6-6,-2-6-10,0 2-6,0-5-1,-1 1 0,-2 3 0,0-3 0,0 3 2,0-1-4,0-3 0,0 0-1,1-6-4,-1 0-33,2 0-117,13-6-506,-9 0 0,2-2 0</inkml:trace>
  <inkml:trace contextRef="#ctx0" brushRef="#br0" timeOffset="5309.9782">8961 1939 2065,'-2'0'50,"1"3"16,-1 7 27,1 9 12,-1 13 4,4 17 3,4 8 4,-1 5 3,2-2 5,0-8-26,-2-15 49,-4-11 35,-1-14-21,-3-7-8,-3-5-1,-2-11-3,0-4-4,-3-8-3,-1-8-8,5-8-24,4-4-68,3-3-64,3 3-8,9 6-6,4 10-4,4 8 2,7 11 2,4 6 0,0 4 4,2 8 10,-5 5 10,-4 3 17,-7 3 1,-6 4 8,-4 0 2,-4-8 3,0-2 15,-3-5 33,0-6 28,3-4 0,3-7 3,3-8-1,6-5 1,5-9-2,-1-4-5,7 2-5,-1 4-18,-2 8-34,-6 9-28,4 10-2,-6 12-4,0 5-3,3 10-1,-6 5 4,-5 11 3,0 0 0,-2 1 6,-5 2-3,5-8 1,-2 1 2,0-7 1,0-6-4,0-6-34,0-3-85,2-10-124,9-5-243,-7 1-417,-3-6 0,2 0 0,-7-2 0</inkml:trace>
  <inkml:trace contextRef="#ctx0" brushRef="#br0" timeOffset="7017.0397">9959 2012 3304,'-10'-2'49,"-6"1"2,-2 2 3,-6 6 1,1 3 2,4 9 3,1 3 2,0 6 1,-1 6 6,1 0-49,6-2 0,2 2-2,7-4-3,3-7 11,10-5 11,5-5 12,5-10 7,7-3 4,3-9 0,-1-8 1,-5-3 1,-3-6 5,-7-4 2,-4 0-4,-6 5-16,-4 6-32,-1 9-15,1 6-10,-2 5-3,-1 6-2,0 6 1,2 6-4,-3 4-3,8 6-6,6 1 4,10 2 15,10-4 7,8-3 4,6-8 2,4-11 3,-6-6-1,-2-11 1,-5-10 1,-11-9-3,-9-9 2,-4-11 4,-6-6 0,-5-9 2,0-6-2,0-4-3,0 0-2,0 7 10,-2 8 4,2 17-2,0 14-3,-2 17-1,2 11 10,2 14 7,-2 16 14,0 19 4,0 16 0,5 17-9,-1 10-4,2 2 5,-3-4-3,3-6-16,-6-13-33,1-13-50,-1-14-54,-1-17-75,2-9-160,8-20-530,-7-3 0,-6-13 0,-4-6 0</inkml:trace>
  <inkml:trace contextRef="#ctx0" brushRef="#br0" timeOffset="7550.6217">10229 2245 1980,'-1'-6'150,"-1"1"16,2-1 8,0-3 6,13 0 9,6-2 13,11 0 14,11-4 7,8 4 9,-6 2-117,-2 8-28,-14-1-15,-5 4-8,-9 2-8,-2 7-7,-3 6-14,-1 2-8,-3 8-10,-2 5-2,-1 0-1,-2 5 3,-1-2 2,1-1 0,-1-8 11,1-8 59,1-5 30,0-9 1,0-7 5,1-12-1,2-10-3,2-11-5,-1-12-2,7-5-2,4 2-9,2 6-61,4 12-28,1 12-9,4 13-4,-6 4-12,-4 6-5,-2 1 0,-3-1 1,-6-2 0,-4 1 1,-1 0-3,4-1 0,-4 2-3,0-1-3,0 1 1,0 0-2,0-2-13,0 3-2,0 0-1,0 1-24,0 4-59,0 3-77,0 1-150,0-17-548,0 18 0,3-6 0</inkml:trace>
  <inkml:trace contextRef="#ctx0" brushRef="#br0" timeOffset="8784.9191">4213 4260 2478,'0'0'98,"0"0"18,0-2 0,0 0 1,0 2 0,0 0 2,0 0 2,-2 7 2,-1-2 5,-2 7-61,-3 4-17,-6 4-5,1 2 6,-5 4 7,-3 5 16,-5 6 6,-1 9 6,-4 2 7,-3 8 7,0 7-5,-1 9-7,2 7 6,-3 9 17,4 10 4,-2 5 0,4 4 11,-2 6 5,5 6 9,3 7 5,3 11 22,3 6 11,9 12 2,6 5 9,3 4 12,6 3 6,9 6 1,1-1 32,10-2-18,7-4-17,5-3-25,4-6-17,0-10-19,0-10-33,-3-6-25,-3-10-19,-3-15-21,-1-17-46,-5-11 0,-4-15 0,-7-17 0,-2-12 0,-8-13 0,0-6 0,-6-8 0,0-6 0,0 1-2,0-4-210,0 2-129,0-3-206,0-18-870,-3 4 0,-6-14 0,-8-14 0</inkml:trace>
  <inkml:trace contextRef="#ctx0" brushRef="#br0" timeOffset="9900.5835">5008 4640 1517,'0'0'78,"1"0"34,-1 0 25,2 0 18,-2 0 16,3 0 6,3 0 12,4-2 9,5-2 12,11 0-40,5-3-24,7 0-32,6 4-21,-1-2-19,1 3-14,-8 1-7,-4 4-11,-7 5-5,-11 6-13,-6 4-3,-3 8 5,-12 0-1,-8 8 6,-11 0 1,-4 3 1,-6-1 0,4-3-2,13-7 2,7-8 6,9-6-3,4-7-7,-1-4 7,2 2 6,5 3 5,7-1 2,12 4 5,5 6 0,9 2 1,0 5-6,-6 2 1,-3 7-4,-11-4-6,-7 3-3,-9 0 16,-2 1 8,-11-3 4,-8 0 10,-9-3 4,-5-3 21,-14-4 5,-2-4 8,-6-6-6,-2-1-6,2-6-22,8 1-14,10-2-10,13 0-22,11-2-39,7 2-74,4 0-85,0 0-59,7 0-189,7-35-564,8 29 0,11-2 0,14-5 0</inkml:trace>
  <inkml:trace contextRef="#ctx0" brushRef="#br0" timeOffset="10480.2342">8252 4606 1441,'0'-7'89,"0"1"29,0 0 9,0 1 6,0 2 1,0 3 14,0 0 39,0 5 14,3 7 17,0 8-47,5 9-22,0 14-22,2 6-2,-1 9 11,-6 5 18,-3 4 0,3 1-33,-6-1-12,0-6-13,-3-7-9,0-9-6,-2-8-8,1-10-7,2-8-15,4-7-17,-1-5-12,4-4-22,-2-1-62,0 0-84,0-2-178,0-14-480,-2 12 0,-3-1 0</inkml:trace>
  <inkml:trace contextRef="#ctx0" brushRef="#br0" timeOffset="10960.0623">5742 6518 2326,'0'-1'115,"0"-1"14,-3 0 8,-3 4 6,-3 1 6,-5 11 8,-2 8 7,-2 6 4,0 4 8,6 7-92,1-3-17,4 3-12,1-5-2,6-5 1,3-5 4,7-7 2,7-4-4,8-6-3,13-7-10,10 0-29,6-8-39,8-4-83,4-3-160,-4-40-504,-7 31 0,-8 2 0</inkml:trace>
  <inkml:trace contextRef="#ctx0" brushRef="#br0" timeOffset="11246.6722">6094 6443 1236,'0'0'156,"0"4"41,0 3 38,0 9 17,0 10 12,3 16 6,2 13 6,-1 17 2,-1 8 0,-1 7-77,-1 2-77,2-2-39,1-9-35,3-11-18,0-13-13,1-11-41,1-12-118,6-16-618,-2-8 0,1-7 0,0-11 0</inkml:trace>
  <inkml:trace contextRef="#ctx0" brushRef="#br0" timeOffset="11850.309">8004 6363 1965,'-15'0'121,"1"0"45,-2-5 40,2-3 26,11-7 48,7-4 18,10-2 6,9-1 7,7 2 1,6 4-62,6 11-56,3 2-45,2 8-44,1 10-24,-2 10-54,-6 7-14,-15 12-2,-11 6-6,-12 4 1,-15 7-2,-15-2 3,-13-2 1,-13 0 5,-9-3 0,-2-8 4,5-7-1,10-10 3,14-10 16,14-10 16,12-6 2,7-3 1,9-7 1,10-1 0,11-8 0,9 0 0,15-4-5,5 5-16,1 4-53,0 5-58,-7 4-24,-4 5-51,-8 6-52,-6-1-89,-2-5-203,-9 5-361,-11-4 0,-1-2 0,-4-5 0</inkml:trace>
  <inkml:trace contextRef="#ctx0" brushRef="#br0" timeOffset="12746.9342">9256 4413 1287,'10'0'19,"10"8"16,8 6 22,12 7 19,5 7 34,9 9 24,0 5 14,5 11 29,-4 7 22,3 14 3,-7 19 7,-5 16-11,1 13-16,-6 12-14,-8 9-28,-3 6-20,-8 3-11,-6 0-25,-8-2-17,-3-5-1,-4-3-4,-5-6 18,-6-7 15,-4-6 20,-4-10 6,-3-6 4,-6-9 8,3-11 6,-2-9-1,4-12-8,3-8-14,5-16-21,4-10-17,4-14-19,2-4 1,1-6 5,3-5-2,0-2-1,0 1 1,3-2 1,-6 0 1,3 0-4,0 0-2,0 0-6,0 0-11,0 0-13,0 0-9,0 0-7,0 0-2,0 0-4,0 1-1,-1-1 1,-1 1 4,-1 1-4,3 0-3,-3 3-1,1-1 1,-1-1-2,2 8-2,1-5 0,-3 5-1,1 0 1,1 0-5,-1 0 5,-1-4 0,2 4 0,-4-3-9,1 4-23,1-3-43,0 2-71,0-1-105,3-2-275,0-4-475,0-2 0,0-4 0,0-7 0</inkml:trace>
  <inkml:trace contextRef="#ctx0" brushRef="#br0" timeOffset="14900.9613">12264 4555 458,'0'-2'44,"0"-1"13,0-2 23,0 4 26,0 1 22,0 0 18,0 0 25,0 0 32,0 0 24,0 0-30,-2 0 0,-2 1 1,-8 4-12,-5 1-12,-8 5-4,-8 6-4,-8 1-4,-7 5-14,-3 6-14,-1 0-1,0 8-4,2 4-7,2 5-4,1 5-8,4 9 0,5 4 2,1 8-12,7 9-1,-2 7 8,5 4 9,-3 10 4,4 9 8,2 3 3,4 3 0,7 6-11,2 2-11,11 3 4,4 3-11,10 0-16,12 1-11,5-7-3,15-8-11,3-8-6,4-5 14,-2-10 15,2-11 6,-9-8 1,-2-12 6,-6-9-5,-9-8 4,-3-8-4,-7-7 2,-3-4-12,-4-10-34,-3-2-47,-4-6-65,-1-5-67,-1-3-78,-2-7-106,1-7-135,1-14-685,-1-5 0,0-14 0,0-13 0</inkml:trace>
  <inkml:trace contextRef="#ctx0" brushRef="#br0" timeOffset="15558.259">12845 4754 2130,'0'0'33,"0"3"40,0 6 32,-3 7 20,-3 11 24,-8 14 10,-5 12 10,-5 6 4,4 4 2,6-1-5,7-11-19,7-8-37,9-10-25,5-10-17,8-13-18,10-5-10,10-5-9,8-5-14,-1-2-32,4-6-71,-6-1-123,5-8-543,-22 6 0,-7 3 0,-7-1 0</inkml:trace>
  <inkml:trace contextRef="#ctx0" brushRef="#br0" timeOffset="15806.5194">13150 4853 2522,'-3'-4'64,"2"-1"3,1 4 4,-2 7 6,2 12 4,0 18 5,2 20 5,-2 16 0,-2 13 2,-1 8-71,0 2-1,0-3-26,2-6-64,2-16-194,4-9-326,2-11 0,10-21 0,10-17 0</inkml:trace>
  <inkml:trace contextRef="#ctx0" brushRef="#br0" timeOffset="16868.6787">14891 4676 627,'0'-5'37,"0"2"10,0 1 10,0-1 1,0 2 2,0 1 7,0 0 15,0 0 20,0 0 25,0 0-6,0 0 16,0 0 9,0 0 12,0 0 15,0 0 12,0 0 7,0 0-8,0 0-12,0 0-11,0 0-13,0 0-11,0 0-14,0 0-22,0 0-18,0 1-14,0 7-3,3 7 5,2 11 0,-4 19-14,5 13-1,-2 11 9,-4 8 1,0-1 4,0-2 1,0-8 1,0-11-9,3-11-9,-3-8-7,1-12-1,1-9-11,-1-3-35,1-5-47,-2-4-54,2-1-98,7-2-201,-6 0-343,1 0 0,-4 0 0,-5 0 0</inkml:trace>
  <inkml:trace contextRef="#ctx0" brushRef="#br0" timeOffset="17579.2481">13204 6616 3060,'-4'-2'44,"-5"1"9,-9 1 20,-14 7 20,-7 14 22,-7 12 13,0 16 3,4 12-1,15 7 3,15 4-33,14-1-8,11-9-4,11-12 3,6-13 13,5-20 30,5-13 5,-3-20 11,-1-8 4,-3-13-1,-4-9-2,-9-5-2,-4-4-8,-8-1-35,-8-4-53,-8-1-64,-8 4-30,-3 8-29,-3 9-21,-8 17-21,3 14-22,2 11-41,4 11-46,3 5-83,21 4-237,-2 1-272,13 0 0,15-9 0</inkml:trace>
  <inkml:trace contextRef="#ctx0" brushRef="#br0" timeOffset="18173.2479">14684 6483 2006,'0'-2'32,"0"0"29,-2 1 30,2-1 38,0 1 31,0 0 19,0-1 11,0 1 9,0 1 6,0 0-12,0 0-4,0-1-17,0 1-18,3-4-37,5 4-30,8-5-16,9 1-10,8 4-7,4 0-1,4 4-4,-8 4-15,-5 4-10,-2 3-9,-12 7 1,-9 2 3,-3 5 3,-15 4 4,-11 8 0,-11 2-3,-4 0 4,-4 0 6,5-7-1,14-6 0,11-7 1,9-6-4,5-7 0,8-3 1,11-5-5,5-2 1,15-4-10,14-6-23,7 0-68,4-4-132,16-10-729,-21 2 0,-2-4 0</inkml:trace>
  <inkml:trace contextRef="#ctx0" brushRef="#br0" timeOffset="18899.0892">15328 4314 610,'1'11'111,"2"6"58,11 15 22,2 11 28,7 15 25,2 12 18,5 15 14,-5 15 10,0 14 12,-1 13-62,-3 6-41,-2 6-56,-5 10-11,-3-1-19,-6 2-16,-4-2-9,-4-3-5,-9-4 26,-4-5 5,-4-5 21,-6-7 13,1-8 8,-2-9-5,1-8-2,3-9-8,2-8-3,0-12-10,6-13-34,3-15-17,5-9-22,4-15-15,1-4 1,1-8 16,1-2 8,0-4 1,0 0-3,-2 0 0,2 0-2,0 0-5,-1-3-1,-1 2-3,1-3-13,-1-3-29,-1 4-26,2-3-35,1 5-53,0-3-74,0 4-73,0 0-175,0-37-537,0 31 0,0-3 0,0-2 0</inkml:trace>
  <inkml:trace contextRef="#ctx0" brushRef="#br0" timeOffset="25199.1374">6415 9099 686,'0'0'57,"0"0"6,1 0 5,-1 0 2,0 0 5,0 0 1,0 0 1,0 0 1,0 0 0,0 0-42,0 0-10,0 0-4,0 0-10,0 0-19,0 0-42,0-2-61,0 2-141,0 0 0,0 0 0,0-3 0</inkml:trace>
  <inkml:trace contextRef="#ctx0" brushRef="#br0" timeOffset="26017.5944">6416 9103 519,'0'0'55,"0"-1"13,0 0 8,0-1 17,0 2 36,0 0 23,0 0 24,0 0 24,0 0 20,0 0-26,0 0-12,0 0-10,0 0-8,0 0-16,0 0-31,0 0-8,0 0 11,0 0 17,0 0-5,0 0 11,2-2 18,2-4 8,2 0 5,5-5 3,2-1-1,4-4-12,4 0-35,3-3-39,-1 4-10,2 0-23,1 2-22,-5 4-10,-3 4-3,0 5-1,-1 5 1,0 3-4,3 7 2,-5 3-2,3 7 0,-4 6 3,-4 1 8,-7 8 6,-1 4 4,-4 6-1,-8 4 2,-1-1 4,-5-2 2,-3 0 6,-3-8 2,-2-6-4,3-5-3,0-11-5,1-4 2,5-8 1,0-6-2,3-4-2,-1-10-7,2-2-5,3-6-4,4-7-2,4 0-6,0 1-3,4 0-6,4 4-7,4 3-4,6 4 1,8 2 2,4 7-1,1 3 0,1 0-2,1 5 2,-3 3 0,-3 5-2,-1 3 2,-6 1-7,-4 2-4,-4-1-11,0 0-39,-4-1-96,4-4-93,1 0-160,1-42-549,-1 28 0,4-3 0,1-5 0</inkml:trace>
  <inkml:trace contextRef="#ctx0" brushRef="#br0" timeOffset="26312.9338">7142 9085 1744,'0'-3'130,"0"1"2,0 0 6,3 2 15,4 4 19,8 8 5,8 11 1,4 6 2,9 11-1,0 6-119,-1 0-9,6-5-1,-4 2-5,-4-6-16,-2-5-22,-7-8-30,-5-3-71,14-11-567,-23-3 0,-1-6 0,-3-6 0</inkml:trace>
  <inkml:trace contextRef="#ctx0" brushRef="#br0" timeOffset="26583.7656">7516 9060 1844,'-4'2'80,"1"7"25,-6 11 11,-9 13 7,-5 9 4,-7 12 3,-6 10 1,1 0 1,4-1-8,4-2-61,11-10-66,7-10-97,8-13-101,2-20-333,8-4 0,4-8 0,6-10 0</inkml:trace>
  <inkml:trace contextRef="#ctx0" brushRef="#br0" timeOffset="27181.2045">7858 9024 1214,'3'-5'114,"0"-3"23,8 0 21,8-2 15,6-1 16,10 2 9,6 0 9,4 4 4,3 2 6,0 4-79,-5 8-28,0 7-20,-12 9-14,-8 9 9,-12 7 1,-5 12 9,-20 4 13,-12 7 8,-13 2 12,-7 1 21,-5-6 11,7-8 7,8-7-1,15-17-11,9-5 16,8-12-10,4-8-19,4-3-12,5-3-14,1-5-23,10-3-17,5 2-10,5-1-4,4 4-14,5 2-31,4 6-10,0 7-1,3 4-3,-2 3-3,-8 3 0,-9-3-3,-6-3-1,-10-2-3,-7-4-4,-1-2-16,-1-3-13,-2 0-31,0-3-34,0 0-42,-3 0-54,-3 0-111,3-1-211,-7-1-335,-4 2 0,-6-3 0,-7-1 0</inkml:trace>
  <inkml:trace contextRef="#ctx0" brushRef="#br0" timeOffset="28241.4613">1807 10989 1463,'0'-4'44,"0"0"49,0-3 33,-3 2 38,0 0 24,-5 1 12,-1 2 10,-7 1 13,-4 1 16,-4 4-7,-5 6-11,-1 5-38,0 7-31,0 10-31,5 1-24,7 5-8,10-3-4,7-1-6,7-8-4,13-3-9,11-6-13,8-6-8,11-7-1,7-4-4,-4-1-1,-9-13-1,-5-1-1,-14-2-12,-12-7-14,-6-2-12,-9-1-7,-3 2-12,-7 1-37,-1 1-19,-5 5-10,0 4-19,0 6-44,8 4-56,5 2-107,21 2-420,-13 4 0,3 3 0,1-5 0</inkml:trace>
  <inkml:trace contextRef="#ctx0" brushRef="#br0" timeOffset="28587.0971">2105 10985 1567,'10'16'88,"-1"6"25,2 11 26,-4 4 12,-4 1 14,-3 0 15,0-3 18,-1-1 16,2-8 41,-2-9-1,1-6 10,-2-8-11,2-5-18,0-6-5,0-9-12,-4-5-12,8-10-20,-1-4-13,11-2-40,7 5-64,3 4-46,12 11-71,2 2-91,1 9-119,20-2-715,-17 4 0,-3-3 0,0-3 0</inkml:trace>
  <inkml:trace contextRef="#ctx0" brushRef="#br0" timeOffset="29028.8415">2714 10686 2282,'0'-5'110,"0"-2"-5,0 2 13,0 3 11,0 9 11,5 18 7,-1 16 5,1 16 3,1 17 1,-3 8-101,-3 5-10,0-1 7,0-6-11,0-11-10,0-14-9,0-12 0,0-16 11,0-11 1,0-10-2,0-11-10,0-9-14,0-9-16,-5-7-12,-4-5-9,-4 4-12,-1 7-15,-7 7-18,-1 9-3,-1 9 1,-4 9 7,0 9 17,6 5 14,7 2 9,7 2 9,7 0 10,10-3-19,7-7-74,16-7-185,6-6-286,8-3 0,5-12 0,4-7 0</inkml:trace>
  <inkml:trace contextRef="#ctx0" brushRef="#br0" timeOffset="29704.0675">3041 11206 1551,'0'0'44,"0"0"41,1 1 25,4-1 23,2 0 14,4 0 11,3-1 4,2-5 4,2-5 3,-6-2-13,-4-3-10,-4-1-36,-5 0-22,-4 5-24,-10 1-16,-3 5-11,-8 3-3,-2 9-4,-1 8 2,5 8-2,0 10-9,11 3 3,5 8-1,8-3 4,8-1 4,11-5 5,11-4-5,5-12 4,11-11 0,3-9-4,-3-10-6,-5-7-4,-9-9-4,-7-4-1,-13 0-3,-6-2-1,-3 5 3,-5 4-7,2 7-3,0 7 1,0 7-2,2 7 1,-2 8 5,1 7 7,3 5 5,-3 14 6,2-2 14,-1 5 28,-2-4 30,0-4 31,0-8 48,0-6 28,0-9 4,-2-7 23,1-10 8,-1-8 5,1-9-10,-1-12-27,5-8-26,2-3-28,5 6-49,5 4-33,2 13-25,7 9-90,5 6-72,5 6-99,10-1-135,4-6-850,0 3 0,3-7 0</inkml:trace>
  <inkml:trace contextRef="#ctx0" brushRef="#br0" timeOffset="30115.7581">4409 11132 2460,'0'0'22,"3"0"10,10 0 10,7 0 20,16 0 15,12 2 10,11-1 4,9 1 2,-1 3 1,-4 0-34,-8 1-88,26-3-590,-39-1 0,-15 0 0,-7-5 0</inkml:trace>
  <inkml:trace contextRef="#ctx0" brushRef="#br0" timeOffset="30328.1945">4511 11381 3201,'0'9'27,"4"1"5,12 0 6,17-1 2,19-2 0,18-14-7,14 0-51,5-9-79,13-10-211,-19 3-289,-11 1 0,-16 1 0,-10 6 0</inkml:trace>
  <inkml:trace contextRef="#ctx0" brushRef="#br0" timeOffset="31754.0741">6485 10902 504,'0'-1'0,"0"-1"14,0 2 16,0 0 12,0-2 12,0 4 19,-1-2 32,-1 0 27,0 11 40,2 7 43,0 12 22,2 13-8,1 12-13,2 4-13,-1 9-11,-1 2-19,-1-5-29,-2-7 3,0-9-8,0-12-23,0-14-7,0-8 11,-2-9-1,1-3 2,-2-7 1,-2-9 6,-1-5-3,1-12-27,-2-7-33,3-6-17,-1-3-15,1-7-17,2 3-3,2-2 4,0-1-3,0 3-7,0 3-4,2 8 3,2 5 3,2 8 0,5 5-2,8 1 1,4 3-2,1 4-4,6 2 2,2 3 2,2 3 5,-1 3-8,2 2-3,0 2 2,-4 3-1,-5 3 4,-2 6 2,-9 4 5,-2 3 5,-8 4 8,-3 5 6,-2 4 15,-8 3 4,-5 3 9,-6 2 9,-6-1 7,-8-3 6,1-3-1,-5-4 1,5-9-2,2-5-1,4-5-8,1-9 3,4-2-1,7-1-3,2-1-8,6-5-5,4 2-1,2-3-6,2-3-9,4 0-6,6 1-4,2-2-8,7 2-8,0 0-9,6 1 2,-2 2-6,1 4-1,-1 1 0,1 1-2,-2 4 1,-3 7 0,-1 3 1,-2 4 0,-2 3 0,-3 4-4,-2 0 4,-1 0-2,-1 0 1,-2 3 2,-3-5 0,3 0-3,-3-2 2,-1-4 0,-1-3 4,1-2 0,0-1-2,1-2 2,-4 0-2,6-1 1,-1-2 0,-2 0 2,0 1-4,0-3 2,0-1-2,-2 3 0,-1-5 0,5 3 1,-5-1-1,0 0 0,3-3 0,0 3 0,-3 0-1,3-2-8,-3 1-17,1 0-17,-1-1-26,2 2-32,-1-3-37,-1 0-54,2 3-37,2-3-87,6 0-192,-3-3-338,2 3 0,2-6 0,0 0 0</inkml:trace>
  <inkml:trace contextRef="#ctx0" brushRef="#br0" timeOffset="32374.1756">7364 10992 465,'0'-5'129,"0"3"58,-2-2 39,0 0 35,2 4 11,0 0-4,0 0 3,0 0 5,0 4 1,2 2-71,5 8-48,3 3-48,10 8-32,5 1-32,5 6-8,3 1 9,1 1 0,-3-1-5,1 2 0,-4-3-1,-4-2-8,-5 0-11,-3-6-8,-5-3-15,-2-1-45,0-10-94,1-3-160,-4-5-313,-1-2 0,-3-5 0,-2-2 0</inkml:trace>
  <inkml:trace contextRef="#ctx0" brushRef="#br0" timeOffset="32733.2348">7632 10861 1198,'-1'0'26,"-2"3"11,-2 2 27,-1 9 22,-5 2 27,-8 11 25,-7 11 15,-8 5 8,-9 10 3,-6 2-19,1 6-8,4 2-13,5-4-27,12-2-27,9-9-47,9-5-85,6-15-125,9-17-310,0 1 0,2-9 0,8-9 0</inkml:trace>
  <inkml:trace contextRef="#ctx0" brushRef="#br0" timeOffset="34103.4499">8436 10907 1124,'-3'0'61,"-2"0"20,-5 0 23,-1 0 27,-5 0 29,-3 3 19,1-2 17,-4 5 12,4 1 14,-3-1-32,-2 4-5,0 2-10,-2 1-16,-4 3-21,2 0-23,2 1-13,1-1-13,5-2-12,3 2-10,5-3-8,2 4-10,1-2-4,3 2 2,5 1 6,-3 3 3,3 3-1,3 1 2,-3 3 2,0-1 3,3 0 3,0 2-1,6-7 1,1 2-8,1-6-11,5 0-7,4-5-3,0-2-6,2-2-3,7 0-5,-2-6-5,0 0-1,-6-3-4,-1 0-3,-4 0 0,-5 0-2,-5 0 3,0 0 1,-3 0 2,-3 0-2,2 0 0,-1-3 1,-1 3 2,0 0-1,3 0-1,-3 0-1,0 0-3,0 0-1,0 0-3,0 0 2,0 0-1,0 0-3,0 0-2,0 0 3,0 0 0,0 0 0,0 0 0,0 0-1,0 0 0,0 0-1,0 0 0,0-2 5,0 2-5,0 0-1,0 0 3,0 0 0,0 0-3,0 0 3,0 0-2,0 0-1,0 0 0,0 0-4,0 0 4,0 0-3,0 0-3,0 0 1,0 0 2,0 0-3,0 0 4,0 0-1,0 0 0,0 0 1,0 0 0,0 0 2,0 0 0,0 0 0,0 0 0,0 0 0,0 0 0,0 0 0,0 0 0,0 0 1,0 0-1,0 0 2,0 0-1,0 0 1,0 0 1,0 0 0,0 0-1,0 0 3,0 0-1,0 0-1,0 0 0,0 0 0,0 0-1,0 0 0,0 0-2,0 0-6,0 0-2,0 0-11,0 0-6,0 0-8,0 0-4,0 0-6,0 0-6,0 0-3,0 0-29,0-1-22,0 1-18,0 0-40,0-3-76,0 0-146,0-2-347,-6 1 0,1-4 0</inkml:trace>
  <inkml:trace contextRef="#ctx0" brushRef="#br0" timeOffset="36869.0633">1046 4922 915,'-5'0'63,"-1"0"21,0 0 16,-3 0 15,3 0 25,1 0 14,-1 0 7,3 0 8,0 0 4,2 0-37,-1 0-2,2 0-7,0 0 1,2 0 6,4 0-10,13 0-6,11 0 4,16 0-2,18-1-3,11 0-7,7 1-12,8 0-12,2-2-14,-5 4-11,-1-4-11,-5 2-9,-7 0-12,-2 0-3,-4 0-4,1 0-1,2 0 1,4-2-8,0-1-1,2 0-11,-6 0-7,-8-1-5,-13 4-5,-11-3-12,-12 3-23,-12 0-32,-8 0-56,-4 0-109,4-6-438,-7 4 0,3 0 0,-5-1 0</inkml:trace>
  <inkml:trace contextRef="#ctx0" brushRef="#br0" timeOffset="37326.9085">2466 4737 1576,'-3'-3'72,"0"-1"6,0 1-1,3-1 3,0 3 16,0 1 24,6 1 16,7 3 19,7 3 14,12 5-52,8 3-12,4 2 0,5 2 5,-3 1 2,-3-1-13,-8 0-18,-5 1-11,-10 1-6,-7-1-4,-7 0 6,-4 3 3,-2 2 16,-5-1 20,-6 4 15,-5 2 17,-9-1 21,-7 1 0,-3 2-8,-2-2-11,0 3-8,0-6-7,5 0-19,4-3-25,5-4-20,4-6-21,1-1-42,5-4-35,0 0-63,-2-4-75,3 0-126,15-5-615,-23 2 0,-2-2 0,-7 3 0</inkml:trace>
  <inkml:trace contextRef="#ctx0" brushRef="#br0" timeOffset="37931.4451">970 6798 1355,'3'0'32,"-3"-2"15,0 1 23,3 0 32,-1-1 33,4-1 25,7 0 31,4 1 21,10 1 14,9 1-21,12 0-2,9 0-11,16 0-20,8 0-29,9 0-31,13 1-24,2-1-29,-1 0-20,-1-1-12,-3 1-6,-4 0-3,-4 0-4,-8 0-3,-3 0-1,-10 0-3,-5 0-1,-1 0-4,-3 1 2,1 1-2,-4-2-3,-2 2-3,-6-2-3,-4 0-10,-8 0-18,-9 0-50,-6 0-81,-6-2-141,-7 2-341,-7 0 0,-1-2 0,-6-2 0</inkml:trace>
  <inkml:trace contextRef="#ctx0" brushRef="#br0" timeOffset="38549.7483">2661 6645 1961,'-3'-2'78,"-1"0"11,3 0 6,-1 1 13,2-1 26,6 2 22,6 0 17,7 2 8,15 2 4,9 4-43,10 2-32,3 9-8,-5-3-6,-3 2-14,-10 3-22,-11-3-16,-11 4-6,-11-2 3,-8 3 16,-9 5 17,-5 5 20,-7 1 20,-6 4 28,-2 0 26,-4-1 30,2 0 22,-4-2 42,4-3 13,-1 0-1,5-4-1,0-2-15,3-5-11,3 0-18,4-3-8,-3-4-32,6 0-12,1-4-49,3-2-18,4-1-17,1-3-17,2 0 0,3-1-10,-1 0-9,4 0-13,0-3 0,0 2-15,0-2-6,0 0-7,0 0 0,0-2-5,0 2-19,0 0-41,0 0-81,0 2-89,0-2-75,0 2-116,5 1-234,-1-2-632,2-1 0,-2 0 0,-1-3 0</inkml:trace>
  <inkml:trace contextRef="#ctx0" brushRef="#br0" timeOffset="41033.567">5572 3135 1269,'0'0'64,"0"0"28,0 0 25,0 0 20,0 0 16,0 0 13,0 0 18,0 0 5,0 0 6,0 0-37,0 0-26,0 0-28,0 0-26,-3 0-18,6 0-14,-6 0-10,0 4-15,2 2 1,-1 3-1,-1 3 3,3 3 7,0 2 5,0 2 3,0 3 6,0 8 8,0 0 15,-3 10 9,0 8 14,-3 4 9,0 6 5,3 2 10,-2-1 4,5-1 8,-1-2 7,-1-4 4,-1 0-6,-3-6-5,2-5-14,-7-3-14,4-4-8,-1 0-16,5-5-9,-3 0-11,3-2-11,-1-7-16,4-3-12,0-3-9,0-4-15,0-3-29,0-4-42,0-1-56,0 2-50,0-4-129,16-1-614,-19 1 0,-6-3 0,-1 0 0</inkml:trace>
  <inkml:trace contextRef="#ctx0" brushRef="#br0" timeOffset="41417.4058">5352 4046 1906,'0'-3'150,"0"-1"12,0 2-1,0-3 2,0 3 13,0 2 21,3 5 12,2 2 5,1 6 5,6 5-114,0 5-27,0 2-10,0 4 8,-3 1 3,-2-5-11,1-2-11,-3-6 3,-2-6 19,5-4 3,0-6 0,6-5 0,1-4 0,3-6-2,1-4-4,4-10-5,-5-4-21,5-3-44,7-3-70,0-2-64,-2 9-124,2-1-626,-7 11 0,-5 6 0,-5 1 0</inkml:trace>
  <inkml:trace contextRef="#ctx0" brushRef="#br0" timeOffset="42017.0056">8234 3033 1867,'0'-12'91,"0"1"19,0-2 9,0 1-2,0 5 7,0 7 14,0 4 10,0 10 14,2 10 7,1 16-66,-2 16-19,3 15-18,-2 11-8,-1 7 1,-2 4-4,-2-4-13,0-8-10,0-10-12,0-14-11,0-13-16,3-10-49,0-11-103,26-13-511,-23-4 0,-2-5 0,-2-8 0</inkml:trace>
  <inkml:trace contextRef="#ctx0" brushRef="#br0" timeOffset="42664.8642">8043 3759 1492,'0'8'44,"0"3"18,3 10 22,3 5 15,0 5 14,6 4 3,-1 0 3,5 3 0,-2-4 3,-1-4-19,-2-8 6,1-5-4,0-6-16,0-6-13,3-4-13,0-2-3,0-7-2,2-4-1,2-5-2,2-11-13,-1-9-20,5-3-13,-2-5-5,-6 0-1,-10 7 4,-3 3 13,-8 11 4,-8 6 2,-3 7 2,-5 5 6,-8 4 10,-4 2 12,-1 2 7,1 3 6,8-2-6,5 0-13,8 0-2,7 2-1,2-4 0,2-1-3,0 0-8,0 3-12,0-6-6,0 3-6,0 0 1,0 0-2,0 0 0,0 0-5,0 0-11,0 0-8,0 0-13,0 0-14,0 0-19,0 0-15,0 0-22,0 0-33,0 0-40,0 0-33,2 0 9,-1 0-23,2 0-62,5-1-227,-5-1 0,1 2 0,-1-1 0</inkml:trace>
  <inkml:trace contextRef="#ctx0" brushRef="#br0" timeOffset="52726.175">12139 9059 964,'1'-3'21,"1"0"-44,3-1-63,-4 3-89,-1-2 0,2 1 0,-7 4 0</inkml:trace>
  <inkml:trace contextRef="#ctx0" brushRef="#br0" timeOffset="53573.1613">11745 9111 1826,'-3'-4'126,"3"2"27,0-4 9,0-2 18,3-1 21,6-2 23,7-1 21,4-4 19,10 3 15,9 0-70,9 6-38,10 4-23,11-1-6,3 8-16,2 3-18,-6 6-10,-8 9-4,-18 9 0,-21 13-4,-17 10-9,-20 10 0,-19 9-6,-11 1 1,-7-3-2,-8-5 0,-3-9-1,5-9-10,0-11-20,11-6-5,9-12-2,11-6 4,13-8-1,9-5-2,3-8 5,12-6 4,10-1-10,7-6 1,11-4 11,14 4 1,8 1-1,0 2-10,2 5 4,-3 8-2,-8 3-6,-7 4-3,-8 3-7,-8 4-7,-6-1-27,-5 1-21,0-1-27,2-1-48,-2 0-89,5-4-92,12 0-196,2-16-543,2 6 0,9-13 0,-1-7 0</inkml:trace>
  <inkml:trace contextRef="#ctx0" brushRef="#br0" timeOffset="53843.0113">12880 9068 2728,'0'-3'68,"0"-2"8,0 4 18,3 1 19,5 6 4,8 14 1,8 11 1,12 10 1,10 11-1,6 3-67,3-3 0,1-3-8,-7-5-21,-8-6-37,-8-6-64,-4-8-200,-14-9-416,-2-7 0,-3-5 0,-3-14 0</inkml:trace>
  <inkml:trace contextRef="#ctx0" brushRef="#br0" timeOffset="54096.4048">13309 9034 2959,'0'-2'20,"-7"2"13,-5 11 15,-10 11 5,-8 16 1,-10 19 1,-8 15 3,-2 11-1,2 1 1,9-4-19,8-10-14,7-9-37,14-13-107,10-17-166,8-14-323,9-13 0,11-15 0,10-10 0</inkml:trace>
  <inkml:trace contextRef="#ctx0" brushRef="#br0" timeOffset="54749.6701">13656 9053 2627,'-5'-8'81,"1"-1"23,0 3 29,1-5 5,4 5 10,8-2 12,9-4 17,17-8 23,11-3 12,16 3-54,6 0-6,0 8-20,-4 6-26,-13 13-2,-6 15-8,-19 18-4,-16 15-7,-11 14-13,-18 9-8,-16 3-3,-8-6-6,0-3 13,-2-12 22,7-10 10,5-12 5,13-13 4,4-6 39,9-9-1,3-6 2,4-3-6,0-2 9,0-1-23,0 0-31,4 1-5,5-3-3,7-3-16,6 2-48,12 1-6,5 0-4,3 0-2,5 4-13,5 0 4,0 0 12,0 8-16,-1-2-3,-8 5-3,-7 2-10,-11-1-1,-8-2-13,-13-2-6,-1-4-15,-1-1-31,-4-2-24,2 2-2,2-3-14,-2 1-10,0 1-19,0-1-54,0 1-42,0-2-33,0 1-31,0 0-76,18-2-550,-24 0 0,-5 1 0</inkml:trace>
  <inkml:trace contextRef="#ctx0" brushRef="#br0" timeOffset="68789.7878">5921 8678 686,'-3'0'16,"0"0"12,0 0 29,-3 0 28,2 0 20,-2 0 20,1 1 15,0 1 15,2-1 14,2 0-8,-2 2 3,1-1-10,1 0-29,-3-2-25,2 2-12,2-1 5,0 2 1,0 1 4,0 1 9,2-3 12,5-1 6,7-1 7,5 0 9,9 0 4,6-2-7,5-2-21,6-3-14,2 2-17,7-3-21,4 2-17,6 3-10,2-4-6,5-2-4,-1-2 1,-2-3 7,-6-3 5,-11 0 4,-9 0-1,-10 1 1,-11 6-2,-12 0-3,-2 5-1,-5 3-9,-2 2-3,4 0-10,-2-2-4,-2 2-5,1 0-1,1 0 0,-4-1 1,2 1 5,0 0-2,2 0 3,-2 0-3,0 0-4,0 0-2,0 0-2,0 0-1,0 0-4,0 0-3,0 0 4,3 0 1,-3 5-2,6 7-2,-3 7 6,3 13 4,1 10 9,4 11 7,0 9 5,5 6 5,-2 5-4,5 7 0,-2-2 1,4 0-1,0-6 3,-4 0 1,2-9-5,-5 0-4,2-6-2,-4-1-3,2-1 3,-5-1 0,0-5 0,-2-4 5,-4-4-4,-1-9-5,-1-6-2,-1-4-2,2-10 0,-1-4-1,1-4 0,-2 1 3,1-4 2,-1-1-1,2 0-2,-2 2 2,0 0 5,1 1-1,-2 1 2,1 1 1,-5 3-1,-1 0 2,0 1 4,-7 0 8,-8 3 10,1 3 6,-7 2 7,-9 1 6,-8 3 12,-4 0 36,-9 1 32,-11 0 42,-6 4 19,-4-3 6,-2 0-3,1 1-3,8-2-11,11-2 2,12-8-1,15-3-32,14-6-34,8-3-48,9-3-26,0-3-14,-1 0-7,3-1-5,0-5-3,0 0-7,0-5-14,0-1-6,0-5 0,0-1 0,0-10 0,-1-3 0,-5-11 0,-5-7 0,-10-11 0,-6-11 0,-3-10 0,-2-11 0,2-9 0,5-5 0,9 0 0,2 6 0,5 10 0,-2 15 0,4 9 0,-1 15 0,2 10 0,-4 10 0,5 4 0,-1 6 0,-2 2 0,1-1 0,1 6 0,0 4 0,1 1 0,2 6 0,2 4 0,-1 2 0,1 1 0,1 2 0,-3-2 0,1 1 0,-1-1 0,3 1 0,-4-1 0,4 0 0,-3 1 0,6 1 0,-3 0 0,0 0 0,6 1 0,9 2 0,15-2 0,24 0 0,25-6 0,29-7 0,17-12 0,7-3 0,-4-7 0,-24 3 0,-26 5 0,-30 8 0,-24 5 0,-11 5 0,-11 4 0,-4 3 0,2-1 0,0 2 0,-2 0 0,0 0 0,1 0 0,1 0 0,-2 0 0,4 0 0,-2 0 0,0 0 0,0 0 0,0 0 0,0 0-18,0 0-12,0 0-21,0 0-24,0 0-37,0 0-63,0 0-48,0 0-36,0 0-63,0 0-113,0 0-103,1 0-152,-1 3-362,2-2 0,0 1 0,8-1 0</inkml:trace>
  <inkml:trace contextRef="#ctx0" brushRef="#br0" timeOffset="71764.0284">13761 8424 665,'-3'-3'68,"3"3"19,-4-1 19,-1-1 16,2 2 15,2 0 14,-1 0 11,1 0 8,2 0 13,-1 0-41,0 0-8,0 0-3,0 0-7,0 0-7,3 3-8,2 0-2,5 2 6,11-2 0,11 0-7,13-3-5,15 0-6,14-3-16,16 2-8,10-4-7,2 0-10,-7-4-12,-14 4-14,-15-2-9,-21 2-5,-15 3-4,-12 1-7,-10-1-1,-5 1-2,-3 0-1,0 1 0,0 0 1,0 0 1,0 0 2,0 0 0,0 1 4,0 3 3,0 4 2,0 5 3,0 4 2,0 5 6,0 8 8,0 6 8,0 10 9,2 9 16,2 13 8,2 9 10,4 7 4,3 7 2,-3 11 2,-1 1 3,-1 1-8,-5-5-4,0-4-4,0-9-6,3-7-9,-2-6 0,1-2-4,-1-6-2,-1-1-5,3-5-7,-2-5 3,1-3-4,-3-10-5,-1-6-11,-1-12 1,0-3 1,0-10 7,0-3 2,0-6 3,-3-1 0,-2 0 1,-2 0-2,-6 0 4,-5 0-1,-3 0-5,-8 0-7,2 0-8,-12 0 2,-6 2-1,-12 2 0,-11 4 4,-9 1 16,-3 5 21,1-2 34,6 1 9,6-4 14,11 0-2,9-3-2,6-3 6,7 0 3,8-3-1,4 0-12,2 0 0,10-3 11,-4 2 13,8-4-14,2-3-3,2-1-3,1-4-8,1 0-5,1-2-8,4-6-4,2-1-26,7-4-43,-2-3-24,3-8 0,-3-4 0,-3-8 0,-5-7 0,-2-10 0,-2-13 0,-7-13 0,-3-16 0,3-13 0,-9-7 0,-1-6 0,-1 4 0,3 9 0,0 18 0,2 16 0,6 20 0,3 19 0,1 16 0,0 13 0,3 9 0,0 5 0,0 0 0,0 5 0,0-4 0,0 4 0,0 0 0,0 0 0,0 0 0,0 0 0,0 0 0,0 0 0,0 0 0,0 0 0,0 0 0,0 0 0,0 0 0,0 0 0,0 0 0,10 0 0,10 0 0,22 0 0,19-5 0,24-1 0,18-5 0,8-3 0,-6-2 0,-18 2-74,-22 2-111,-26 2-48,-20 3-72,-13 5-110,-6 2-144,21-7-725,-31 7 0,-4-3 0</inkml:trace>
  <inkml:trace contextRef="#ctx0" brushRef="#br0" timeOffset="72917.9883">6607 9692 1676,'0'0'46,"0"0"4,0 0-1,0 0 2,0 0 0,0 0-16,0-2-43,0-1-55,14-3-314,-11 4 0,0 0 0,0 0 0</inkml:trace>
  <inkml:trace contextRef="#ctx0" brushRef="#br0" timeOffset="97328.1482">12596 8711 1852,'0'0'102,"0"0"32,0 1 24,0-1 2,0-4 2,-3 2 8,2-2 24,-4-2 9,1 0 10,0 1-61,1-1-30,-2 0-31,2-4-23,-3-4 3,0 1 7,-3-5 4,-2-2-7,-2-2 11,-7 2 2,-5-5-5,-2 8-1,-3-5 1,-5 7 0,-1-2-6,-2 0-8,-2 1-9,-3 0-18,-5-2-15,0 0-6,-3 0 0,-3 0-1,-6-3 0,-2 0 2,-6 3 0,-4-1 0,-6-1-3,-4 2 0,-1 3-2,-7-1-7,-2 1-1,-5 0-1,-1 1-1,-3 0-3,3 0 0,-2-1 0,2 6 0,1-2 0,-2 0-1,-2 3 1,-3-2 0,5 2-1,0 1 0,2-1 2,6 2-1,2 0 0,-1 1 0,2-1 0,-3 3-1,0 3 0,-1 0-1,-2 0-1,-3 3-7,4 3 2,-4 1 4,6 0-1,2 5 0,0 1 1,3 0 0,8 4 0,-2 0 1,5 4 0,3 1 6,4-1-6,3 7 2,4-2 0,4 3-2,6 5 1,0-4-3,4 7 0,-1 0-2,5 1 1,-2 3 0,6 4-1,3 0-3,0 0 1,4 4 2,7-2-1,1-2 3,4 4 1,5-1 0,3 0 0,-3 1 1,6 0 2,-5-2-3,2 4 0,2-2 0,2 3-1,1 0 2,1 0-1,4 0 0,2 0 3,0 0 1,5 4 0,4 1 2,6-3 2,5 5-1,8 1-2,2 1-3,2 1-3,5 1 5,5 2-1,6-5 0,2 1 1,10-3 3,4 0 1,1-4 0,8 3 3,10-4 3,3-2 5,10 1-8,8-2 1,11-2-1,9-4-1,7-1-1,9-2 1,7-4 1,10-6 3,7 3-3,6-7-1,6-3 3,9-4 0,0-6-1,5-9-1,3 0-1,3-5 0,0-5-5,0-4-3,1-6 3,1-7-2,-3-5 4,-12-10-3,0-6-11,-4-5 11,-8-5 3,-10-4-5,-4-4 5,-7-3-2,-9-5 2,-11-5-2,-10-3-5,-12-5 5,-16-4 13,-19 2-10,-19-3-3,-20-1 3,-17 5-4,-13 0 2,-15 4-3,-12-6 4,-15 4 2,-12-1-1,-13 0-3,-10 4 1,-11 0-1,-11 4-1,-11-1 1,-8 1-1,-13-4 0,-9-1 3,-5 4-2,-9 0-1,-5 4-2,-7 5 2,-9 9 1,-8 3-2,-10 9-1,-13 6 2,-15 12-4,-7 7-4,-21 13 0,-15 5 3,-11 14-2,-16 17-4,-7 11-12,-6 15-19,3 15-34,6 12-73,20 10-138,17 0-732,13 6 0,18 5 0,11-6 0</inkml:trace>
  <inkml:trace contextRef="#ctx0" brushRef="#br0" timeOffset="105802.6749">20795 3923 2400,'-8'0'82,"-7"0"22,-3 1 21,-7 3 21,-6 6 10,-5 5 13,-6 7 9,2 6 19,-5 8 8,2 8-53,-2 7-4,0 12-1,0 12-2,-2 13-2,-1 13 3,1 12 2,-5 18 7,-1 10 4,0 16 5,2 10 0,0 12 21,11 6 7,3 5-8,10 6-4,9 8 20,11-6 3,10 1-8,12-2-3,6-11-5,15-8-3,9-13-31,12-12-30,3-14-6,2-13-5,-2-13-34,-3-16-20,-2-12-14,-10-17-118,-9-15-144,-7-14-107,-11-15-113,-9-11-179,-5-19-652,1-5 0,5-16 0,-4-20 0</inkml:trace>
  <inkml:trace contextRef="#ctx0" brushRef="#br0" timeOffset="106612.5248">21357 4723 1951,'0'0'22,"0"0"9,0 0 20,0 0 18,0 0 17,0 0 23,0 0 42,0 0 27,-1 3 21,-5 8 3,0 9 22,-6 12 8,-7 15-14,-2 13-11,2 8-15,3-1-21,7-3-42,4-10-19,7-12-22,4-9-14,6-11-22,7-11-13,15-7-7,17-8-9,10-7 1,9-6-9,2-1-59,-5-2-71,-5 1-129,12-3-651,-38 10 0,-10 0 0,-8 2 0</inkml:trace>
  <inkml:trace contextRef="#ctx0" brushRef="#br0" timeOffset="106988.1629">21851 4792 1867,'0'-12'135,"0"-2"40,0 2 36,0-5 11,0 6-1,0 7 17,0 12 28,0 16 26,-1 23 9,-2 24-87,-8 18-10,1 13-27,-3-1-27,0-4-3,2-12 3,5-10-10,1-14-29,3-9-23,1-12-11,-1-11-14,2-11-22,0-5-21,0-5-18,0-4-47,0-1-90,0 0-126,10-3-291,-7 0-351,-1 0 0,1-3 0,6-2 0</inkml:trace>
  <inkml:trace contextRef="#ctx0" brushRef="#br0" timeOffset="107838.3824">23743 4628 2244,'0'-9'149,"0"1"9,0-2 2,-2 0 1,2 6 4,-1 7 14,1 8 10,0 10 4,0 19 7,1 15-108,2 20-22,-1 14 13,-2 1 6,1-1 7,-1-4 1,0-14-7,0-6-7,0-12-3,0-9-7,0-8-8,0-7-9,0-7-36,0-8-46,0-5-56,2-5-93,5-4-214,-1-1-435,11-8 0,2-2 0</inkml:trace>
  <inkml:trace contextRef="#ctx0" brushRef="#br0" timeOffset="108454.6748">25401 4754 526,'-16'-4'230,"-3"0"79,2-2 40,3 0 4,12-3 4,5 1 3,11-4 2,12 1 1,11 0 3,16-4-151,9 2-77,5 0-79,0 4-38,-6 6-4,-5 4 3,-13 15 9,-13 11 7,-19 10 8,-8 15 7,-18 13 3,-21 6 5,-12 1 4,-5-1-1,-12-4 11,7-12 11,12-11 5,9-11 4,16-13 9,9-7 12,7-8 3,8-1-7,5-9-2,11-2-5,13-5-16,13-1-19,10-3-31,5 2-45,3 7-52,1 2-67,-8 4-50,0-1-65,-3 2-122,-1 0-166,-7 0-294,-3-1 0,1-1 0</inkml:trace>
  <inkml:trace contextRef="#ctx0" brushRef="#br0" timeOffset="109004.0651">26462 4067 1319,'0'0'77,"0"0"8,0 0 9,0 0 31,0 0 28,3 6 19,0 5 19,8 8 29,8 12 14,8 13-65,9 11 12,8 10 3,7 11-1,3 8-22,0 6-5,-1 7 4,-8 12 4,-10 7-8,-11 2 2,-15 6 9,-9 5-9,-6-6-7,-13 1 1,-1-3-6,-3-3-19,-8-9-23,4-9-17,0-12-19,-2-4-14,4-8-14,2-7-7,-3-2-3,7-8-7,3-11-15,3-6-34,6-11-42,3-10-50,4-10-98,0-5-118,2-15-194,0-8-352,5-21 0,9-15 0</inkml:trace>
  <inkml:trace contextRef="#ctx0" brushRef="#br0" timeOffset="109880.7848">28206 4003 1397,'0'0'111,"0"0"37,0 0 16,0 0 12,-1 0 17,-4 1 12,-4 8 13,-3 6 9,-5 7 15,-4 15-61,-1 7-23,-5 10-14,1 13 10,-3 6 17,-1 8 5,2 8 11,-1 6 6,-1 9 0,3 11 4,2 6-1,2 6-6,3 7-11,4 4-19,4 8 9,2 5 6,2 2-12,6 8 7,-1 3 20,5 0 4,7 3 23,15 2 10,3-3-11,11-3-9,8-3-34,4-3-31,0-1-10,-1-6-26,0-4-29,-3-7-24,-1-6-33,2-12-20,-2-8 0,0-6 0,-3-5 0,-7-12 0,2-6 0,-5-7 0,-2-13 0,-4-13 0,-4-8 0,-5-11 0,-8-11 0,-6-7 0,0-6 0,0-5 0,-3-3 0,6-3 0,-3 0-72,0-6-190,4-2-150,4-6-231,-1-6-717,4-14 0,-3-16 0,-1-24 0</inkml:trace>
  <inkml:trace contextRef="#ctx0" brushRef="#br0" timeOffset="110886.0159">28927 4487 2268,'-3'0'126,"-3"-2"29,-9 1 21,-6-2 15,1 3 8,-11-1 4,-4 1 5,-1 0 0,1 0 1,2 1-93,3 6-33,3 4-27,4 5-17,2 7-9,-1 2-8,7 5-2,0 5-4,4-1 1,8-1 2,6-2-2,8-7 7,10-3-2,9-5-4,9-2-4,4-4 1,1 0-2,-6-2-2,-6 1 2,-10 3-4,-10 2 3,-6 3-5,-6 1 1,-6 3 2,-9 4-2,-9 0 2,-3-2 1,-8 1 2,4-5-3,2-9 2,2-3-6,7-4-26,2-8-55,2-4-91,8-8-115,22-12-535,-5 4 0,9-7 0,16-3 0</inkml:trace>
  <inkml:trace contextRef="#ctx0" brushRef="#br0" timeOffset="111602.8567">29305 4620 1947,'0'0'107,"-6"0"21,-6 3 22,-5 4 13,-3 8 12,-5 5 7,4 6 6,9 6 0,5 2 2,8-1-64,12 2-39,10-5-20,5-4-20,10-7-11,6-3-13,-2-10-4,-9-3-4,2-6 1,-15-6-3,-3-8-2,-9-7-5,-5-7 0,-9-5-1,-3-3-3,-11-1 3,0 5-4,-5 3-1,4 7-1,9 7 3,6 8-2,3 3-1,6-1 0,1 1 2,9-1 0,9-3-3,14 1 1,12-1 0,11 3 1,-5 3-3,-1 2 2,-7 6 3,-10 4 0,-13 3 2,-11 4 9,-6 8 5,-6 2 2,0 5 6,-3 2 5,3 1 3,0 2 11,3-2 13,2-6 8,8 0 14,7-8 8,10-7 3,7-3 4,6-8-8,3-5 0,-5-4-2,1-7-11,-7-2-10,-8-9-11,-8 0-15,-9-4-14,-6 0-9,-12-3-5,-4 0-8,-9 7-42,-6 5-64,-9 7-77,-3 11-131,10-1-582,-16 10 0,3 10 0,-3 0 0</inkml:trace>
  <inkml:trace contextRef="#ctx0" brushRef="#br0" timeOffset="113053.393">28838 5842 1131,'0'0'117,"0"0"33,0 0 12,-1 3 12,-2-6 22,-2 3 15,-2 0 15,2 0 6,2 0 4,0 0-92,3 0-11,0 0-24,3 0 3,-3 0 5,0 0-13,6 0-10,8 0-8,10-2 0,10 0 3,9 0-5,5-1-9,-6 2-8,-6 3-17,-10 9-12,-12 8-7,-11 8 1,-13 4-2,-16 8-6,-14 7-3,-9 0 0,-8 0 3,6 0-3,12-10 2,15-7-1,16-7 9,12-9 9,12-4 0,13-4 0,14-3-4,13-2-1,13-4-9,5-4-44,4 0-50,-1-5-88,-3-2-125,-2-7-152,-16 5-319,-17-5 0,-14-3 0,-13 9 2560,-16-11-2198,1-2 88,-2 3 73,-4 4 61,3-5 69,-7 19 61,1 5 103,-3 3 123,0 4 139,-2 9 17,5 2-57,9 5-84,3 3-71,12 3-48,12-1-16,11-2 0,4-3-12,9-5 0,-7-7 3,-5-3 3,-12-5 0,-5-7-3,-11-3 0,-2-9-2,-6-7-13,-7-8-16,-12-7-5,-3-1-10,-1 1-1,-1 7-6,6 8-8,13 5-5,5 7-1,11 3-1,13 1 5,9 3 5,14 3-3,16 1 4,5 0-7,3 1-2,-5 7 8,-6 1 5,-10 8-8,-11 2 3,-12 8 1,-8 3 2,-10 2 7,1 5 10,0-3 9,-1 1 9,5-1 11,5-4 31,7-4 38,7-5 11,6-7 10,9-8-1,8-3-4,2-6-7,-5-9-6,-5-7-9,-13 1-10,-17-10-30,-12-4-36,-19-4-14,-16 2-25,-15-1-45,-13 6-55,-15 8-88,-5 15-105,5 8-276,-2 14-181,3 11 0</inkml:trace>
  <inkml:trace contextRef="#ctx0" brushRef="#br0" timeOffset="113752.0971">28889 7417 2383,'-7'0'59,"1"0"42,3 0 17,1 0 11,17-2 25,15-2 16,11-1 10,15-2 8,10 1 0,-3 3-41,-4 6-15,-14 6-41,-15 6-15,-15 5-8,-12 4-23,-12 5-14,-13 3-12,-10-1-7,-1-1 6,-2-6 1,5-4 24,12-9 20,12-6-3,6-2-2,9-3 2,9-1-5,8 1 4,5 2-1,4 4-5,-2 3-4,-7 10-25,-10 3-21,-11 4 2,-5 3 1,-9 1-4,-10-2 3,-9-5-3,-4-6 1,-5-2-12,4-7-22,3-5-41,4-7-52,14-6-87,6-10-164,20-18-447,11 1 0,18-8 0,15-9 0</inkml:trace>
  <inkml:trace contextRef="#ctx0" brushRef="#br0" timeOffset="114355.0409">29589 7497 2396,'-5'9'89,"-3"5"13,-3 2 7,5 8 10,0-2 6,2-2 12,11-2 10,8-5 10,9-3 8,9-7-74,8-4-10,4-6-10,-3-6-8,-3-5-9,-7-6-4,-8-6-12,-12-3-9,-6-4-8,-6 3-4,-5 2-4,-5 6-1,4 9 0,0 7 0,0 3-4,3 3 0,3 3 5,9 1 9,9-3 4,10-1 0,9 4 5,10-3 0,-1 6 0,-10 4 2,-4 7 6,-13 1 5,-11 10 0,-8 5-5,-3 5-6,-6 2-1,3 4 2,3-4 14,6-6 28,13-5 26,17-8 16,14-8 6,7-4-1,8-12-4,1-8 3,-7-5-1,-8-8-4,-13-9-16,-16-6-25,-13-2-32,-21 0-19,-15-1-17,-15 9-23,-14 8-31,-12 12-61,1 9-51,8 5-55,12 4-64,13 0-120,19-7-546,10-1 0,5-6 0</inkml:trace>
  <inkml:trace contextRef="#ctx0" brushRef="#br0" timeOffset="115142.6017">30591 3643 984,'9'19'172,"8"11"23,4 8 28,12 14 17,5 4 13,7 8 14,6 11 13,9 14 14,3 8 19,4 11-107,-3 14-7,-2 15 0,-12 10-3,-10 12 7,-9 12 2,-12 9-6,-13 10 3,-3-1-5,-3 3-18,-3 4-23,-6-5-22,6 0-16,-6-2-18,-3 0-18,3-8 8,-6-2-8,1-10 13,-4-6 18,-4-11 20,-7-6 6,-1-8 9,-8-11-2,2-9-2,2-11-2,3-11-28,4-10-3,5-9-29,10-7-21,-3-12-19,10-9-35,1-15-68,4-6-73,-2-12-40,4-2-60,-2-5-102,0-5-114,0-1-221,-2-3-406,-5 1 0,-5-2 0</inkml:trace>
  <inkml:trace contextRef="#ctx0" brushRef="#br0" timeOffset="120772.6938">17564 5216 665,'-2'0'45,"2"0"38,0 0 42,-2 2 35,2 1 35,2-1 24,-2 2 14,0-3 7,0 0 4,0-1-31,0 1-12,0-2-39,0 2-30,0-1-24,2 3-27,2 1-15,2 0-2,4-2 3,3 2 0,-2-1 4,-2 1 5,1-1 1,-4 1-7,0 1 4,3-4-1,6 1 1,1-1-5,9 0-1,4-1 2,4 0 4,7 0 1,4 0 8,5 0-2,10 0-8,13 0 6,19 0-2,13 0-4,12-1-7,5 1-6,-5-1-11,-12-1-2,-12 1-12,-14 1 3,-13 0-8,-11 0-12,-9 0-8,-4 0-5,-4 0 0,-7 1 2,4 2-1,-4 0-1,-5-2 4,-2-1-3,-3 1 0,-9-2-2,-2 1-7,-5 0-19,-4 0-47,0 0-50,0 0-43,0 0-43,0 0-46,0 0-99,6-4-155,-9 3-180,0-1 0,-5-3 0,-4 0 0</inkml:trace>
  <inkml:trace contextRef="#ctx0" brushRef="#br0" timeOffset="121681.8282">19077 5061 1744,'0'-1'40,"0"0"5,1 1 8,-1 0 41,0-2 42,4 4 28,5-4 19,7 5 10,6 0 9,7 2-33,7 2 3,1 0 1,2 0-7,-1 1-38,-2 1-40,-3 1-26,-6 0-15,-6 2-7,-5 3-5,-6-2 0,-6 0 15,-4 3 15,0-1 18,-3 3 16,-4 1 13,-6 4 19,-4 0 15,-7 2 13,-3 5 11,-5 1 7,0 3-3,-1 3-13,2 1-14,1 2-8,3-6-9,4-1-12,9-7-14,1-1-6,4-8-10,3-5-9,3-3-12,-4-1-8,7-5 4,0 0 10,0-3 4,0 0 3,0 0 4,0 0-7,0 0 1,0 0-5,0 0 5,0 0-4,0 0-7,0 0-20,0 0-7,0 0-18,-3 0-8,3 0-3,0 0-6,0 0 0,0 0-8,0 0 3,0 0 0,0 0 2,0 0-5,0 0 8,0 0 0,0 0 4,0 0-1,0 0 0,0 1-2,0-1 8,0 0-9,0 2 4,0-2 1,0-2-4,0 2-6,0 0 2,0 0 4,0 0 0,0 0 2,0 0-8,0 0-3,0 0-40,0 0-52,0 0-42,0 0-23,0 0-36,0 2-53,0-1-63,0 1-86,0 1-128,14-11-569,-9 7 0,1-5 0,3-5 0</inkml:trace>
  <inkml:trace contextRef="#ctx0" brushRef="#br0" timeOffset="124667.9014">22250 9028 527,'0'-4'31,"0"-3"35,0 3 52,0 1 54,2 0 57,-2 3 34,0 0 19,0 0 11,0 0 11,0 0-8,0 0-3,0 0-28,0 0-47,0 0-53,0 0-57,0 0-20,1 0 8,-1 6 4,3 8 0,0 8-8,0 11 9,0 16 7,1 12 3,-4 11 16,0 7 14,-4 6-4,-2 4-18,-1-4-7,-4-4 1,-1-6 2,3-8-12,0-11-8,2-11-3,4-10-14,3-10-6,-4-10 1,4-7 23,0-6-7,4-2-7,-4-2-4,0-4-16,0-3-1,3 1-29,1-3-25,-3 4-39,1-3-50,-1 5-86,1-5-83,-1 1-101,25-6-733,-19-6 0,4 1 0</inkml:trace>
  <inkml:trace contextRef="#ctx0" brushRef="#br0" timeOffset="124987.0485">22736 9402 2729,'0'-3'75,"0"1"7,0-1 6,0-1 2,2 3 23,5 3 15,8 8 5,9 8 3,12 10 1,14 10-66,12 5-9,7 1-5,0 1-6,-3-4-3,-5-2-23,-12-10-21,-8-5-36,-9-7-107,23-12-632,-37-3 0,-6-9 0,-3-8 0</inkml:trace>
  <inkml:trace contextRef="#ctx0" brushRef="#br0" timeOffset="125238.4182">23360 9362 2367,'-10'0'124,"-7"6"21,-13 8 13,-13 12 10,-7 9 8,-9 16 4,-7 9 0,3 10 2,3 2-2,5 1-100,6-5-35,7-2-41,7-13-48,13-12-79,5-12-190,6-19-388,8-10 0,3-13 0,0-16 0</inkml:trace>
  <inkml:trace contextRef="#ctx0" brushRef="#br0" timeOffset="127790.3018">21930 3048 2342,'0'-9'118,"0"0"21,0-2 8,0-1-2,0 7 3,0 4 7,0 6 7,0 14 6,1 12 3,3 18-93,2 12-21,1 10-19,-1 4-7,-2 0 1,-1-6 0,0-5-6,-6-11-6,3-10-5,0-9-7,3-10-12,-3-6-33,0-10-51,0 0-89,1-6-183,-1-5-313,2 0 0,-2 2 0,1-2 0</inkml:trace>
  <inkml:trace contextRef="#ctx0" brushRef="#br0" timeOffset="128166.1955">21847 3609 1932,'0'-3'46,"1"2"20,-1 2 36,0 2 17,2 6 16,2 8 13,1 9 6,6 6 3,0 7 4,1 3-38,3-6 3,1-4-9,-2-4-8,-1-9 37,3-8 10,-1-6-3,5-8-2,0-10 2,0-6-4,3-10-5,2-12-6,-3-8-13,-3-6-29,-4-6-50,-6 9-32,-9 8-29,3 10-81,-6 12-113,6 10-111,-3-3-545,0 14 0,3 2 0,3-1 0</inkml:trace>
  <inkml:trace contextRef="#ctx0" brushRef="#br0" timeOffset="128644.9228">23466 3025 1967,'0'-4'103,"1"1"-1,-1-2 3,0 2 14,2 5 17,-2 10 12,3 14 9,3 12 7,1 18 7,1 17-85,-3 12-13,-4 9 5,1 1-1,-2-3-15,-3-11-15,0-12-12,-1-17-11,3-12-27,-4-15-84,5-12-199,-3-5-369,-1-9 0,-2-10 0,-2-6 0</inkml:trace>
  <inkml:trace contextRef="#ctx0" brushRef="#br0" timeOffset="128979.0341">23353 3693 1782,'0'10'105,"0"4"18,0 8 20,3 9 11,4 1 3,4 4 12,1-3 12,9-2 11,-1-8 15,-3-5-74,0-6 7,-3-7-8,2-3-12,1-9-11,3-3 0,2-11-10,2-7-13,1-14-11,-1-5-17,-7-9-20,-3 1-19,-8 5-14,-2 10-29,-4 11-62,0 12-79,0 11-160,0-14-422,0 20 0,-4-3 0,4 2 0</inkml:trace>
  <inkml:trace contextRef="#ctx0" brushRef="#br0" timeOffset="129326.6458">24861 3056 1801,'0'-6'167,"0"3"1,0-4 11,0 6 20,3 9 9,0 16 7,2 15 3,-1 20 2,3 18-1,-5 15-138,-1 7-26,-1 1-1,0-5-10,2-9-20,-1-16-16,4-13-39,-2-16-94,15-18-244,-12-9-298,-1-11 0,-4-12 0</inkml:trace>
  <inkml:trace contextRef="#ctx0" brushRef="#br0" timeOffset="129620.9026">24796 3742 1999,'0'8'120,"3"5"29,5 6 17,5 8 6,2-2 5,9 1 2,5-1 6,-2-1 8,-2-7 20,-5-1-40,-5-9 0,-3-4-24,0-6-16,0-11-5,4-8-4,-2-11-2,-3-13-11,-2-7-16,-5-7-45,-2 3-111,-2 11-180,42 8-660,-39 21 0,0 22 0,3 14 0</inkml:trace>
  <inkml:trace contextRef="#ctx0" brushRef="#br0" timeOffset="131048.4421">24397 9493 1892,'-1'-8'154,"-5"-3"32,2-3 26,-4-3 16,0 0 24,2 2 20,-3 1 20,0-1 29,5 5 24,1 2-107,1 2-16,2-1-27,0 0-25,5-3-12,5-5-25,8 0-16,12-5-14,8 4-25,4-5-19,5 6-18,-2 1-15,-3 8 0,-3 3-4,-4 7-6,-5 9 2,-4 10-7,-5 1-4,-14 10-7,-2 3 0,-8 4 2,-17-3 3,-10 4-2,-17-1 2,-10 0 1,-1-5 1,7-2 3,8-8 0,21-8 5,11-7-4,9-5 3,7-5-3,7-1 0,15-1 1,11-5 3,12 1-3,2 1-1,4-1 1,-8 3-2,-3 7-1,-9 3-6,-3 6 1,-6 2-4,-9 4-2,-7 5 0,-8 3 7,-3-1 8,-11 2 23,-8-1 51,-7 1 36,-7-6 38,-11 1 30,-2-3 32,-6-3 0,-3-6-1,-4-1-7,7-8-8,1-1-25,11-4-50,12-1-36,10 3-37,9 0-31,6-4-28,3 4 0,0 0 0,0-3 0,0 3 0,0-1 0,0 1 0,0 0 0,0 0 0,0-3 0,0 3 0,0 0 0,0 0 0,0 0 0,0 0 0,0 0 0,0 0 0,0 0 0,0 0 0,0 0 0,0 0 0,0 0 0,0 0 0,0 0-99,0 0-119,0 0-59,1 0-77,4 0-130,65-9-867,-53-2 0,7-8 0,15-13 0</inkml:trace>
  <inkml:trace contextRef="#ctx0" brushRef="#br0" timeOffset="131544.7159">25400 8930 1950,'0'0'76,"0"0"22,0 0 26,0 2 20,4 4 14,1 8 13,8 7 16,11 9 29,11 13 21,12 16-53,7 13 7,4 15 4,-6 11-12,-9 8 4,-23 1-3,-20 5-15,-24 2-9,-26-3-28,-15-4-20,-13-2-20,-6-7-14,-1-6-80,0-8-125,-2-9-164,-1-30-670,-7-1 0,-9-17 0,-22-19 0</inkml:trace>
  <inkml:trace contextRef="#ctx0" brushRef="#br0" timeOffset="132034.9929">21511 8850 3239,'-36'25'68,"-18"21"17,-17 21 9,-17 25 6,6 14 2,10 15 0,19 5 1,21 2-8,18 3-8,24-6-64,24-5-55,13-8-104,21-14-198,19-10-385,20-13 0,16-16 0,19-19 0</inkml:trace>
  <inkml:trace contextRef="#ctx0" brushRef="#br0" timeOffset="132592.0988">26441 9743 2617,'0'-1'62,"0"-1"1,0 2 15,0 0 14,2 2 8,5 4 8,11 6 1,6 2 2,18 10 3,12 0-66,8 3 2,0 0-12,-7-3-45,-11-5-89,-12-2-135,-16-17-420,-10 7 0,-6-4 0,-3-7 0</inkml:trace>
  <inkml:trace contextRef="#ctx0" brushRef="#br0" timeOffset="132797.5615">26766 9643 1749,'-9'4'99,"3"7"5,-8 12 2,-7 11 3,-3 15-2,-4 15 1,-5 5-3,1 3-10,2-1-53,13-10-186,5-15-352,9 0 0,6-17 0</inkml:trace>
  <inkml:trace contextRef="#ctx0" brushRef="#br0" timeOffset="133351.0534">27516 9307 1293,'0'-5'237,"-2"0"15,-4-2 3,-2 4 2,-8 0 11,-4 12 20,-7 11 13,-6 14 18,-7 10 21,-9 19-198,-6 14-16,-1 16-7,-3 14 3,12 9 2,16 9 5,15 2-5,9-1-6,18-6-8,10-4-13,9-5 3,3-9-7,10-8 0,3-11 2,2-10 5,-6-11-13,-4-9-9,-8-14-8,-7-10-4,-11-10 0,-5-9-11,-4-7-10,-1-2-7,-1-4-10,2-2-9,-1 1-15,-2 1-30,0-4-35,0 1-54,0 4-79,0-3-53,0-3-73,3-1-143,-2-18-463,1 9 0,2-8 0,5-6 0</inkml:trace>
  <inkml:trace contextRef="#ctx0" brushRef="#br0" timeOffset="137422.7429">27196 4857 1874,'0'1'54,"0"1"35,-1-1 38,1 0 32,-2 1 19,2-1 24,0-1 21,0 2 15,0-4 9,0 4-36,0-4-17,2 2-21,7 2-25,12-2-24,14 3-16,14-3-21,10 0-21,2 0-16,-7-3-11,-10 3-2,-12-2-20,-10 2-69,-11-3-85,-3 2-128,-4-7-573,-2 5 0,-1-1 0,4-1 0</inkml:trace>
  <inkml:trace contextRef="#ctx0" brushRef="#br0" timeOffset="137732.5279">27541 4725 1565,'0'0'47,"0"0"38,0 1 29,5 2 19,6 2 5,6 4 5,6 2 1,4 4 1,-2 2 2,-4 1-20,-5 2-23,-7 0-37,-6 3-16,-8 6-2,-4 0 2,-12 5-1,-6 2 2,-6 0-4,-2 4-44,5-2-184,5-4-436,6-5 0,11-3 0,5-6 0</inkml:trace>
  <inkml:trace contextRef="#ctx0" brushRef="#br0" timeOffset="138121.4725">27253 6104 2203,'-7'-1'153,"-5"-6"18,-2 3 25,1-4 30,9 5 12,-1-2 3,5 4 2,0 0 10,3 1 10,6 0-122,12 0-23,11 0-16,8 0-25,10 0-33,-4 0-47,-6 0-67,-9 0-70,-4-2-152,-13-15-540,-2 12 0,-5 1 0,-5-6 0</inkml:trace>
  <inkml:trace contextRef="#ctx0" brushRef="#br0" timeOffset="138406.7115">27481 5972 2311,'0'0'91,"0"0"15,0 0 11,0 0 22,2 0 15,6 0 5,1 0 2,7 3 2,3 5 0,0 4-70,-2 4-20,-7 2-12,-5 0-11,-3 2-17,-2 3-12,-7 0-6,-6 2-2,-4-1 1,-5 5-3,-4-3-25,-1 2-105,26-10-644,-16 7 0,8-7 0</inkml:trace>
  <inkml:trace contextRef="#ctx0" brushRef="#br0" timeOffset="138765.1348">27106 7361 2126,'-3'0'146,"0"1"32,-2 1 28,1 0 26,3-2 20,1 0 4,7 0 1,8-4 4,12-1 13,14-3-101,13-3-28,6-2-32,5 1-25,-6 9-26,-2 0-24,-5 3-54,-8 0-101,-2 3-177,-9-49-582,-9 43 0,-8 2 0</inkml:trace>
  <inkml:trace contextRef="#ctx0" brushRef="#br0" timeOffset="139090.9312">27470 7190 2680,'-3'-1'60,"0"-1"10,0 2 11,0 0 13,9 3 10,6 6 14,15-1 10,13 6 3,11 1 1,6 2-51,0 0-8,-12 0-7,-15 3-10,-13 1-10,-11 8-9,-17-1-11,-10 2-9,-9 4-3,-6 0 0,-7-2-13,0 3-37,7-2-93,9-3-189,9 2-391,7 0 0,8 6 0,3 8 0</inkml:trace>
  <inkml:trace contextRef="#ctx0" brushRef="#br0" timeOffset="140200.4346">27868 9847 1839,'-10'-3'106,"0"3"19,1-4 18,-2 1 24,5 3 19,2-2 8,4 2 2,0 0 2,0 0 6,4-2-68,7 2-13,11 0-9,13 0-8,12 0-16,10 0-14,-4 0-10,-4 0-1,-8 2 1,-16 5-5,-11 2-10,-8 6-12,-9 7-10,-9 2-7,-14 3-8,-7 5-2,-13 0 3,2 0-2,6-6 0,11-1 1,12-12 5,12-3 11,6-8 14,9 0-1,7-2 6,9 0-3,8-2 2,6 6 2,1 1-2,-5 3-3,-3 5-6,-11 3-11,-3 5-10,-13 1-1,-2 2 4,-8 1 6,-10 0 12,-10-2 12,-6 0 17,-9-5 10,-7 1 8,-8-4 0,3-4 11,-3-5 7,4-4-8,9-2-1,11-2-7,9-2-9,13 0-26,3 0-1,3-4-8,0 4-5,0-4-10,0 6-26,0-1-1,0 0-11,0 3-9,0 0-10,3 0 5,-3 0-13,0 0 1,0 0-3,3 0 2,4 0 16,-4 0 0,3 0 3,-1 0 1,0 0-14,1 0-16,-1 0-13,1 0-9,-1 0-7,0 0-14,-5 0-7,1 0-23,-1 0-24,2 0-45,-2 3-17,1 0-38,2-1-95,12-2-511,-9 3 0,2-6 0,5 1 0</inkml:trace>
  <inkml:trace contextRef="#ctx0" brushRef="#br0" timeOffset="141358.7944">28766 9830 1904,'0'1'152,"0"0"30,-3-1 25,0 0 18,2 0 5,-1 0 4,1 0 4,2 3 18,1 2 14,9 6-94,11 7-38,15 10-28,13 3-20,12 4-18,7-1-2,-2 1-6,-3-6-4,-10-1-16,-12-4-15,-13-7-37,-12-3-57,-10-6-81,0-4-190,-7-3-503,2-4 0,-2-4 0,-3-10 0</inkml:trace>
  <inkml:trace contextRef="#ctx0" brushRef="#br0" timeOffset="141620.3304">29181 9719 2327,'-6'0'83,"-6"4"28,-10 6 16,-7 12 9,-9 8 4,-5 17 2,-1 11 2,-1 3 2,3 6 1,6-1-68,7-3-17,5-7-36,7-6-38,7-12-68,7-9-122,0-23-473,9-2 0,6-13 0,6-11 0</inkml:trace>
  <inkml:trace contextRef="#ctx0" brushRef="#br0" timeOffset="142626.6915">29117 2268 2420,'1'0'26,"-1"0"15,2 3 20,1 11 12,1 15 13,2 14 15,0 14 17,5 16 22,1 13 10,-5 12-11,-1 2-1,-3 2-12,-1-5-19,-7-8-12,2-13-10,-6-5-16,0-11-17,2-13-34,1-10-54,4-10-69,2-12-200,0-31-414,-3 13 0,0-6 0,-6-2 0</inkml:trace>
  <inkml:trace contextRef="#ctx0" brushRef="#br0" timeOffset="142953.4544">28984 3235 2288,'0'-1'127,"0"1"32,0 1 9,0 6 5,3 6 4,3 5 5,8 5 3,2 5 7,4-4 15,5 1-79,-2-4-11,3-7-14,-1-6 1,2-4 8,0-5 1,0-5-1,0-9 2,-4-9-7,1-6-13,-6-13-26,-4-5-12,-5-5-24,-5 0-22,-4 11-70,-1 9-70,-7 20-85,5 14-202,-4 10-444,-4 17 0,-1 8 0,6 10 0</inkml:trace>
  <inkml:trace contextRef="#ctx0" brushRef="#br0" timeOffset="144001.4409">29768 9518 3423,'0'0'87,"0"0"21,0 0 36,0 7 9,0 3 4,0 7 3,0 9 3,3 14 0,0 5 1,3 6-73,0 9-15,-1-1-23,2 0-30,-4 0-11,-1-6-1,-1-2-3,1-8-3,-1-5 2,2-4-2,-1-5 0,1-4-5,0-4-10,0-4-38,-1-5-22,-1-6-44,2-5-54,0 0-102,9-9-217,-6-3-283,0-10 0,9-11 0,-3-10 0</inkml:trace>
  <inkml:trace contextRef="#ctx0" brushRef="#br0" timeOffset="144565.0359">30027 9010 2168,'0'-7'185,"0"3"22,0-2 17,0-1 6,0 3 1,0 4 0,0 0 25,0 0 33,3 6 15,10 6-138,9 10-29,14 9-7,15 15 2,6 8 1,8 11 7,-3 10 18,-16 9 35,-16 8 33,-16 7-6,-19 3 4,-19 4-9,-6-4-5,-7-2-23,-3-6 0,3-6-1,2-9-18,9-7-58,2-9-65,7-10-11,1-8-11,6-10 0,1-8-2,6-10 9,0-4-5,1-7-18,-1-4-4,2-1 2,-2-4-20,3-2-52,-2 4-82,-1-1-56,3-1-82,-1-1-98,-2 0-106,6-4-261,-3-2-310,0-1 0,0 1 0,-5-4 0</inkml:trace>
  <inkml:trace contextRef="#ctx0" brushRef="#br0" timeOffset="159815.5674">28281 9520 591,'3'0'125,"3"0"33,2 0 31,2 0 35,-2 0 29,-3 0 18,-2 0 15,-2 0 11,-1 0 13,0 0-70,0 0-32,2 0-30,-2 0-25,0 0-33,0 0-27,1-3-17,1-2-10,-2-1 0,1-3 1,-1-3-3,0-1 1,0 1-2,0-1-6,0-1 1,0 0 0,0 0-3,0-2-4,0-1-9,0 3-7,-1 0-4,-2-1-8,-2 1 0,-1 0-1,-2-3 0,-2 3-1,2-2 2,-4-3-2,-1-1 0,-1 3-7,-2-5-5,-5-3-2,3 2 1,-5 0 1,2 0-3,4 0-4,-4 0 1,6-3 0,-3 4-1,3-2 2,-7-4-3,-1 7-1,-4-5-1,-5-2-2,-7 5 9,-3-4-6,-2 2 0,-3 4-2,-2-3 1,4 5 0,-2 0-2,-1-1 0,0 0 3,-5 2-2,1-2-4,-4 1 4,-4-1 3,-2 1-1,-1-1 0,1 1 3,1 1-1,2 0 2,3 4-2,5-1-2,-2 2 4,2 2 0,1 3 0,-1-2 2,-1 1-4,0 1-2,-5-1 2,-3 3-3,1 0 1,-4-1 2,0 3 0,-3 0-3,3 0 1,0 0 3,-1 0 0,3-1-2,-3 1 1,-2 1 2,1 1-3,-1 2 0,-3 0-2,0 0 3,1 0-5,0 0 1,1 0 0,2 1 1,3 2-1,1 0 0,3 2 2,1 1-3,6-1 4,-3 2-2,3-1 1,1 4-4,0-3 2,2 2-1,4-1 5,0 1-5,4 2 2,4 0 2,4-1-6,2 4 3,5-2 0,-1 4 2,-4-1 0,2-1-2,-4 4-1,-3 0-1,2-4-1,2-2 1,2 2 4,2-1-5,6-1 3,3 3-3,0 1 2,1 1 0,2 2 0,2 1 8,-4 0-2,0 2 0,1 2-5,-2-1 6,0 0-2,-2 0 2,2-1 0,0 2-1,0 1 0,2 1-7,2 0 1,1 4 1,3 0 3,-3 3-4,4 1 3,-3 0-1,3 4-3,3 2-1,-2-2 1,1 2 1,4-1 5,-2-1-3,2 0 0,3-1 4,0 1-4,0 0 4,0 1 2,0-3 1,0 5 2,0-3 1,0 3-1,0-3 3,3 3 2,2 2-2,2 1 3,2-1-2,2 6 6,4-3-2,0-2 0,1 4 1,-2-2 1,4 2 1,1 0-2,0-4 0,2 1 1,3-1-2,-3-1 0,6 1 1,0-2 4,0 3-4,0-3 3,3 0 2,2 1 1,1-2 3,2 0 1,5 0 0,-1-2 3,7 0-1,5-3-2,1 0 5,7-2-2,1 0-7,0-1 4,2-4-4,3 0 1,0-4-1,1 1-2,3-1-4,3-1 3,1 2-4,6-5-4,2 2 7,1-3-8,4 1 1,-1-2-4,-2 4-1,-3-3-2,4-4-1,-4 3-1,4-5 0,1 1-1,3-3-1,-1-4 1,-4-1-2,-4-5 0,-3 1 1,-3-6 3,-4 1 2,3-2 1,-1 1 1,-3-5 2,0-1-2,-1 0-1,-1-2 3,0-4-1,-1 3 0,-2 1-3,0-6 2,-4 2-2,0-5-3,-2 4 0,0-3 0,0-1 1,-3 3 1,4 5 0,-7-2 0,2 0 1,-7 3-4,-4 0 5,-9-2 1,-1-1-3,-6-1 1,-4-2 1,-4 1 3,0-4 6,0 3-2,-3 2 1,-2-1-1,1 0-6,2 2 2,0-2 2,2-2 3,-3 0-1,-4-3-6,4-3-2,-3-1 3,1 0-2,3-4 1,1 0 0,-1-3 5,0 0 1,-1-1-2,-3-1 3,0 0 14,0 2-9,-3-1 7,-3 1-4,2 1 3,-1-4 10,1 1-10,-1-1-6,-2-1 5,4 0-4,-5 3-7,-1-3-2,-1 4-2,-1 0 7,-2 1-3,2-1-14,-1 1 9,0-1 6,-1-3-3,-1-1-1,-1 0 3,-4-4 0,1 2 0,-2 2-2,1 2 1,-4-1 11,5 2-7,-1 4-7,-1-4 3,-1 6-2,3-2-1,0 2 3,0 1-6,-2 1 1,1 0-9,-2 0 7,1 4-6,-3 1 19,1 0-1,1 3 10,-4 0-12,2 0 4,-1 2 0,-3-2 6,0-1 17,2 3-9,-1-2 7,2 3-2,0 0-2,3 3-9,0-1 16,3 6 1,1-5 0,-1 6-5,0-2-7,-1 2-4,-1 0 1,2 1-12,-3-2-3,-1 0 0,-1 1-1,-2-1-2,-1 2 5,-4-3 0,5 0-4,-4-1 9,5 1-8,3 0-1,-1-1 7,2-1-1,0 2-12,1-1 6,-4 1-28,2-1-179,0 2-202,-6-36-980,-18 33 0,-42-12 0,-65-7 0</inkml:trace>
  <inkml:trace contextRef="#ctx0" brushRef="#br0" timeOffset="170951.6504">22386 10725 1772,'0'0'48,"0"0"17,2 0 30,-2 0 32,0 0 28,0 0 20,0 0 12,0 0 6,0 0-4,0 0-29,0 3 17,0 4 1,0 14-20,0 6-24,0 11-26,2 5-15,-2 3-12,3-3-3,0-6 6,-2-5-11,4-5-24,-2-12-13,-3-3 11,2-8-5,-1-2-2,-1-5 0,0-4-2,3-8-3,-3-7-5,0-16-5,0-6 0,0-10-6,0-1-17,0 1-9,0 7 3,3 7-5,4 8 0,4 4 1,4 7 1,3 0 6,2 2 2,3 2-1,-1 3-4,4 2 1,-4 7-4,-2 3 1,-1 3 2,-1 5 0,-4 3-2,-3 5 1,-6 4 0,-2 6 5,-6 2 11,-7 6 8,-10 3 9,-8 3 2,-7 2 0,-1-5-1,8-2 2,5-8 4,11-7 5,6-7 0,4-7-6,2-3-7,6-4-2,5-7-1,2-1 0,11 0 4,6-3 3,5 4-1,4 6-7,0 4-8,-3 5 1,1 12 0,-9 4-4,2 7-3,-7 2-4,-2 4-17,-6-5-12,-3 1-24,-2-6-35,-1-3-72,-4-5-127,7-10-653,2-1 0,-4-5 0,5-7 0</inkml:trace>
  <inkml:trace contextRef="#ctx0" brushRef="#br0" timeOffset="171651.8632">24805 10660 887,'2'-3'148,"-2"3"38,1-2 14,-2-2 8,-5 4 15,-3-1 21,-8-1 18,-4 5 19,-5 3 12,-2 5-81,-4 7-31,-1 4-17,-4 9 2,1 2 7,4 7-5,6 1-12,8 2-12,9 0-9,6-1-7,6-4 0,9-4-3,6-5-18,6-6-11,8-9-12,1-2-9,2-9-7,1-1-10,-6-4-8,-6-1-5,-6-3-17,-6 0-11,-9 2-5,1-1-20,-4 0-27,0 5-52,0 0-71,0-2-37,0 2-75,0 0-121,0-7-470,0 7 0,0 0 0,3-2 0</inkml:trace>
  <inkml:trace contextRef="#ctx0" brushRef="#br0" timeOffset="172675.0885">28182 11412 1743,'0'-2'117,"0"-1"2,0-1-2,0 0-2,0 1 12,0 3 18,4 9 18,2 8 15,1 12 10,-1 10-94,-2 9-19,-4 3 0,3 0 6,-6-4 7,6-4 1,-6-9 2,0-8 17,3-9 3,-4-10-3,-1-3 2,2-10 0,1-9-5,1-11-4,1-11-6,0-13-12,0-12-19,6-5-32,3 0-20,8 1-4,8 8 0,5 7-3,2 10 1,1 8 1,-3 11-1,-7 9 4,-2 9-3,-5 4-3,-2 9 4,-5 4-4,6 8-3,-7 1-2,-5 8 5,-2 0 4,-5 4 5,-15 3 1,-6-1 3,-11 0 2,-11-2-3,-2-3 5,5-10 2,12-8 21,11-3 18,14-6-3,4-4-6,10 0-3,8-1 0,8-4-2,14-3-3,12 3-3,6 3-1,1 0-18,-2 7-24,-3 7-6,-1 5-13,-11-1-25,-3 3-35,-7 1-58,-8-3-63,-5-5-121,25-4-589,-30 4 0,0-8 0</inkml:trace>
  <inkml:trace contextRef="#ctx0" brushRef="#br0" timeOffset="173247.6015">30317 11044 1586,'-10'-2'91,"-4"-3"20,-5 0 21,-4 1 24,2 3 26,-3 4 20,-9 6 17,-5 5 18,-8 9 16,-3 9-50,-2 4-20,9 6-12,6 5-17,13-1-22,9 0-25,9-4-19,8-2-13,9-8-14,11-3-15,10-12-12,13-2-6,4-10-7,6-2-5,-4-5 0,-4-3 0,-10-4 1,-11-3-1,-10 0-3,-10-1 1,-5 3-6,-4 0-8,0 5-28,2 2-21,-4 3-13,-3-1-53,-1 5-65,-1 1-148,-3-21-437,0 28 0,-6 1 0,-3-6 0</inkml:trace>
  <inkml:trace contextRef="#ctx0" brushRef="#br0" timeOffset="176566.8512">24670 9561 320,'0'-4'19,"0"3"-24,0-1-17,0 0-40,0 2 0,0 0 0,0 2 0,0-2 300,0 0-226,0 0 16,0 0 5,0 0 0,0 0-4,0 0-23,0 0 2,0 0 23,0 0 19,0 0-26,0 0-86</inkml:trace>
  <inkml:trace contextRef="#ctx0" brushRef="#br0" timeOffset="177648.4997">24433 12017 264,'0'-2'8,"0"-1"0,0 1 0,0-1 5,0 0 3,0 0 5,0 2 7,0-1 4,0 2 4,0-1-5,0 1 1,0 0 3,0-1 3,0 1-6,0 0-3,0 0-6,0-2-9,0 2-7,0 0-2,0 0 2,0 0 7,0 0 2,0 0-1,0 0 2,0 0 0,0 0 0,0 0-4,0 0 2,0 0-2,0 0-5,0 0-11,0 0-7,0 0-1,0 0-5,2 0-14,-2 0-54,3 0-51,-3 2 0,0 0 0,3 1 0</inkml:trace>
  <inkml:trace contextRef="#ctx0" brushRef="#br0" timeOffset="185961.1767">19411 12225 1117,'1'0'121,"-1"0"16,0 0 12,3 0 12,-6-2 8,6 2 9,-3 0 6,0 0 20,0 0 32,1 3-58,2 6 9,6 9 15,2 12 9,4 15-3,0 10 0,3 8-4,-4 2 0,-2-3-13,-3-5-29,-5-9-29,-1-7-20,1-14-20,-4-7 0,0-9 2,0-7-5,0-5-4,0-7-6,0-9-10,-7-7-8,0-10-14,-4-5-18,-4-7-17,6 0-25,1-2-9,1 2-5,6 0-5,1 5-2,3 3 2,4 6 5,4 10 4,-1 0 7,5 6 2,0 8 4,0 3 4,1 2 1,1 6 7,7 10 0,-2 8 3,0 11 1,2 7 0,-3 7 2,-6-1 3,-5-5 0,-3-4-3,-7-7 3,0-8 2,0-5 5,0-7 6,0-5-1,0-4-1,0-12-5,3-10 1,3-13-5,8-8-3,11-4-5,5 2-4,2 10-2,0 7-8,-5 12-1,-5 11 1,-7 3 3,2 7-2,-7 9 6,1 6 3,-4 9 3,1 7-2,-4 10 0,2 5 0,-4 2-1,4 4-18,-2-3-32,2-3-58,-1-5-125,8-10-270,-7-10-439,0-10 0,4-15 0,4-13 0</inkml:trace>
  <inkml:trace contextRef="#ctx0" brushRef="#br0" timeOffset="186337.8026">20298 12439 2087,'-1'0'120,"-4"0"34,-1 4 26,3 8 13,2 5 9,-1 12 4,4 11 6,-1 6 2,1 1 8,4-1-87,4-2-4,2-8-19,2-12-8,2-8 2,1-12-4,0-4 1,2-12-5,3-8-2,1-6-20,3-12-31,-4-8-40,-1-2-24,-5 3-27,-7 9-34,-5 8-46,-3 10-56,-1 9-100,0 3-153,0-11-311,0 15 0,0-1 0,2 0 0</inkml:trace>
  <inkml:trace contextRef="#ctx0" brushRef="#br0" timeOffset="186618.5044">20806 12101 2017,'0'-5'112,"0"2"18,0 2 37,0 7 25,4 17 15,0 16 4,-1 17 4,3 14 0,-1 10 2,-3 4-114,-2 3-7,0-7-42,0-3-60,0-11-83,1-13-107,9-16-185,-1-12-271,2-17 0,5-13 0,4-19 0</inkml:trace>
  <inkml:trace contextRef="#ctx0" brushRef="#br0" timeOffset="187157.363">21105 12133 1562,'0'-5'148,"0"-1"-5,0 2 37,2 2 35,-1 12 23,5 19 5,1 17 4,2 17 1,-2 13 2,-3 10-135,0 1-19,-4-4-7,-1-11-43,1-7-54,1-18-75,-1-11-68,0-15-171,-4-25-329,0 0 0,-3-13 0,-5-15 0,-6 6 2910,3-6-2550,-4-12 90,4 10 64,1 10 33,6-3 26,2 21 50,2 0 70,4 4 69,7-3 171,9-2 31,6 2-31,17-1-75,11 0-46,5 3-21,-5 3-15,-5 0-26,-16 3-8,-14 3 2,-9 2-1,-6 1-10,0 5-22,0 2-14,0 3-13,3 3-3,0 5-15,2 2-29,2 7-47,5-6-72,0 2-111,11-17-190,-10 4-217</inkml:trace>
  <inkml:trace contextRef="#ctx0" brushRef="#br0" timeOffset="187650.9031">21588 12614 2299,'0'0'121,"0"0"23,2 11 21,1 5 13,4 14 1,2 13 2,0 15 0,4 7 1,-7 7-6,-2-1-99,-3-5-30,1-4-26,-4-11-17,2-16-10,0-11 2,-3-13-5,-2-13 0,2-14-1,-7-16 0,7-14 3,-3-16-11,3-19-2,1-4-2,2 1-5,0 9 2,2 6 7,2 17 3,4 11-3,5 10 8,1 13 7,6 10 13,-5 5 4,-2 12 4,-2 5 2,-7 10-2,-2 6-3,-7 3-4,-7 4 5,-7-2-4,-4 2-18,-7-5-9,7-7-7,5-12-60,9-8-140,23-19-480,-5-11 0,14-11 0,7-15 0</inkml:trace>
  <inkml:trace contextRef="#ctx0" brushRef="#br0" timeOffset="187886.2671">21866 12251 1765,'2'0'110,"0"4"31,3 3 36,1 10 22,2 9 12,0 20 8,0 15 1,-2 11 2,-3 6 0,0 4-60,-3-3-59,-3-10-44,3-7-62,3-16-79,-3-13-84,10-18-164,1-15-315,8-7 0,3-16 0,4-16 0</inkml:trace>
  <inkml:trace contextRef="#ctx0" brushRef="#br0" timeOffset="188074.5744">22063 12625 2274,'0'-3'82,"0"3"28,-1 3 27,1 5 18,1 7 8,1 8 2,1 10 1,0 6 0,2-2-15,-1 4-79,-1-8-81,1-4-165,16-16-517,-10 1 0,4-9 0,10-10 0</inkml:trace>
  <inkml:trace contextRef="#ctx0" brushRef="#br0" timeOffset="188311.8552">22408 12553 2662,'-9'0'98,"-10"2"30,-7 5 14,-9 7 7,1 13 11,-4 15 4,2 15 1,9 6 3,10 1 0,8-4-53,12-10-48,10-11-56,7-12-57,14-10-98,30-10-657,-13-7 0,3-8 0,7-13 0</inkml:trace>
  <inkml:trace contextRef="#ctx0" brushRef="#br0" timeOffset="189831.1976">24285 12704 2625,'0'-2'130,"0"0"19,0 2 8,0-3 4,0 3 24,1 3 23,2 8 14,6 14 2,2 11 8,-2 13-107,0 6-17,-4 2-14,-1-5-2,-3-4 4,1-8-15,-1-9-11,-1-9 15,3-10 2,-1-5-6,1-10-2,0-11-3,-2-9-2,1-10-8,-2-10-11,-2-15-10,2-3-12,0 1-27,0 7-2,0 5-3,3 13-2,2 11-1,8 8-3,4 5 4,6 4 1,-1 5 1,2 4 5,-3 5-3,3 7 2,3 3 0,2 5 1,1 0 1,2 0 1,-4-2-2,-4 0 0,-10-2 4,-5 5-3,-6 5 3,-3 1 0,-3 5 4,-3 0 1,1 5-1,2-3-1,0-1-2,2-6-10,1-5-34,1-8-49,1-9-116,2-2-201,8-20-618,4 1 0,4-10 0,11-13 0</inkml:trace>
  <inkml:trace contextRef="#ctx0" brushRef="#br0" timeOffset="190173.619">24984 12593 2086,'-3'-2'134,"-3"0"20,-3 1 36,2 6 31,1 3 23,3 8 16,3 6 8,4 7 7,4-3 2,2-1-98,2-6-7,6-5 0,-3-6-23,0-5-26,-2-6-22,3-8-18,-7-1-39,0-11-37,-3-3-32,-6 0-51,-3-3-46,-6-1-40,4 9-112,-2 3-80,-2 7-83,3 8-64,3 0-136,-5 18 0,4 7 0,-2 6 0</inkml:trace>
  <inkml:trace contextRef="#ctx0" brushRef="#br0" timeOffset="190406.1775">24956 12904 1761,'0'8'209,"0"-1"44,1-1 41,-1 1 29,0-5 29,2-3 16,4 0 7,1 1 5,10 0 3,8-5-153,13-1-60,12-3-81,10 0-112,3-3-145,10 5-280,-19 2-461,-10 4 0,-12-1 0,-6 2 0</inkml:trace>
  <inkml:trace contextRef="#ctx0" brushRef="#br0" timeOffset="190899.5928">26205 12749 1685,'-8'11'209,"-3"4"36,-5 5 10,2 6 11,7 0 6,4 0 3,3-3 14,3 2 18,12-7 16,0-6-159,9-4-34,8-8-35,3-1-11,-1-10-6,-1-6-3,-7-4-3,-7-4-11,-11-4-21,-8 1-15,-12-1-12,-9 3-8,-14 6-19,-3 6-26,-5 12-34,5 2-43,7 5-33,15 3-103,9-5-3,7 0-38,18-3-98,26-9-283,2 1 0,13-7 0,15-8 0</inkml:trace>
  <inkml:trace contextRef="#ctx0" brushRef="#br0" timeOffset="191251.7478">26658 12422 2200,'-9'-8'170,"-6"0"10,-2 4 16,-4-1 16,0 10 19,7 13 12,5 11 25,2 9 2,6 14 4,2 12-152,5 4-16,1 4-7,4-6-17,2-8-14,-2-6-12,-5-12-5,-3-5-19,-3-8 1,-3-10 4,-3-9-1,0-3 2,-2-13-6,-5-10-1,4-13-7,6-9-7,3-6-13,6 5-9,9 8-15,9 12-52,9 12-96,15 5-148,14-10-590,12 11 0,12 0 0,7-7 0</inkml:trace>
  <inkml:trace contextRef="#ctx0" brushRef="#br0" timeOffset="191503.234">27550 12605 3177,'-26'0'59,"-5"5"11,-11 7 4,-2 5 11,12 6 10,10 10 12,7 10 2,9 3 3,5 4 1,6 0-68,7-2-24,11-12-50,5-4-99,13-13-186,7-34-405,4 15 0,3-12 0,7-12 0</inkml:trace>
  <inkml:trace contextRef="#ctx0" brushRef="#br0" timeOffset="191795.7121">27762 12772 2582,'-9'3'116,"-3"9"14,-1 2 8,-1 10 15,11-2 6,0 6 6,9-3 5,0 0 3,7-3 7,1-7-82,6-6-26,1-5-10,3-6-13,3-7-19,-6-5-14,-4-9-17,-9-8-14,-9-1-5,-17-5-11,-1 7-15,-6 5-39,0 11-80,2 5-172,11-11-381,3 17 0,9 0 0,15-3 0</inkml:trace>
  <inkml:trace contextRef="#ctx0" brushRef="#br0" timeOffset="192050.2754">28024 12443 2184,'-3'-8'128,"2"4"28,-1 2 28,1 4 9,4 13 14,3 11 14,1 9 2,0 11 2,3 9 0,-4 5-99,-3 3-27,-2-3-52,-1-1-61,0-5-60,2-8-119,8-17-152,1-23-373,5 3 0,9-11 0,5-12 0</inkml:trace>
  <inkml:trace contextRef="#ctx0" brushRef="#br0" timeOffset="192833.7722">28248 12746 2038,'0'0'108,"0"0"37,0 6 15,0 7 9,0 6 5,2 9 0,4 6 3,0-1 3,3 0 3,4-4-68,0-8-32,1-5-31,0-9-13,4-4-14,-1-7-14,5-12-17,-2-4-14,-5-13-17,-2-9-27,-5-6-4,-7 2-21,-1 5-57,2 8-163,1 8-309,0 16 0,0 4 0,7 4 0,-1 16 2732,4-7-2416,0-5 94,-4 6 104,2-1 84,-8-12 71,4 16 23,-1 2 26,0-1 60,0 7 162,8 8 57,-4 2-45,0 8-77,3-1-89,-7 0-69,0-6-47,-3-5-12,-3-8 19,0-9-2,0-5 0,0-8 0,0-6-1,0-13-4,0-7 0,2-8-3,3-2 2,0 1-9,1 8-33,3 11-5,1 9-3,0 8 0,5 6 2,0 11-3,3 1 1,-2 6 3,1 1-4,-10-2 3,-4-4 3,0-8 25,-6-1 6,3-2 9,0-10 1,3-2 8,-3-12-1,8-9 1,8-7-4,4-5-8,7 7-2,2 6-20,-10 13-8,-5 10-8,-7 13-4,-7 11-7,0 12-8,0 5-28,-4 7-25,8 1-51,-8-7-82,8-7-97,7-12-128,0-9-193</inkml:trace>
  <inkml:trace contextRef="#ctx0" brushRef="#br0" timeOffset="193268.1537">28987 12763 1879,'0'-8'137,"0"2"13,0 3 24,3 3 14,0 3 6,3 16 3,3 4 2,-4 2 1,-2 6 2,0 1-134,-3-4-1,0-5-12,0-3 4,1-8 13,-1-6 5,0-3 7,0-8 1,0-10 0,0-9 3,0-12 2,5-8 0,8-2 8,4 3-20,7 7-22,6 8-16,0 12-4,-6 9-6,-2 7-2,-6 9-2,-5 8-1,-3 10 1,-2 7-6,-1 6-8,1 0-3,7 1 2,0-2-11,4-7-26,2-9-59,-3-4-104,11-9-234,-15-7-419,5-8 0,-2-12 0,9-8 0</inkml:trace>
  <inkml:trace contextRef="#ctx0" brushRef="#br0" timeOffset="193529.4656">29592 12746 2551,'-6'0'62,"-3"0"7,-1 0 2,-3 3 4,0 8 10,-1 10 8,3 7 8,3 9 2,3-4 1,2 7-53,11-8-7,1-5-9,4-5-3,-3-8-6,3-3-36,-9-10-66,-4 2-85,-8-7-155,-21 4-271,-16-3 0,-20 3 0,-22 0 0</inkml:trace>
  <inkml:trace contextRef="#ctx0" brushRef="#br0" timeOffset="194026.186">30513 12460 2630,'-1'1'112,"-1"4"32,1 1 35,1 7 28,-2 6 23,5 5 5,3 8 3,0 9 3,3 0-1,2 2-74,-5-5-52,-3-6-73,1-4-93,-4-7-143,9-13-269,-6-4-349,5-7 0,5-6 0,7-14 0</inkml:trace>
  <inkml:trace contextRef="#ctx0" brushRef="#br0" timeOffset="194427.2023">30709 12537 2873,'0'-7'73,"0"4"14,0 0 29,0 3 11,1 6 9,2 11 7,2 9 3,1 4 1,0 9 3,1-1-74,-1 1 2,-3-9-2,-1-4 8,-1-9 31,-1-8 2,0-6-2,0-6-1,0-12 0,2-13-1,2-11-3,11-9-1,8-6-8,13 7-37,8 10-36,2 15-9,-8 15-3,-8 8-2,-8 12 1,-8 8-4,-8 4 6,0 7-2,3 2-9,-4-1-17,2-1-40,4-1-79,7-2-105,6-5-230,-2-14-461,3 2 0,2-12 0,4-9 0</inkml:trace>
  <inkml:trace contextRef="#ctx0" brushRef="#br0" timeOffset="194688.6594">31655 12121 2487,'0'-3'127,"0"1"31,0 12 18,3 5 28,0 16 10,3 20 4,2 14-2,4 10 2,-3 3 4,0-3-79,0-6-76,-3-9-70,-3-10-74,-3-9-161,0-25-588,0-2 0,3-8 0,6-15 0</inkml:trace>
  <inkml:trace contextRef="#ctx0" brushRef="#br0" timeOffset="195079.4074">32005 11997 2074,'-7'-3'133,"-2"2"25,-10-1 9,-2 2 3,0 6 0,1 5 2,6 3-2,6 3 1,5 5 0,3-1-95,1-1-32,5 0-26,3-1-8,0-5-2,3 1 2,3-5-2,-4 1 3,2 2-3,-4 2 1,-4 3-5,-2 0 0,-3-1-3,-3-1-8,-3-3-22,-2-3-26,-2-3-43,4-5-101,3-7-129,1-5-282,2-7 0,3-9 0,5-8 0</inkml:trace>
  <inkml:trace contextRef="#ctx0" brushRef="#br0" timeOffset="195317.7675">32185 11814 2430,'-3'5'118,"0"5"25,1 4 14,1 12 11,1 9 1,0 13 0,1 7 1,-1 4-4,0 1-13,0-10-108,0-5-70,0-11-94,2-9-114,17-14-469,-14-6 0,0-5 0,1-11 0</inkml:trace>
  <inkml:trace contextRef="#ctx0" brushRef="#br0" timeOffset="195471.3596">32141 12080 2554,'-3'-7'146,"0"0"10,2-4 6,-2 3 18,3 4 4,6 4 12,6-3 0,15 6-18,17 1-62,17 4-289,13-8-606,-5 8 0,-9 1 0</inkml:trace>
  <inkml:trace contextRef="#ctx0" brushRef="#br0" timeOffset="196115.5137">32293 12564 2972,'2'6'68,"1"4"13,0 3 6,3 4 3,-1 1-2,-1 5 1,0 0 2,-1 3-1,-1 0-4,1-6-39,0-8-21,-3-4-10,0-6-7,0-4 2,3-9 1,-3-3 4,0-10-1,0-10 0,0-5 9,3-2 28,0 5 13,3 6 9,1 6 3,4 7-2,4 10 1,5 3-5,5 4 4,2 7-3,-1 7-6,-5 1-26,-9 7-20,-6 5-7,-3-1-4,-3-8 0,-3 2 11,3-8 19,0-3 26,0-5 16,0-3 1,0-6-3,6-5 2,7-8-2,6-7-9,8-8-5,6 1-23,-3 5-18,-7 8-35,-7 9-11,-7 7 2,-9 10 0,0 7-3,0 8 1,0 4 8,0 8 1,-3-3 6,3-1-29,0-4-28,0-3-42,3-6-78,12-8-188,6-12-536,8 3 0,14-6 0</inkml:trace>
  <inkml:trace contextRef="#ctx0" brushRef="#br0" timeOffset="196502.0698">32888 12552 2206,'-30'-7'132,"-5"1"25,-4 2 16,-3-1 13,16 8 14,8 3 19,12 7 11,3 4 5,3 3 7,6 3-93,3-2-32,6-3-23,2-1-13,7-8-8,3-6-16,-3-3-18,0-6-18,-3-6-21,0-9-20,-6-4-11,-6-2-5,-4 2-8,-2 4-12,-3 11-6,0 4 4,0 9-1,0 6 8,0 5 15,0 9 15,0 3 8,1 2-3,5 2-6,8-2-37,1 0-121,9-11-133,-2-17-393,1 5 0,-3-7 0,-1-10 0</inkml:trace>
  <inkml:trace contextRef="#ctx0" brushRef="#br0" timeOffset="196779.4797">32978 12110 1485,'0'2'105,"3"7"30,0 9 24,4 11 14,6 8 18,3 18 16,8 7 3,-3 2 1,0 0 2,-7-4-62,-5-6-41,-9-8-36,-2-5-58,-1-12-66,-1-5-42,4-14-149,-1-10-80,4-9-226,-3-9 0,-2-6 0,-6-9 0</inkml:trace>
  <inkml:trace contextRef="#ctx0" brushRef="#br0" timeOffset="197325.6155">32975 12461 1669,'-3'0'128,"0"0"32,3 0 29,-3 0 15,9 3 11,9 1 18,5 0 9,13 2 6,10-2 2,0 1-97,-6 0-29,-7 1-29,-10 1-25,-11 2-7,-5 7-10,-4 1-13,-4 5-10,1 5-8,0-1-2,0 1 0,1-2 0,1-7-2,1-4 9,0-6 8,-2-3 1,-2-7-3,-2-6 4,-3-10 1,0-8-2,-1-12 0,2-4 4,5-2 1,1 7-14,2 5-18,2 7-3,6 9-1,6 3-2,6 5 1,8 5 1,5 2 1,-7 1-15,-5 0-7,-3 1-1,-7 4 1,-10 1 1,2 5-1,-3 3 3,0 9 6,-1 4-2,1 10 2,-2 6 8,2 1 5,-1 2 0,1-4-6,0-6-14,0-8-39,0-8-74,4-9-181,-1-34-507,6 15 0,-4-6 0,4-5 0</inkml:trace>
  <inkml:trace contextRef="#ctx0" brushRef="#br0" timeOffset="197507.1253">33401 12492 2248,'0'0'134,"0"4"19,0 5 7,0 4 0,10 4 4,2 5-1,9 3-9,8-2-41,7-3-108,-4-8-234,-2-24-416,-11 14 0,-7-4 0</inkml:trace>
  <inkml:trace contextRef="#ctx0" brushRef="#br0" timeOffset="197671.6876">33541 12518 2516,'-24'3'148,"-9"4"19,-10 6 16,-6 10 7,1 6 1,7 11-5,2 5-47,4 6-131,19-8-753,-22 6 0,-1-6 0,-9-4 0</inkml:trace>
  <inkml:trace contextRef="#ctx0" brushRef="#br0" timeOffset="198767.7558">24235 13827 3666,'0'-5'74,"0"2"2,0-1-2,0-1-1,0 3 4,0 2 1,0 0 0,0 0 8,0 2 8,0 3-50,2 0 8,-2 3 18,0 6 22,0 3 16,1 4 2,-1 7-2,6 5 2,-2 1-10,2 7-12,2-3-11,-2-1-33,0-3-45,-2-8-55,1-7-63,-3-6-133,11-11-738,-9 0 0,-1-6 0,1-9 0</inkml:trace>
  <inkml:trace contextRef="#ctx0" brushRef="#br0" timeOffset="199607.5911">24695 13808 922,'0'0'114,"0"0"44,0 0 28,0-3 21,0 3 18,0 0 15,0 0 10,0-2 6,0 2 3,0 0-76,0 0-38,0-1-46,0 1-32,-2 0-21,2 0-17,-2 0-14,2 0-10,-1 0-3,2 0 8,-1 0 15,-1 0 7,1 0 9,-2 0 12,2 0 9,-2 0 3,4-1 0,-4 1-2,2 0 0,-3 0-9,-1 0-9,-4 0 3,0 0 12,-8 0 1,4 1-1,-6-1 1,0 6 7,1 1 17,4 0 2,1 5 1,4 3-5,5 1-8,-1-2-19,4-2-4,4 1-4,2-5 4,4 0-4,3 1-12,4-2-2,2 3-3,-1-4 2,3 5-5,-3 1 0,-4 4-4,-1 1-6,-4 0-6,-6 2-5,-1-2-1,-4-3-2,-5-2 2,-7-1-1,-2-5-1,-11-3-1,-2-1-27,-3-2-49,4-5-117,13-8-247,6 1-477,7-5 0,20-4 0,15 3 0</inkml:trace>
  <inkml:trace contextRef="#ctx0" brushRef="#br0" timeOffset="199984.3475">25214 13934 2706,'10'4'142,"6"6"18,5-1 28,5-1 16,-1-4 6,1-3 2,-1-3-6,-5-4-31,1 1-42,-9-6-144,-6-2-28,-3-3-18,-10-1-21,-8 2 3,-2 3 14,-6 5 21,-4 4 20,2 6 40,2 5 47,4 3 28,5 4 6,7 7 2,2-1-11,2 2-39,9 2-49,6 0-48,14-4-63,10-1-95,16-8-157,19-8-396,-6-2 0,4-8 0,-6-8 0</inkml:trace>
  <inkml:trace contextRef="#ctx0" brushRef="#br0" timeOffset="200442.0457">25720 13834 2795,'-15'-1'143,"-6"-1"16,-6 4 6,-1 6 6,9 5 0,4 10 4,6 0 3,8 2 3,5-2 1,5-5-115,6-2-26,4-6-14,3-4-2,2-3-6,3-6-1,-6-4-2,-1-2-3,-4-4 0,-5 1 9,-5 1-1,-6 6 7,0 2-4,-3 11-1,-3 11 0,-3 14 1,-8 12 2,-1 16-6,-3 5 4,-3 3 4,0-7 32,7-8 24,1-15 11,5-10 22,5-11 5,2-13-1,8-5-1,8-9-13,12-11-23,14-8-36,18-2-71,10-3-87,5 4-101,1 7-196,-7-27-598,-11 35 0,-14-1 0,-10 1 0</inkml:trace>
  <inkml:trace contextRef="#ctx0" brushRef="#br0" timeOffset="200751.903">26115 13897 2258,'0'9'184,"0"5"30,0 7 31,1 6 12,6 0 7,1 3 3,4 2 4,6-5 4,0-2 9,5-7-138,-1-6-22,-1-9-27,4-4-29,-1-11-13,4-7-22,-1-4-46,2-10-88,-4-3-119,2-3-167,-4 3-105,-3 12-273,-4 9 0,-1 8 0,-1 7 0</inkml:trace>
  <inkml:trace contextRef="#ctx0" brushRef="#br0" timeOffset="201384.0031">26534 13914 2570,'0'0'152,"0"-2"28,0 1 26,-6-1 22,-3 2 6,-3 2 7,-3 4 4,-3 8 3,7 7 3,4 2-119,3 6-32,4-1-27,10-3-25,2-6-18,6-6-6,2-4-4,5-7-7,1-4-10,-4-9-10,2-5-6,-7-8-6,-1-7-10,-6-2 1,-4 2-10,-5 8-6,1 6 2,-2 11 6,-2 11 17,2 6 6,0 5 10,0 9 8,0 4 6,3 4 0,9-3 4,3-1-4,12-4-17,5-7-26,4-6-49,3-7-36,0-10-49,-6-9-29,-4-8-10,-8-8 1,-12-11 2,-6-5 9,-3-7 15,-3-7 22,-6-5 46,2 1 75,-1 2 86,-1 15 42,3 12 5,4 15 28,2 14 44,0 12 35,2 11 24,-1 15 14,4 11 2,4 15-37,-3 8-42,3 1-12,-3 3-3,-1-2-55,-1-3-115,-1-2-126,9-10-272,-7-5-489,-1-11 0,2-18 0,17-11 0</inkml:trace>
  <inkml:trace contextRef="#ctx0" brushRef="#br0" timeOffset="202369.6546">27847 13660 2316,'-2'-14'168,"1"-6"28,-2-2 22,-1 1-1,3 10 1,1 7 10,0 2 29,1 16 31,3 10 26,0 18-118,3 10-40,-4 12-28,3 7-22,-4 1 4,1-2-6,-1-8-18,-1-3-39,2-16-42,-1-9-48,-2-14-76,1-13-53,1-10-38,-4-12-13,1-9-6,-2-15 4,-5-5 13,0-4 29,-5 5 41,4 9 40,1 9 80,8 9 70,0 7 57,8 1 35,14 1 31,13 2 31,17-1 9,13 0-8,5 4-23,-9 2-10,-8 11-6,-18 7-17,-20 9-12,-8 5-17,-11 5-30,-5 4-28,3-6-16,4 1-6,-1-10-8,9-6-4,8-11-4,5-12-2,8-6-8,2-12-7,4-8-22,-6-6-40,-3-5-23,-7-1-18,-11 11-11,-6 9-7,-9 11-85,-8 11-211,-4 8-533,0 0 0,3 3 0</inkml:trace>
  <inkml:trace contextRef="#ctx0" brushRef="#br0" timeOffset="203021.0349">29377 13837 1998,'0'-6'228,"0"0"7,-2 0 29,2 2 43,2 8 16,-2 14 10,3 11 6,3 11 2,2 11-2,5 6-184,-1-4-43,0-2-3,-6-10-18,0-5-25,-4-15 9,-2-7-8,0-10-5,0-8 1,-2-10 5,1-10-5,1-13 5,-2-13-4,4-8-13,1 3-16,3 1-21,4 10 0,7 9 0,4 10-2,4 10-5,4 6 5,-3 7-3,2 4 3,-4 7 1,-3 5-2,-4 7-1,-4 4-3,-5 7 1,-3 3-3,-1 2 3,-1-2-5,-3 2-16,4-3-33,-1-5-70,-1-5-114,4-7-152,3-17-663,6 0 0,3-12 0,11-12 0</inkml:trace>
  <inkml:trace contextRef="#ctx0" brushRef="#br0" timeOffset="203313.2645">30003 13668 2801,'-4'2'135,"-3"0"25,0 6 13,-5 4 12,9 5 8,0 7 12,4-1 12,10 0 19,1-6 21,7-5-90,1-5-32,4-6-22,0-7-12,-6-2-27,0-9-37,-7-4-40,-7-4-43,-4-4-52,-4 1-54,-4 7-74,-2 8-125,10 3-511,-12 11 0,3 10 0,0 5 0</inkml:trace>
  <inkml:trace contextRef="#ctx0" brushRef="#br0" timeOffset="203539.656">29950 13987 3206,'0'2'195,"0"0"22,0-2 15,3 1 4,6-1 2,12-3 6,11 0 0,10-1 2,15-1-5,5 3-168,1-3-181,2 4-201,0-18-682,-5 12 0,0-7 0</inkml:trace>
  <inkml:trace contextRef="#ctx0" brushRef="#br0" timeOffset="204383.4237">31181 13825 1360,'0'0'143,"0"0"30,0 0 19,0 2 16,2-4 13,-2 2 16,0 0 17,0 0 26,0 0 33,0 0-88,-2 0-31,1 0-19,-2 0-15,-2 0-16,-1 0-12,3 0-15,-4 0-18,2 0-24,1 0-31,-1 0-9,2 0-5,-2 0 2,-2 2 9,0 1 8,-4 1 8,-1 3 11,-3 3 11,3 4 10,-2 4 3,8 4 1,2 4-5,1 3-9,7 0-12,7-4-7,4-1-10,0-5-2,1-9-9,4-4-11,-5-3-5,0-8-5,2-5-4,-1-5-10,-4-2-17,-6-6-14,-1-3-12,-7 0-20,-4-2-9,-3 6-11,-4 5-31,1 9-53,-3 3-55,3 5-65,4 5-83,6-5-155,-2-2-275,11 5 0,9-3 0,9 0 0</inkml:trace>
  <inkml:trace contextRef="#ctx0" brushRef="#br0" timeOffset="204757.5912">31476 13474 3001,'-6'-10'115,"-6"1"18,-3 5 10,-4 0 24,3 8 17,2 19 13,4 11 13,7 7 26,3 13 9,3 9-86,2 6-23,4 1-18,1-1-9,-1-5-22,1-7-16,-6-11-5,-1-11 3,-3-8-12,-3-13-1,3-6-5,3-10-5,-3-9-9,0-10-12,0-9-13,1-6-9,4 0-26,1 4-70,5 6-74,8 11-80,16 7-145,22-3-570,6 8 0,8 0 0,7 2 0</inkml:trace>
  <inkml:trace contextRef="#ctx0" brushRef="#br0" timeOffset="205346.3812">32081 13842 3186,'-3'0'83,"1"3"18,-1 6 23,2 8 10,1 6 2,0 9 2,3 2-2,0 6 2,0-7 2,3 1-46,0-8-29,-4-9 8,1-5-20,-3-9-6,0-3-2,-2-10 0,1-7 1,-1-8-3,2-11-3,-3-7-1,6 1-8,7 4-25,4 4-3,6 16 1,1 4-1,5 7-6,-6 3 3,-4 6 3,-6 4 7,-7 5 12,-1 4 3,-4 6 1,2 4 10,0 4 5,3 0 4,11 0 7,8-1 2,11-8-2,9-5-4,1-6-9,-6-6-2,-5-7-3,-10-9-14,-8-6-18,-5-6-15,-6-7-13,-9-2-5,-4 2-6,-6 6-3,-9 6-19,-5 12-21,4 4-28,2 4-35,9 3-30,9 0-42,4 0-77,7-1-143,4-10-333,10 6 0,10-1 0,7-3 0</inkml:trace>
  <inkml:trace contextRef="#ctx0" brushRef="#br0" timeOffset="205843.8354">32618 13825 2364,'0'2'125,"0"2"24,0 2 23,0 6 21,3 4 9,3 4 11,0 3 5,5 2 12,1-1 29,3-2-98,3 0-14,0-7-21,3-2-17,0-9-23,-4 0-13,7-9-18,-6-6-6,-1-6-13,-4-5-27,-7-6-2,-4 3 15,-2 5 0,-2 6 1,-1 9 11,0 5 9,1 4 14,1 6 9,-2 0 4,6 2 15,-2 0 9,9-4 11,0-2 41,8-6 0,5 0 4,0-4-4,-4-7-2,-3-3-15,-5-9-16,-8-3-32,-3-4-64,-9-4-46,-6-2-62,-3 6-26,-5 0-59,-1 12-62,12 9-81,2 6-91,7 3-120,10 0-105,8 8-191,9-5 0,14-2 0,11 2 0</inkml:trace>
  <inkml:trace contextRef="#ctx0" brushRef="#br0" timeOffset="206090.2165">33109 13670 2052,'-5'2'163,"-5"1"24,-4 4 13,-1 4 12,6 2 20,3 8 14,0 2 12,6 1 15,9 1 9,-1-2-109,10 0-32,7 0-26,10 1-9,1 0-20,-1-2-25,-10 2-18,-12-2-14,-17 0-33,-21 1-98,-16 2-227,-25-17-555,-20 13 0,-25-8 0,-14-6 0</inkml:trace>
  <inkml:trace contextRef="#ctx0" brushRef="#br0" timeOffset="206501.6506">28729 14880 4151,'0'0'120,"0"7"34,0 10 7,0 12 6,1 7 2,3 12 1,-1 5 0,0-3-9,5-5-15,-2-6-106,0-11-111,3-8-163,3-13-252,3-5-477,6-13 0,8-10 0,7-11 0</inkml:trace>
  <inkml:trace contextRef="#ctx0" brushRef="#br0" timeOffset="206867.6877">29093 14969 3104,'-2'0'146,"2"4"37,-1 6 24,1 5 5,0 3 4,1 10 2,1 1 0,3 0 3,-2-2-2,2-4-93,0-5-40,-2-8-39,-2-6-21,1-6-8,-2-11-2,3-8-3,0-11-5,4-10-5,4-2 0,10 2-2,2 10-8,7 12 2,1 11-3,3 8-1,-2 8-5,4 7 0,-4 9 1,-5 2 2,-6 7-11,-9 3-23,-7-2-51,-4 5-103,5-5-229,-3-2-456,6-5 0,5-9 0</inkml:trace>
  <inkml:trace contextRef="#ctx0" brushRef="#br0" timeOffset="207338.4552">30224 14884 2308,'0'0'41,"-2"0"37,2 0 66,0 0 46,2 0 19,0-2 13,1 0 12,7-6 9,7 2 14,6-2-26,12-4 9,8 2-30,6 6-61,8-2-46,-1 6-18,-3 10-12,-12 7-16,-16 10-7,-15 9-9,-11 7-11,-14 9-10,-12 2-8,-9 0-3,-14-3-1,-4-5 3,-2-5 0,8-10 10,17-11 9,15-9-5,13-8-1,12-3 0,18-4-1,8-2 0,12 1-2,10 1-22,5-1-57,-2 5-103,-3 0-197,-7-8-617,-11 6 0,-12-2 0,-8-4 0</inkml:trace>
  <inkml:trace contextRef="#ctx0" brushRef="#br0" timeOffset="207796.2144">30850 14683 2943,'0'-1'55,"0"1"22,0 0 23,2 7 6,1 8 1,1 10 3,5 6-2,0 6 2,-1 0 0,2-7-55,-5-4 9,-4-9 11,1-8-9,-2-5 0,-2-1 4,2-10-3,0-5 2,0-11 3,0-5-4,5-9-2,4 4-9,3 4-33,0 9-12,7 6-12,-5 9-5,1 5 1,-1 3-2,2 6-3,-4 6 3,3 3 2,-6 8 2,2 3-30,1-1-53,0 1-77,3-5-114,6-8-134,8-10-321,-1-3 0,9-6 0,0-11 0</inkml:trace>
  <inkml:trace contextRef="#ctx0" brushRef="#br0" timeOffset="208131.9329">31324 14547 2096,'0'-4'113,"2"2"50,-2 4 31,3 6 18,0 8 16,3 13 5,4 3 2,-1 8 1,2 0 2,-4-3-80,-4-5-28,-3-7-49,3-4-26,-6-8-18,-4-3-15,-1-6-3,-7-1-3,-4-6-1,-4-1-3,2 1 1,0 1-7,2 9 0,3 9-6,1 7-1,6 13-26,6 3-58,8 0-148,10-18-601,5 8 0,11-15 0,12-9 0</inkml:trace>
  <inkml:trace contextRef="#ctx0" brushRef="#br0" timeOffset="208847.6026">32013 15209 2350,'3'-1'-30,"-3"-6"-13,0-3 0,3-2 3,-3 5 11,0 0 42,0 4 50,0 2 38,0 5 29,0 3 14,0 5 34,0 8 16,0 5 1,0 4 1,0 0-8,0-4-35,-3-3-30,-1-6-4,0-7-17,-3-6-11,4-6-4,3-9-2,0-10-4,0-8-7,0-7-4,0-8-8,2 0-20,-1 6-31,4 7-4,2 9-3,5 11 0,8 8 4,1 3 3,6 6 8,2 6 2,-5 6 3,-5-1 4,-10 7 5,-6 0-1,-3 0 3,-3-6 6,2-1 18,1-8 37,0-4 0,0-1-1,0-7 1,6-8-3,6-8-10,6-6-4,8-6-9,5 0-5,1 8-21,-8 5-39,-6 9-2,-6 7-3,-9 11 2,-2 9 1,-1 8-1,0 6-3,0 4 7,0-1-4,0 0-8,0-9-18,2-1-55,6-8-99,5-8-137,10-3-185,11-41-446,10 27 0,5-11 0</inkml:trace>
  <inkml:trace contextRef="#ctx0" brushRef="#br0" timeOffset="209225.1195">32618 15086 3171,'-21'0'95,"-6"0"21,-4 4 16,-7 3 10,11 7 16,6 4 9,10 5 7,8 2 6,3-1 9,6-5-65,5-1-15,7-6-11,-1-8-6,8-1-12,-2-10-14,-1-6-7,-5-4-7,-1-6-6,-5-6-13,-5 4-4,-3 1-18,1 7-9,-4 9-6,0 7 4,0 5-3,3 10-3,-3 4 2,3 5-2,0 5 6,5 1-22,4-2-37,9 0-85,6-2-118,8-10-242,-5-3-358,-3-7 0,-6-5 0,-4-9 0</inkml:trace>
  <inkml:trace contextRef="#ctx0" brushRef="#br0" timeOffset="209469.8898">32853 14766 2972,'0'-5'91,"0"3"30,2 2 31,1 7 23,1 16 8,-1 17-2,3 13 7,3 10-8,-4 3-2,2-3-76,-1-3-43,-3-8-55,0-9-57,-3-7-83,0-11-115,29-15-578,-29-6 0,3-5 0,-6-12 0</inkml:trace>
  <inkml:trace contextRef="#ctx0" brushRef="#br0" timeOffset="209894.1589">32730 15079 2366,'-2'0'107,"-1"0"35,3 1 17,6-1 19,14-1 19,7 1 11,14 0 7,8 0 12,5 0 1,-7 1-55,-11 2-49,-13 4-30,-11 0-18,-8 7-19,-1 1-14,-3 2-12,3-2-8,0 2-10,2 0-1,-1-2-1,-1-3-2,2-3 0,-3-4 6,0-1 11,-2-3-5,0-1 4,0-4 2,-2-2-1,0-13 7,0-4-1,1-11 3,-1-2-3,2-1-4,0 0-4,0 7-2,2 9 0,3 6-26,3 5-51,6 6-112,18-2-285,-1 3-426,4 0 0,8-3 0,-2-1 0</inkml:trace>
  <inkml:trace contextRef="#ctx0" brushRef="#br0" timeOffset="210097.1332">33353 15022 2716,'-2'11'111,"-1"1"4,-3 11 5,3 3 0,2 6 2,-1 4-12,5 0-17,0-2-55,3-8-67,-1-5-203,31-14-424,-30 1 0,3-7 0,3-5 0</inkml:trace>
  <inkml:trace contextRef="#ctx0" brushRef="#br0" timeOffset="210321.0567">33430 15029 3145,'-5'0'91,"5"0"24,-2 2 25,1 4 14,9 6 6,8 5 7,11 7 4,12-2-1,12 4-5,-1-3-83,-8-5-69,-12-2-47,-12-7-107,-7-4-194,-10-13-477,1 5 0,-4-1 0,2-6 0</inkml:trace>
  <inkml:trace contextRef="#ctx0" brushRef="#br0" timeOffset="210501.5809">33681 15001 2086,'-11'10'240,"-7"12"10,-12 8 10,-15 11 0,-9 0 5,-6 11-1,-2-4 0,5 2-41,10-4-75,6-3-353,4-12-606,8-2 0,9-10 0</inkml:trace>
  <inkml:trace contextRef="#ctx0" brushRef="#br0" timeOffset="212930.4561">28388 9543 2005,'0'-4'168,"3"-4"26,-3-3 27,2-3 53,-2-3 45,0 2 38,0 1 13,-2-3 1,-4 5 3,-6-5-126,-6 0-37,-9-5-22,-4-2-25,-4-3-51,-6-4-43,-4-1-22,-5 3 1,-7-2 0,-6-1 1,-11 1-3,-3 2 1,-2-2 0,-7 2 0,0-3 2,6 1-3,-2-1-17,-1-1-11,0 4-6,-6 0-4,-3 1 2,-5 4-2,-4 3-10,-2 1 2,-2 1-6,0 3 1,-2 1 2,0 0-1,-1 0 3,2 4 7,3 1-5,-1 5 4,2 2-4,1 2 0,-2 0-1,1 3-1,1 2 6,3 2-5,4 2 3,0 5-7,5 0 2,1-3 2,4 6 4,-1-4-7,1 5 5,4 3 4,5-1-6,0 5 4,5 2-2,5 1-4,4 5-1,8 0 0,2 4-1,9-2-2,3 1-1,3-2 3,1 5-6,5 3-7,2 5 0,1 3 4,1 6 0,9 3-2,1 5 6,2 2 6,7 2-1,-1-1-8,2 0 5,0-1 6,2 0 0,-1-1 10,1 1 14,2-1 3,1 3 2,6-2 11,9 2 2,7 4 8,12-1 23,13 4-5,9 1 10,5 1 5,4 1-13,2-4 4,3 0-6,5-4-5,5-3 0,7-3-6,9-3-12,7-2 27,8-3 6,6-6-9,10 0 13,9 0-5,7-6 10,10-7-8,3-2 1,11-10 4,2-8-6,5-5-20,-1-8-20,4-4 1,0-6-9,0-5-3,-4-11-6,1-6 0,-6-8 0,-5-6-7,-7-7-4,-12-4 0,-10-6 2,-17-7-4,-11-8-6,-21-9 0,-13-11-2,-9-4 0,-11-3 0,-10-1 0,-7 3 0,-10 2 0,-12 5 0,-9-3-8,-9 1-19,-18 7-10,-15-4 1,-14 1 0,-19 3 1,-11-6 5,-12-3 23,-8 1 7,-6-1 0,1 4 8,7 7 19,3 8 10,2 8-1,6 5 0,-2 4-1,-6 9-5,-4 3-23,-8 5-7,-6 6 0,-6 3 0,-4 6 0,-2 3 0,0 6 0,3 6 0,9 7-10,11 0-105,13 7-103,14 0-93,6 2-141,13 0-224,2-36-605,4 32 0,0 2 0,-1-2 0</inkml:trace>
  <inkml:trace contextRef="#ctx0" brushRef="#br0" timeOffset="214694.2944">24116 11233 1628,'0'5'157,"7"-3"24,6 1 23,15 0 20,19-9 19,22-2 11,29-3 31,33-1 45,33-7 15,30-3-118,38-3-21,25 1-17,24-2-22,13 4-17,5 4-20,-5 5-8,-16 3-30,-22 3-50,-29 2-44,-24 2-56,-31 3-79,-28-2-102,-28-6-203,-30-33-417,-38 30 0,-27-3 0,-36-1 0</inkml:trace>
  <inkml:trace contextRef="#ctx0" brushRef="#br0" timeOffset="215086.1023">24962 11451 2403,'7'7'15,"5"-1"16,15 1 18,13-2 22,18-3 35,23-2 29,31-7 32,29-6 35,26-11 25,29-5 14,25-6 6,12-3-10,2-2-10,-4 5-21,-15 4-31,-26 6-52,-31 10-96,-31 9-154,-23 1-326,-45 4-408,-31 2 0,-26-1 0,-25-1 0</inkml:trace>
  <inkml:trace contextRef="#ctx0" brushRef="#br0" timeOffset="221925.9526">21964 8436 2178,'0'0'118,"0"0"12,0 0 5,0 0 11,0 0 30,0 0 33,0 0 43,0 0 28,0-1 22,0-2-80,0 3 2,0 0-2,0-1 2,0-1-4,0 2-26,0 0-29,0-2-39,0 1-28,0 1-19,0-2-17,0 2-9,0 0 1,0 0 4,0 0 14,0 0-3,0 0-1,1 0 0,-1 0 16,0 0 10,0 0 8,2 2 12,-1 3 0,1 0-7,0 5-23,1 0 5,-2 1-9,2-1 12,0-1-17,0 0 0,0 2 4,3-1-5,0 9 3,2 4 1,-1 5 12,5 4-5,3 2 2,0 4-12,1-8-1,-2-1-13,-1-7-17,-7-7-15,0-7-14,-2-5-6,0-3-9,7-11 0,12-5 0,8-8 0,13-11 0,19-12 0,15-4 0,11-10 0,15-5 0,17-6 0,9-3 0,7-7 0,-3 2 0,-6 4 0,-27 10 0,-29 17 0,-28 14 0,-26 15 0,-12 10 0,-8 8 0,2 2 0,0 4 0,0 1 0,2 1 0,-2 0 0,0 0 0,0-1 0,0 1-26,0-3-142,0-3-124,1 0-190,8 0-297,-1 0-509,5 0 0,6 0 0,5 4 0</inkml:trace>
  <inkml:trace contextRef="#ctx0" brushRef="#br0" timeOffset="223064.4658">29446 8801 450,'-1'3'130,"1"2"35,-3-1 62,1 0 77,2-2 41,-3 0 10,1-2 2,2 3 7,-1-1 39,1 0-43,1 3-47,-1 2-21,0-1-49,0 3-58,5 1-23,1 3 1,3 7 2,5 0 6,4 4-31,-2 1-17,1-2-3,4-6 7,-3-2 41,2-10 33,5-2 17,12-9 8,10-11 7,15-9 1,12-11-10,10-12-8,3-10-11,1-2-19,-9 1-43,-17 10-61,-18 12-44,-17 12-19,-15 11-19,-8 6-31,-4 6-2,0 0 5,0 3-2,0 0-3,0 0-10,0 0 9,0 0 8,0 0-3,0 0 9,0 0 17,0 0 0,0 0-3,0 0 0,0 0 0,0 0 0,0 0 0,0 0-31,0 0-62,0 0-66,0 0-31,0 0-27,0 0-30,0 0-31,0 0-43,0 0-91,0 0-161,0 0-132,0 3-173,-7-3 0,-8 0 0,-15 3 0</inkml:trace>
  <inkml:trace contextRef="#ctx0" brushRef="#br0" timeOffset="224266.6151">22334 10086 1624,'0'3'57,"0"-2"26,0 4 35,0-1 26,0-4 19,0 2 17,0 0 15,0-2 14,0 0 8,0 0-38,-3 1-8,3 1-23,0-2-30,0 0-19,0 0-13,-1 1-3,1-2-2,0 1-1,-2 0-2,2 0-2,0 0-2,0 0 0,0 0-5,0 0-5,0 0-6,0 0-14,0 0-16,0 0-10,0 0-12,0 0-10,0 0-25,0 0-42,0 0-36,0 0-104,15 0-629,-9 1 0,-1-1 0,8 0 0</inkml:trace>
  <inkml:trace contextRef="#ctx0" brushRef="#br0" timeOffset="225347.7298">30388 10167 1246,'2'0'79,"-2"0"4,0 0 4,1 0 4,-2 0 5,2 0 0,-1 0-2,0 0-2,0 0-2,0 0-53,0 0-19,-1 0-4,1 0-1,0 0-3,-2 0-1,2 0 6,0 0 12,-1 0 17,1 0 12,0 0 5,0 0 8,0 0 3,0 0-3,0 0-2,0 0-2,0 0-4,0 0-10,0 0-15,0-3-8,0 3-7,0-3-10,0 2-4,0 0 2,0-1 1,-2 1-2,4 1-2,-4 0-2,2-2-1,0 1-3,0 1 1,0-1-1,0 1 2,0 0-4,0 0-5,0 0-7,0-2-5,0 2-7,0 0-19,0 0-48,0-1-79,0-4-344,0 5 0,-3-5 0</inkml:trace>
  <inkml:trace contextRef="#ctx0" brushRef="#br0" timeOffset="227949.1837">7441 13076 2128,'-3'0'104,"0"0"23,1 0 22,1 0 21,-2 0 31,3 0 38,0 0 36,-2 0 33,2 0 15,0-1-84,0-1-14,3-4-22,8-6-14,8-4-23,15-4-28,14-3-36,12-2-34,9 8-34,-3 11-17,-2 4 0,-9 10-1,-9 13 4,-19 12-1,-11 9 4,-19 13 1,-17 11 1,-17 0 0,-14-1 2,-2 5 4,-4-12-5,10-7 4,9-12-2,16-10-3,11-12-10,6-8 1,10-6-3,6-1-2,4-2-1,12-2-2,12 4 0,10 3-6,6 5 0,1 7-2,-5 9 6,-11 4-2,-14 6 3,-14-1 4,-10-1 11,-13-2 6,-10-3 2,-10 2 10,-7-6 0,-15-9 1,-4-2 6,-5-5-3,1-7-20,5-4-23,11-2-50,10-9-82,14-2-146,21-3-319,8-7-427,13-1 0,10-6 0,19-8 0</inkml:trace>
  <inkml:trace contextRef="#ctx0" brushRef="#br0" timeOffset="228205.5004">8537 13179 3449,'6'0'7,"4"0"16,7 5 20,8 11 5,10 13 0,10 14 2,5 14-2,4 10 1,-3 4-6,0-7-21,-9-5-47,-9-3-84,-7-15-134,-9-14-447,-7-2 0,-7-11 0,0-10 0</inkml:trace>
  <inkml:trace contextRef="#ctx0" brushRef="#br0" timeOffset="228427.2107">9044 13181 2971,'-17'5'99,"-7"12"1,-17 12 6,-10 22 3,-3 13 2,-8 22 3,7 6-2,7 0-24,13-3-47,11-10-168,16-17-166,14-22-393,-4-11 0,4-19 0,0-16 0</inkml:trace>
  <inkml:trace contextRef="#ctx0" brushRef="#br0" timeOffset="228933.4042">9724 13134 2468,'0'-2'26,"0"-2"3,0 2 17,0-3 69,1 2 25,5-2 46,5-7 26,7-5 17,8-9 15,7-2-19,9 2 5,3 1-2,8 8-15,-1 9-68,4 13-24,-5 14-42,-6 15-24,-15 16-4,-16 16-7,-14 11-6,-21 6 0,-15 7 1,-8-6 10,-2-12 20,-3-11 17,13-17 38,10-17 53,9-13-11,9-10-16,6-8-1,2-12-8,10-9-13,12-5-9,14-1-61,11 4-60,10 10-94,2 9-163,5 7-131,4 2-190,-3 7-478,-2-2 0,-6-4 0</inkml:trace>
  <inkml:trace contextRef="#ctx0" brushRef="#br0" timeOffset="229264.5227">10714 12541 1547,'19'21'74,"14"13"55,13 25 51,19 19 30,3 14 13,3 12 12,-7 6 10,-18 5 5,-26 4 5,-23-1-55,-24 1-19,-20-3-61,-15-3-63,-13-4-89,-14-7-133,-5-20-576,-16 4 0,-5-21 0,-15-22 0</inkml:trace>
  <inkml:trace contextRef="#ctx0" brushRef="#br0" timeOffset="229720.3357">6844 12460 2088,'-14'6'160,"-10"9"46,-12 20 35,-12 23 21,-8 36 10,-10 29 1,-3 32-6,-1 25-44,10 15-83,25-2-260,40-15-682,9-5 0,29-30 0,20-28 0</inkml:trace>
  <inkml:trace contextRef="#ctx0" brushRef="#br0" timeOffset="230620.8277">12786 12410 1857,'-6'0'50,"-5"0"33,-6 2 29,-11 4 39,-12 5 42,-11 6 35,-9 9 28,-10 15 16,-5 12 8,1 20-36,5 17-4,12 15-29,16 15-32,25 12-38,19 0-54,19 1-52,19-8-69,14-11-54,10-13-77,13-19-137,1-28-504,-6-2 0,-9-23 0</inkml:trace>
  <inkml:trace contextRef="#ctx0" brushRef="#br0" timeOffset="232666.3592">13295 12846 824,'-2'0'99,"1"-2"2,-4 1 2,2 1 7,-1 0 21,-1-2 24,4 2 14,1 0 8,0 0 23,0 0-49,0 0 16,0 0 29,0 0 23,0 0 11,0 0-4,0 0-14,0 0-5,6-3-6,10-2-18,8-1-29,12-5-32,12 1-34,1 4-21,-3 3-21,-8 1-18,-8 7-6,-15 4-10,-4 9 3,-8 5 3,-13 6 6,-14 11 4,-10 5 2,-10 2-1,-2-1 6,4-6-1,13-8-1,15-11 3,13-9 8,5-7 0,14-5 2,5 0 2,14 0-2,10 0-2,9 0-2,0 8 4,-6 3-3,-6 6-3,-9 7-9,-14 5-9,-12 8-7,-12-2-4,-15 7 3,-13-5 0,-12 1 1,-6-4-3,-4-2 3,-1-9 0,6-3-7,9-11-40,8-8-75,14-9-125,10-14-137,17-21-582,21 3 0,22-10 0,15-5 0</inkml:trace>
  <inkml:trace contextRef="#ctx0" brushRef="#br0" timeOffset="232919.3531">14468 12934 2293,'0'-2'55,"3"0"30,4 8 28,2 9 3,5 14 1,6 12 0,10 6 2,11 1-2,7 0-1,8-7-54,6-5-33,-7-6-113,1-8-181,-19-10-333,-6-1 0,-14-6 0</inkml:trace>
  <inkml:trace contextRef="#ctx0" brushRef="#br0" timeOffset="233129.8451">14855 12843 2535,'-1'-5'85,"-5"4"8,-10 11 5,-11 18 3,-11 16 4,-18 24 0,-12 15-1,-4 8-2,-2 3-22,7 2-132,14-4-104,17-15-484,16-7 0,14-19 0</inkml:trace>
  <inkml:trace contextRef="#ctx0" brushRef="#br0" timeOffset="234006.516">15393 12833 2273,'0'0'120,"0"0"18,0 0 7,1-1 6,-1-2 6,0 1 10,2-4 4,4-2 6,4-4 2,8 3-78,9-4-38,11-1-15,12 1-6,5 7-6,4 1-6,-1 10-8,-6 11-7,-7 13-2,-15 9 11,-16 11 21,-20 6 18,-26 4 9,-19 3 3,-17 0 9,-7-3 5,0-7 11,13-10 5,20-9-1,18-9-9,21-14-20,16-5-15,25-3-7,13-4-7,21-6-8,15 1-8,10-5-16,1-2-41,-4 1-76,-11-1-99,-11-3-195,-16-16-501,-17 15 0,-15-7 0,-10-4 0</inkml:trace>
  <inkml:trace contextRef="#ctx0" brushRef="#br0" timeOffset="234320.6537">16264 12073 2356,'0'-18'48,"3"2"0,4 0 5,14 3 24,6 13 34,13 27 18,8 18 14,8 19 4,5 23 9,8 20-37,-1 11 11,-9 5 27,-22 7 17,-17-3-16,-32 1-31,-24-3-18,-21-3-16,-13-1-18,-5-4-75,0-7-133,16-13-722,-9-10 0,4-16 0,-8-16 0</inkml:trace>
  <inkml:trace contextRef="#ctx0" brushRef="#br0" timeOffset="239342.5352">13931 12410 1730,'0'0'146,"0"0"25,0-1 23,0-4 15,2 1 13,-2-6 19,0 0 9,0-2 13,0-2 7,0-1-98,0-2-33,-5 0-20,-2-3-14,-7-3 2,-4 1 1,-9-2-8,-6-3-2,-9-1 4,-5 1 9,-7 3 8,-6-1-3,-7 3 0,-8-1-11,-6 2-15,-9 0-9,-8 2-9,-6 0-5,-6-1-14,-1-1-13,-11 3-18,-2 0-3,-2 2 1,-2 3 0,-3 2 0,-5 5-3,-5 2-2,2 1-3,0 3-1,4 0-2,1 0 0,5 0 2,-3 0-6,9 3 1,3 4 0,5 3-1,7 5-2,6 6 0,2-2 1,1 6 0,6 2-2,2 0 0,6 6 1,0 1-3,7 5-1,0 0 0,4 5 3,-3 2-1,5 2 1,-1 0 1,-1 8 1,6-5-2,-3 4-1,3 1 1,4-4 0,-1 2-2,3-1-3,4 1 3,2-5 0,5 2-1,7-4 0,6 2-1,8-1 6,5 1 0,4 1-3,6-1 0,4 1 1,2 1 0,3 2-3,5-4 0,1 6-2,0 0 2,4 2 0,5 1-2,6 2 4,7 1 4,9 2-3,6 3 2,9-2-2,5 6 1,9-2-2,3 3-2,7-2 0,11-1 3,6 2 0,11-4-2,6-5 2,9-4-2,7-4 2,9-6 1,10-6 4,4-4-3,6-9 0,1-3-1,2-9 0,2-4 0,5-8 2,-2-4-1,1-6 1,0-9-1,-5-7-1,1-3 5,-4-7-3,-5-4 1,-9-3 1,-5-3 1,-9-1-6,-4-3 1,-8 0 0,-7-5 0,-8 2 0,-8-2 0,-5-4 1,-4 2 0,-4 0-1,-4 1-3,-5 5 4,-12 4 2,-11 3-1,-9 2 0,-7 1-3,-2 2 2,-3-5-1,-1 2-2,4-3-2,4-1 4,4-1-3,1-1 3,-2 6 3,0 4-4,-4 0 0,-6 5 5,-6 3-1,-3 1 1,-6 1 1,-2 2-1,-1-1-1,3 2-2,2-1-2,1 2-3,-2 0 5,1 0-7,-2 6 1,0 1 2,-5-3 3,2 6-4,-3 0 6,3 0-4,-3 2-5,4-1 4,-4 0-9,0-1-10,0 0-21,3-1-24,-6 0-36,-4 1-44,3 2-82,-5 0-45,0 1-68,0-4-53,3-3-9,-1-2 8,3 0 27,1-4 31,2-2 40,1 1 54,1-2 104,-2 5 90,1-1 111,-3 4 87,0 1 41,-3 3 26,-8-1 6,4-3-7,-4 4-5,-1-4-8,3-2-24,-4 0-37,6-5-38,2 2-28,2-4-28,2 0-22,-2 3-4,3 1 7,-1 1 11,-2 6 7,-2 1 5,1 5-2,1-2-3,-3 4 0,0-1 1,0 0-3,-1 3-5,-1-1-11,0 0-10,2 2-10,-1 1-10,2 1 0,2 0 0,0 0 0,-4 1-2,0 1-3,3 2-2,-2 2-14,1-1-15,7 0-11,-2-2-37,-2-2-21,1-1-18,-5 0-26,0-1-34,0 1-59,-2 0-60,4-3-55,-2 3-55,-1-2-166,6 1 0,-6 2 0,3 1 0</inkml:trace>
  <inkml:trace contextRef="#ctx0" brushRef="#br0" timeOffset="240337.092">16787 11373 2471,'0'-9'27,"0"-2"10,0 1 11,0 2 16,0 5 34,0 1 24,4 2 51,-1 2 19,8 5 10,11 6-21,9 8 1,19 13 7,18 7 7,16 12-1,17 8-23,19 9-15,9 3-45,4 4-14,-2 1-6,-9-1-4,-13-4-2,-11-3-18,-12-7-16,-13-8-14,-13-10-13,-11-12-25,-14-8-43,-13-8-76,-9-10-92,-6-6-169,-3-17-542,-1-1 0,-3-14 0,0-6 0</inkml:trace>
  <inkml:trace contextRef="#ctx0" brushRef="#br0" timeOffset="240616.47">18046 11201 2049,'-3'5'89,"-6"9"32,-5 13 26,-15 18 18,-16 15 19,-16 20 8,-24 14 2,-17 12-5,-12 6-58,-11 9-192,-6-11-619,-6 9 0,3-6 0</inkml:trace>
  <inkml:trace contextRef="#ctx0" brushRef="#br0" timeOffset="244636.2374">14167 11621 1955,'-16'-15'135,"-9"-5"29,-2-6 21,-4-1 17,15 4 19,1 7 0,10 5-1,2 2 0,3 6 1,2 3-98,-2 0-28,0 0-13,1 0-4,9 0 0,6 0-10,8 7 4,13 2 3,18 5 2,11 7 3,10 3-4,11 2-6,1 6-16,3 1-16,-10 0-35,-7-2-38,-9 1-46,-13-6-94,-12-2-141,-11-11-525,-17 3 0,-10-9 0,-13-4 0</inkml:trace>
  <inkml:trace contextRef="#ctx0" brushRef="#br0" timeOffset="244878.8818">14660 11293 653,'-23'20'85,"-12"14"14,-16 18 4,-16 17-1,-4 3-38,23 9-285,-28 8 0,6-3 0,7-5 0</inkml:trace>
  <inkml:trace contextRef="#ctx0" brushRef="#br0" timeOffset="246830.6016">8124 15295 2781,'0'-11'128,"0"-4"48,0 1 27,1-1 2,-1 8 7,-1 6 4,-9 2 4,-3 3 9,-6 6 10,-8 5-84,-8 7-18,-10 9-33,-14 9-5,-14 18 12,-7 20-4,2 14 0,7 18-4,24 13-9,28 3-28,25 1-54,27 2-66,24-12-74,12-12-81,8-12-123,3-25-664,-5-12 0,-3-19 0,-4-20 0</inkml:trace>
  <inkml:trace contextRef="#ctx0" brushRef="#br0" timeOffset="247398.4033">9200 15701 2715,'0'-1'43,"0"1"31,0 1 38,0 10 22,0 12 11,0 15 15,-6 10 9,0 10 6,-7 4 0,0-5-41,0-7 1,5-11-29,7-10-32,2-9-14,6-8-7,9-8-16,11-4-11,12-5-35,20-6-63,9-1-103,13-8-212,-9 0-389,-3 0 0,-16 1 0,-14-1 0</inkml:trace>
  <inkml:trace contextRef="#ctx0" brushRef="#br0" timeOffset="247622.8754">9644 15689 3173,'0'0'89,"0"9"40,0 18 18,0 18 4,0 21 2,0 16-1,-3 9 1,-3 4-18,5-1-51,-1-6-126,5-9-194,6-57-581,0 25 0,7-19 0,6-21 0</inkml:trace>
  <inkml:trace contextRef="#ctx0" brushRef="#br0" timeOffset="247885.0645">10277 15870 3015,'0'-3'65,"2"1"2,-1-1 6,5 3 11,4 10 10,11 9 3,12 5 1,8 11-1,16 4-5,9 1-87,7 0-60,4-5-132,-5-13-522,-15 2 0,-19-8 0</inkml:trace>
  <inkml:trace contextRef="#ctx0" brushRef="#br0" timeOffset="248119.0922">10742 15729 3713,'-31'15'27,"-12"17"4,-15 18 1,-16 20 0,5 9 0,4 15-5,7 4-29,11 0-62,20-7-151,15-24-507,6-4 0,18-26 0,9-20 0</inkml:trace>
  <inkml:trace contextRef="#ctx0" brushRef="#br0" timeOffset="248683.2626">12390 15623 2235,'0'-3'106,"0"3"22,0-2 13,0 0 5,0 1 3,0 1 1,0-2 0,0 2 0,2-1 0,-1 1-84,-1 0-22,2 0-21,-2 0-12,0 0-5,0 0 0,0 0-5,0 0 14,0 1 13,0 6 13,-2 10 8,-2 4 11,-5 12 5,0 8 4,-3 6 2,3 0 2,-2 1 8,5-2-11,5-7-6,-1-10 5,4-8 9,9-12-10,11-6-4,20-9-7,19-7-1,24-8-18,9-3-60,6-2-65,-4 3-101,2-2-708,-30 7 0,-21 4 0,-20 1 0</inkml:trace>
  <inkml:trace contextRef="#ctx0" brushRef="#br0" timeOffset="248904.1804">12910 15516 2492,'0'0'103,"0"0"26,0 10 18,0 15 4,0 15 4,0 19 2,3 12-8,1 5-30,-1 6-94,9-7-286,-3-4-412,1-6 0,1-15 0,0-16 0</inkml:trace>
  <inkml:trace contextRef="#ctx0" brushRef="#br0" timeOffset="249218.7298">13268 15033 2470,'0'0'67,"3"7"31,4 7 14,14 15 11,6 14 19,14 22 20,12 18 6,8 9 3,-5 12 10,-11 6-31,-13 5-13,-20 3-29,-27 3-14,-23 3-13,-24 0-49,-8-3-70,-10-8-144,5-23-633,4-9 0,17-27 0,7-34 0</inkml:trace>
  <inkml:trace contextRef="#ctx0" brushRef="#br0" timeOffset="250102.8125">15225 14780 1569,'2'-5'98,"-2"1"7,0-1 2,0-1 0,0 3 1,0 3 2,0 0 8,0 0 11,0 0 4,0 0-71,0 0-11,0 0 8,0 2 15,0 0 27,0 0 30,0-2 34,0 0 34,0 0 16,-2 0 6,-3 0 1,-3 0-3,-1 0-4,-8 1-7,4 1-20,-1-2-29,-1 4-33,0-2-39,0 1-19,-3 2-1,-5 4 6,-4 6 11,-7 4 0,-7 10 22,-3 6 48,-7 8 18,0 3 11,-2 8 24,2 2-4,0 1 4,6 4-15,5 4-8,6 3-5,7 10-29,14 9-41,7 5-10,12 7-18,13 1-27,13 1-5,12-9-6,10-5-1,6-10-8,1-8-13,3-7 4,-6-14-21,-2-7-67,-12-9-107,-9-10-74,-13-10-81,-6-7-115,-3-8-106,14-7-266,-18-3-300,1-4 0,-1-6 0</inkml:trace>
  <inkml:trace contextRef="#ctx0" brushRef="#br0" timeOffset="250954.7442">15522 15286 1722,'2'-3'116,"-1"-1"13,2 2 12,-2 1 38,-1 0 25,0 5 22,0 11 12,0 7 13,-1 16 15,-8 15-77,-5 10-26,-8 5-5,-4 3-11,2-7-35,7-10-21,10-14-13,5-15-9,16-13-9,9-6-15,10-10-11,12-6-4,14-6-11,7 0-36,7-4-74,4 5-136,-2-11-639,-4 13 0,-9-1 0,-19 0 0</inkml:trace>
  <inkml:trace contextRef="#ctx0" brushRef="#br0" timeOffset="251193.2997">16018 15355 2762,'0'-8'102,"0"2"5,0 2 19,2 11 8,4 18 1,0 18 1,3 15 0,0 20 1,-1 3-8,-1 2-113,-1-5-23,2-12-34,1-14-80,3-14-190,0-13-377,0-10 0,7-15 0</inkml:trace>
  <inkml:trace contextRef="#ctx0" brushRef="#br0" timeOffset="251414.7144">16712 15395 2667,'0'0'44,"3"3"0,5 7 2,4 6 2,13 5 3,12 14 1,8 7-3,7 2-20,6 5-60,3-6-145,0-11-388,-17 0 0,-10-7 0,-12-7 0</inkml:trace>
  <inkml:trace contextRef="#ctx0" brushRef="#br0" timeOffset="251635.1265">17061 15349 2588,'-4'0'104,"-2"6"4,-11 15 0,-10 20 1,-7 22-1,-10 20 3,-10 12-1,4 5-27,3-7-64,11-10-175,14-15-107,28-17-342,-3-17 0,18-20 0,9-21 0</inkml:trace>
  <inkml:trace contextRef="#ctx0" brushRef="#br0" timeOffset="252140.9248">17520 15177 3252,'0'-5'31,"0"-1"6,2 1 6,4-6 11,7 2 15,14 1 16,13 1 11,15 3 6,8 2 5,1 5-28,-6 7-2,-15 9-3,-22 8-1,-15 10-8,-22 6-15,-12 5-15,-10 0-12,-4-5-5,1-4-6,4-6 0,10-9 3,9-7-2,12-5-3,9-2 1,12-3 8,14-2 3,12 1 4,9 1-1,12 3 2,-8 2 1,-3 8-1,-15 3 16,-21 4 18,-13 1 12,-22 1-1,-13-3-2,-11-1-2,-8-3 2,-13 2-18,-8-4-73,2-5-107,11-6-278,-1-7-508,13-16 0,18-18 0,21-19 0</inkml:trace>
  <inkml:trace contextRef="#ctx0" brushRef="#br0" timeOffset="252417.3466">18429 14490 4192,'23'0'23,"16"8"27,20 12 21,17 20 6,10 24 3,5 32 12,0 22 5,-13 16 5,-20 4 14,-33-2 4,-26-7-5,-41-7-22,-23-9-27,-19-5-63,-11-3-109,-15-8-195,-11-37-677,-12 14 0,-7-14 0</inkml:trace>
  <inkml:trace contextRef="#ctx0" brushRef="#br0" timeOffset="252976.7521">12494 16659 540,'-4'0'121,"-1"0"4,1 0-2,-2 0-34,6-3-89,-2 3-199,-1 0 0,3 0 0,-3 0 0</inkml:trace>
  <inkml:trace contextRef="#ctx0" brushRef="#br0" timeOffset="255408.354">11936 16820 778,'0'0'52,"-2"0"44,2 0 39,0 0 24,0 0 19,0 0 14,0 0 11,0 0 12,0 3 17,2-3-9,3 2-12,5 0-35,4 0-27,10 1-14,9 0-10,7-3-2,18 2 3,8-2 4,13 0-6,16-2-10,9 2-3,5 0-3,5 0-1,2 0-3,-2-2-2,-6-2-5,4 1-6,2-3-14,-4-2-8,3 2-9,-6-2-6,-1 1-4,-5-1-10,-3 4-8,0-3-6,1 1-7,-4 0-5,-2-2-2,2-1-4,-6-1-3,-3-3 2,-7 1-2,1-4 0,-3 3 0,-3-3-1,-4 1 0,-2 0-1,-6-2 1,-2-1 1,-6 1 3,-7 2-2,-4 1 1,-3-1 0,-4 3-2,-5 2 2,4-2 0,-2-1 0,6-3 2,-3 0 0,7-4-1,-4 2-2,1 2 0,-2 0 0,0 5 0,-5 2-1,2-1 1,-1 5 1,-1-3-6,-2 2 0,3-2-1,2-1 3,-2-1-3,-2-4 3,-2-1 0,-3 1 1,-1-4 1,-4-3-1,-3-1 7,1-1 3,3-4-1,1 0 1,3-3 3,0-1-5,8-1 2,-1-1-1,-4-2-3,-4-1 1,-2-1-5,-10 2 2,-5-3 3,-5-2 1,-1 0-2,-3-1 2,3-1 2,5-1-2,-1 0 2,4 2-1,1 2 1,-3-1-4,-1 2-5,-5 3-3,-2-2 3,-2 0-1,-4 1-2,-1-4-1,-2 0-3,-3 0 3,-3-1-2,-6-2 3,-1 0 6,0 1 6,-6 0 2,-2 5 2,-1 5 2,-4 1 2,-3 5 5,-4 2-3,-3-1 3,-7 2-3,-3 5 0,-3-2-1,-2 4-6,1-1-2,-3 3 0,-2 1-3,0-3-2,-4 3 2,3-2-6,-7 3 5,0-1-6,-3 2-2,-5 4 2,-3-1 1,-4 4 0,4 1 4,-2 1 0,4 2 2,2 0-2,2 0 0,1 0 3,4-2 2,-1 2 3,3-1 8,-2 1 14,3 1 17,-1 3-1,1 0 7,4 4 1,0 5 5,1-2 9,3 2-4,-3 2-3,0-1-7,-1 1-2,-2 0-15,-1-2 18,-4-1 14,-3 3 20,0 2-7,-1 0-10,-2-2 0,3 9 5,-1-2-3,1 4-12,-4 3-5,-3-1-17,0 4-21,-3 0-10,1 1 3,3 0 6,2 1 9,4 2 0,5-5 1,7 6-2,4-2 7,5 5-4,3-2 1,6 2-8,2 0-2,6 3-12,2 0-6,0 3-4,4 0 3,0 4-6,2 0 4,5 0 2,2 1-3,6 2-1,2-2-1,0-2 4,6 0-3,4-1-1,1-2-4,8-3 7,10 0-9,6-1 0,8-1 0,11 1 0,5-1 0,4 2 0,1 0 0,3-3 0,5 1 0,3 0 0,6-3 0,8-6 0,10-5 0,12-8 0,10-5 0,13-4 0,1-7 0,0-1 0,-5-2 0,-9-2 0,-5-1 0,-9 3 0,-8 0 0,-9-2 0,-11 2 0,-10 0 0,-14 0 0,-14 0 0,-5 0 0,-12 0 0,-5 0 0,-6 0 0,0 0 0,0 0 0,0 0 0,0 0 0,0 0 0,0 0 0,0 0 0,3 0 0,-3 0 0,0 0 0,0 0 0,0 0 0,0 0 0,0 0 0,0 0 0,0-1 0,0 1 0,0 0 0,0 0 0,0 0 0,0 0 0,0 0 0,0 0 0,0 0 0,0 0 0,0 0 0,0 0 0,0 0 0,0 0 0,0 0 0,0 0 0,0 0 0,0 0 0,0-1-73,0-1-79,0-2-76,-3 2-71,0-3-122,0 1-187,0-24-674,-2 21 0,-1 0 0</inkml:trace>
  <inkml:trace contextRef="#ctx0" brushRef="#br0" timeOffset="261418.5974">8681 16983 2467,'0'0'93,"0"2"26,0-2 22,0 0 17,0 0 14,0 0 14,0 0 12,0 0 8,0 0 2,0 0-53,0 0-7,3 5-17,0-2-12,9 8-3,2 6-5,3 4-13,2 4-4,0 2 4,-2 2 0,-4-3-3,1-2-7,-2-9 23,-3-5 46,-3-6 8,12-11 38,3-10 19,18-16 11,15-15 9,19-13 8,11-11 13,9-3-13,0 0-33,-8 6-54,-16 6-22,-21 12-48,-15 13-20,-16 11-19,-13 13-21,-2 4-11,-2 6-22,-2 3 0,2 0 0,2 1 0,-2 0 0,0 0 0,0 0 0,0 0 0,0 0 0,0 0-70,0 0-143,0 0-80,0 1-128,7 2-234,-1-1-652,0 1 0,4 1 0,7-4 0</inkml:trace>
  <inkml:trace contextRef="#ctx0" brushRef="#br0" timeOffset="262789.856">17621 16211 3162,'0'0'52,"0"0"30,0 0 26,0 4 29,3 3 24,2 8 22,2 4 12,2 6 15,8 5 8,0 3-10,2-5 0,3 0-21,5-4-6,0-7 19,5-6 42,1-5 28,5-11 41,7-8-14,5-11-9,8-10-21,10-11-21,7-11-9,8-6-20,9-9-48,4-4-67,-3 0-49,-5 4-53,-16 11 0,-19 12 0,-22 13 0,-15 13 0,-10 8 0,-6 7 0,0 2 0,0 2 0,1 2 0,-1 1 0,0 0 0,0 0 0,0 0 0,0 0 0,0 0 0,-1 0 0,-1 1 0,-1 3 0,0 0 0,0 1 0,0-1 0,1 0 0,2-2 0,-3 0 0,3-2 0,0 0 0,-3 3 0,-1 0 0,-7 3 0,1-1 0,-4 3 0,-4 1 0,0 1 0,1-4 0,3 2 0,3-3 0,5-2 0,4-3 0,1 1 0,2-2 0,-1 1 0,0 0 0,0 0 0,0 0 0,0-2-45,0 2-106,0 0-59,0 0-17,0 0-11,0 0-13,0 0-26,0 0-44,0 0-43,-1 0-62,-3 2 3,-2 2 56,-4 4-40,-4 1-83,-5 2-308,-12 10 0,-13 2 0,-7 6 0</inkml:trace>
  <inkml:trace contextRef="#ctx0" brushRef="#br0" timeOffset="263383.3791">14369 17483 3000,'0'-4'92,"0"-1"13,0 0 8,0 0 3,0 0 4,0 5 17,0 2 15,-3 4 36,0 6 19,-6 7-61,-7 9-5,0 7-14,-4 3-5,3 1-4,3-1-3,8-8-16,3-1-15,6-9-34,13-9-14,11-4-20,16-2-9,13-4 2,11-7-7,3-1-41,-1-1-79,-3-3-103,-8-8-190,-14 2-491,-13 1 0,-18 1 0,-2 0 0</inkml:trace>
  <inkml:trace contextRef="#ctx0" brushRef="#br0" timeOffset="263636.3226">14739 17373 2305,'-2'-1'99,"-5"1"20,4 5 21,0 8 12,0 8 1,3 13 2,0 15 1,3 11 0,3 6-1,-2 8-115,4 1-81,6-4-156,-3-16-481,3 0 0,0-18 0,-2-12 0</inkml:trace>
  <inkml:trace contextRef="#ctx0" brushRef="#br0" timeOffset="263900.4207">15071 17509 2556,'7'8'83,"4"4"6,6 8 3,6 6 1,7 3 0,5 1-4,1-1-14,2-1-34,-1-6-86,4-8-227,-11-4-306,-7-7 0,-10-5 0,-7-6 0</inkml:trace>
  <inkml:trace contextRef="#ctx0" brushRef="#br0" timeOffset="264095.4113">15325 17483 3588,'-12'14'56,"-3"8"4,-12 12-1,-13 8-2,-1 7-9,-6 5-25,3 0-54,7-5-120,27-10-590,-9-5 0,13-11 0,6-12 0</inkml:trace>
  <inkml:trace contextRef="#ctx0" brushRef="#br0" timeOffset="264581.3406">15572 17350 1791,'1'-2'126,"4"-2"26,1 2 15,7 0 6,-1-2 4,12 4 2,2 2-2,-2 0 3,0 2-2,2 2-90,-8 6-34,-9 7-27,-5 2-15,-7 0 6,-4 5 2,-11-1 2,-1 3 3,-1-1-3,6-2 1,5-7 6,6-5 5,9-6 9,7-4 10,8-1-8,4-2-3,3 2-1,5 1-3,-5 4 1,-8 7 1,-6 4-6,-7 7-2,-10 3-7,-13 2-11,-14 4-4,-11-1-4,-11 3-53,-12-7-195,-7 0-527,-2-10 0,-10-7 0,3-8 0</inkml:trace>
  <inkml:trace contextRef="#ctx0" brushRef="#br0" timeOffset="272565.4091">21180 14676 752,'1'-1'81,"1"0"24,-2 1 20,2-2 14,-2 2 14,0 0 16,0 0 22,1 0 27,-1 0 27,0 0-36,0 0-6,0 0-12,0 0-11,0 0-8,0 0-6,0 0-9,-1 3-12,-4 4-13,-1-1-8,-4 5-1,-4 1 1,-2 4 1,-4 2 16,-6 3 13,-2 2 11,-3 0 4,1 6 0,0 2-3,2 1-9,2 8-11,-1 1 2,5 4 11,0 2 26,1 2 12,1-3 18,3 7 23,0 1 6,1 1-11,2 4-9,4 5-9,-4 5-21,4 3-25,2 3-50,0 5-32,4-2-37,3-1-32,1 1-18,8-2 0,0-2 0,0 1 0,6 4 0,3-8 0,0 1 0,-1-7 0,1-2 0,1-8 0,-5-3 0,4-4 0,-4-2 0,1-2 0,-2-3 0,-4-1 0,-2-3 0,1 0 0,1-6 0,-1 1 0,2-2 0,-1-3 0,1-4 0,0 2 0,-1-2 0,3 0 0,1 0 0,-1-1 0,2-1 0,-2-1 0,-1-4 0,-4-1 0,1-3 0,-4-1 0,0-5 0,-2-3 0,1 0 0,-2-3 0,1-3 0,-1-2 0,0 1 0,0-2-209,0-2-148,0-3-244,0-56-803,0 42 0,0-16 0,0-14 0</inkml:trace>
  <inkml:trace contextRef="#ctx0" brushRef="#br0" timeOffset="274100.2797">21775 14945 1801,'3'-1'167,"-2"1"20,2-3 8,-2 1 5,-1 0 1,0 2 6,2 0 12,-2-1 10,0 1 8,0 0-116,0-3-32,0 3-14,0 0-5,0 0 1,0 0-1,0 0-3,0 0-8,0 0-12,0 0-3,0 0-10,0 0-8,0 0-4,0 0-7,0 0-2,0 0-2,0 0-1,0 0 1,0 0 7,0 0 8,0 0 11,0 0 3,0 0 6,0 0 5,0 0-3,0 0 1,0-3 1,0 3-2,0 0-9,0 0-11,0 0-10,0 0-4,0 0-6,0 0-4,0 0 2,0 0 4,0 0-4,0 0 0,0 0 2,0 0 0,0 0 5,0 0-4,0 0 1,0 0-3,0 0-1,0 0-6,0 0 6,0 3 1,0 0 4,0 0 3,0 5 3,0 4 15,0 5 16,-3 2 19,-4 3 9,-1 6 6,-3 0-1,-3 1 1,4 1-4,4-5-4,3-10 0,2 0-6,1-7 31,3-3 5,4-5-9,7 0-7,9-3-9,5-3 9,10-1-4,5-2 1,3-3-10,3 6-12,0-1-49,-11 2-65,-5 5-44,-10-1-35,-12 2-42,-5-1-105,-5 5-116,5-5-199,-4-13-426,2 14 0,-3-3 0,1-8 0</inkml:trace>
  <inkml:trace contextRef="#ctx0" brushRef="#br0" timeOffset="274384.6123">22137 14872 1930,'0'-6'191,"0"1"-1,0-1 2,0 0 24,0 3 43,-1 15 32,2 5 11,-1 9 12,0 14 7,0 14-164,2 5-10,-2 4 9,0 2 4,0-6-22,0-2-41,0-5-32,-2-7-11,-1-4-14,3-7-58,-1-7-118,-1-4-197,2-32-613,2 22 0,-2 1 0,-2 0 0</inkml:trace>
  <inkml:trace contextRef="#ctx0" brushRef="#br0" timeOffset="274913.7801">21892 15790 2592,'0'-10'143,"0"5"14,3-5 3,-3 3 32,0 7 43,2 9 31,-1 8 17,1 20 1,-1 9 2,2 12-108,-3 5-35,1-3-12,-1-4-4,0-5-30,0-11-45,0-7-95,0-5-154,6-11-303,-6-4-417,0-9 0,0-8 0,0 4 0</inkml:trace>
  <inkml:trace contextRef="#ctx0" brushRef="#br0" timeOffset="275337.6568">21719 16654 3001,'0'-6'155,"0"-1"39,0 2 20,0-2 6,0 2 1,0 3 5,0 2 2,-1 2 2,-3 4 2,0 5-115,-1 2-34,-1 7-35,0 3-17,-3 4-3,3 4 0,0 0-5,5 1 0,1-4 0,0-5 1,0-6 15,4-8 1,4-6-3,8-6-4,11-6-5,9-4-13,5-3-31,9-1-62,-5 0-84,-2 3-101,-9 5-189,-14 0-462,-9 4 0,-6 2 0</inkml:trace>
  <inkml:trace contextRef="#ctx0" brushRef="#br0" timeOffset="275654.8075">21975 16629 2546,'0'-5'127,"-2"0"19,2 1 4,0 1 19,0 1 34,0 8 26,-1 9 22,1 8 8,0 11 2,0 9-90,0 8-35,0 4-18,0 0-2,0-3-21,0 0-38,0-3-37,0-5-71,0-6-87,0-9-127,34-14-655,-29-5 0,-1-5 0</inkml:trace>
  <inkml:trace contextRef="#ctx0" brushRef="#br0" timeOffset="276381.6505">22959 15090 1440,'-3'-3'131,"0"2"39,-2-5 29,-1 5 27,3-4 27,2 0 33,-1-1 11,4 1 5,8-2 8,10-3-70,11 0-25,10 1-25,4-2-22,3 2-27,-7 3-25,-5 5-31,-12 2-10,-4 11-1,-10 7-5,-5 11-19,-10 6-15,-13 11-15,-9 1-1,-9 2-2,-4-1-4,5-9 3,12-6-2,16-12-1,5-7 9,11-5 10,9-6-2,8-1 0,12-5-1,11 0-7,5-4-19,2 1-46,-6 2-87,-10 1-105,-9 0-178,-15-25-493,-10 31 0,-3 5 0,-11 0 0</inkml:trace>
  <inkml:trace contextRef="#ctx0" brushRef="#br0" timeOffset="276945.6682">23056 15879 2652,'-4'0'111,"4"0"28,0 0 15,0 0 35,0 0 23,0-4 23,10-1 21,1-3 8,9-3 11,11 0-66,5 0-33,2 4-27,2 4-15,-5 5-34,-5 3-25,-13 7-23,-4 4-16,-7 5-9,-9 7-11,-8 0-4,-8 4-3,-9 0-4,-1-2 2,-1-5-1,6-5 4,12-6 2,7-6-1,3-4-1,6-2 3,7-2 1,2 0-2,8 0 1,11-2 1,3 4 1,-5 4-2,-5 5-3,-6 2 1,-11 9-1,-11 1-5,-12 3 0,-8 0 2,-7-1 0,-9-2-3,-3-2-1,3-2-34,4-3-73,8-4-109,8-8-190,8-34-586,5 28 0,5 4 0,1 3 0</inkml:trace>
  <inkml:trace contextRef="#ctx0" brushRef="#br0" timeOffset="277215.4906">23097 16685 3306,'0'3'95,"0"6"21,-4 5 10,-10 8 6,-6 7 2,-5 3 3,-4 4-1,5-2 4,14 0 3,7-8-70,10-6-21,17-6-19,9-11-8,13-2-11,6-5-23,5-8-52,1-2-81,-7-3-178,-8-9-506,-11 3 0,-20 3 0</inkml:trace>
  <inkml:trace contextRef="#ctx0" brushRef="#br0" timeOffset="277394.0209">23296 16797 2976,'-4'17'92,"2"9"16,0 10 2,-1 12 1,6 4-1,1 1 1,-1-1-4,-2-2-23,-1-10-50,4-6-199,-4-16-570,-4-3 0,8-12 0,2-9 0</inkml:trace>
  <inkml:trace contextRef="#ctx0" brushRef="#br0" timeOffset="277915.2345">23737 14727 923,'0'-7'186,"1"2"11,-1 3 9,0 0 44,0-1 26,3 6 14,2 6 18,1 5 14,7 9 6,7 15-143,3 15-22,13 15 5,12 18 0,7 16-42,10 17-18,-3 13 4,-6 10-6,-11 6-2,-18 4 0,-15 7-8,-19 4-10,-18-1-14,-17 2-8,-9-6-5,-9-4-18,-6-16-31,2-14-50,6-14-59,11-22-83,9-22-196,13-25-493,11-25 0,8-23 0,6-29 0</inkml:trace>
  <inkml:trace contextRef="#ctx0" brushRef="#br0" timeOffset="278719.3905">24724 14913 1385,'0'-3'80,"4"0"11,2-3 13,-1 1 26,-2 1 17,-1 2 16,-1-1 15,-1 3 16,0 0 15,0 0-48,2 0 1,-2 0-4,0 0-8,0 3-20,0-1-6,0 4 7,-2 3 10,-2-3-3,-3 7 0,1 0-11,-4 3-4,6 2 1,-3 2 18,0 2 13,-5 4 8,0 10 1,-11 12-2,-2 17 15,-1 19-12,0 17-5,2 14 8,3 6-17,6-3-55,10-2-48,0-15-64,6-10-116,10-13-165,61-21-861,-42-10 0,13-16 0,12-19 0</inkml:trace>
  <inkml:trace contextRef="#ctx0" brushRef="#br0" timeOffset="279653.5502">25228 15294 2370,'-3'0'105,"-2"0"16,-1 0 16,-1 0 18,4-3 13,2 2 8,1 1 14,1-2 15,4 2 16,8 0-62,11 0-29,5 0-9,10 2-12,3 2-17,-3 5-14,-6 3-6,-10 6-14,-11 4-12,-8 1-16,-8 1-7,-16 0-2,-10 3-6,-4 0-5,-10-3 0,3-2 0,11-3-2,15-7 0,6-4-2,9-5 1,9 1 2,6 3-1,9 0-2,8 1 2,7 6 0,3 1-2,-6 5 1,-6 3-1,-12 2 3,-10 0-1,-14 3-1,-14-2-3,-7 0 4,-10-3-1,-7-2-5,0-5-10,5-4-12,3-8-34,13-1-67,12-8-109,9-11-190,14-7-402,8-4 0,17-15 0,13-5 0</inkml:trace>
  <inkml:trace contextRef="#ctx0" brushRef="#br0" timeOffset="280374.9342">25884 15320 2566,'-10'2'69,"-4"3"7,-8 9 6,-5 7 3,1 7 3,3 11 2,5 2 1,8 5 2,7-4 1,3-3-54,6-2-11,4-9-2,7-7-4,4-9 0,3-6 3,0-6-3,0-6 1,-4-6-2,-7-10 2,-4-5-1,-3-6-4,-9-6-4,-6-3 1,-5 5 1,-2 2 2,0 7 4,2 9 4,6 8 5,4 4 6,4 2 13,0 0 3,1 2 1,10 2-1,5-3-4,6-2-8,9 2-4,7 0-4,-1 3-4,-2 0-10,-8 2-12,-7 0 0,-7 6-1,-10 4 10,-3 6 11,-6 4 10,3 2 7,-4 4 22,2 2 7,2 1 4,5-1 8,8 1 2,5-1-3,9-6-4,9-5-10,7-5-4,3-8-9,1-5-19,-1-6-8,-6-8-3,-10-4-6,-8-6-2,-10-5 0,-13-2-5,-10 1-7,-13-1-24,-6 4-24,-8 4-66,-4 8-65,8 7-109,16 3-225,-5 5-339,14 3 0,4-3 0,5 0 0</inkml:trace>
  <inkml:trace contextRef="#ctx0" brushRef="#br0" timeOffset="281083.3671">26774 15650 1849,'0'0'30,"1"0"1,1 2-7,-1 1-20,1-1-19,-1 2-6,-1-4 2,0 0 5,0 0 7,0 0-15,0 1 10,0 3 9,0-4 12,0 3 25,0-3 18,3 0 9,-3 0 0,0 0-4,0 0-9,0 2-19,3-2-18,-3 0-16,0 1-9,0 0-4,0 4-1,0-3-1,0 4-4,0-3 0,0-1 4,0 0 14,0 0 25,0-2 35,0 0 31,0 3 21,0-3 10,0 2 4,0-1 0,0 1 0,0-1-2,0 0-11,0-1-22,0 0-30,0 0-28,0-1-23,0 1-12,0 3-9,0-2-15,0 0-25,0 2-46,0 0-56,0-6-108,4 3-239,-4 0 0,0 0 0</inkml:trace>
  <inkml:trace contextRef="#ctx0" brushRef="#br0" timeOffset="281861.5398">27314 15347 629,'0'-3'117,"0"-1"21,0-2 13,0-1 10,0 3 13,0 0 22,0 0 32,0 2 20,0 1 10,0 1-74,0 3-1,0 4-8,-3 5-2,0 8-5,-3 6-9,-2 7-20,2 2-30,-3 1-18,-1-2-8,1-2-17,1-7-23,3-9-5,5-3-2,0-6-2,10-5-3,9-2-3,11-2-1,9-4-14,8 1-27,-2-1-65,-6-2-143,-10-12-531,-13 16 0,-10-3 0</inkml:trace>
  <inkml:trace contextRef="#ctx0" brushRef="#br0" timeOffset="282105.6025">27353 15386 1909,'0'0'68,"3"1"31,0 5 23,0 8 15,3 8 4,0 10 1,0 11 0,0 8 0,-6 5 1,3-1-54,-3-3-48,0-2-100,0-10-125,0-15-402,0-2 0,3-9 0,7-12 0</inkml:trace>
  <inkml:trace contextRef="#ctx0" brushRef="#br0" timeOffset="282817.7203">27670 15477 1668,'0'0'47,"0"0"20,0 3 17,0 5 14,0 4 1,0 6 4,0 9 0,3 0 3,0 4 1,3-1-31,-1-6-7,1-2 13,0-6-8,3-11-13,-1-4-4,4-4-15,1-11-20,2-1-27,-1-9-9,-7-5-5,-2-4-5,-4 2-21,-7 1 7,-1 8 9,-5 5 8,-5 9 19,-1 3 19,3 3 25,2 2 13,5 0 22,7 0 17,1 0-6,3-2-14,4-1-7,8 2-4,11-2-3,5 2 0,7 1 1,0 1-5,-5 3-19,-9 6-17,-8 1-4,-13 7-1,-3 2 1,-3 3 1,0 0 3,-1 3 0,-1 3 5,2-5 7,3 2 18,0 1 14,8-6 17,8-6 9,5-4 5,8-7 3,5-4-2,0-7-2,-3-7-5,-1-4-5,-11-4-17,-8-6-16,-6 0-18,-10 2-15,-11-2-19,-7 10-30,-4 4-48,-5 7-45,2 6-99,14 2-211,-3 8-349,6-2 0,9-2 0,4 1 0</inkml:trace>
  <inkml:trace contextRef="#ctx0" brushRef="#br0" timeOffset="284119.6402">28918 15650 1144,'1'-5'122,"2"3"30,-3-1 23,2-3 10,-4 2 10,-5 1 14,-8 3 10,-3 2 4,-5 2 4,1 6-84,-1 1-36,6 10-28,4 2-18,7 0-8,3 0-2,3 1-7,3-5-1,8 0 5,5-4 0,5-3 5,2-5 2,1-2-1,-5-5-5,-8 0-6,-6 0-3,-2 5-5,-9-1-10,-7 4-4,-8 7-4,-4 2-9,-7 0-3,5-3-2,7-5-7,12-1-26,5-5-50,14-7-81,9-8-122,13-11-71,6-11-250,13 7 0,0-7 0,-2 10 0,-8 2 2651,-12 8-2370,-12-2 55,-12 10 60,-4-2 56,-6 8 62,-2 4 84,-1 3 103,-5 2 139,-2 3 77,1 5 17,5 3-38,4-3-50,5 4-50,7-6-38,8-2-29,4-4-29,7-7-21,3-1-15,0-7-8,-7-5-2,-6-1-3,-7-8-6,-7-3-10,-6-5-10,-7-2-9,-3 4-6,-3 4-7,5 4-3,2 9-1,6 4 1,2 2-4,2 0 4,8 3 1,5-2 4,10 2 4,12 0 0,5 2 2,2 3 0,-1 4 1,-10 1 1,-14 5 10,-5 3 7,-11 2 4,-2 2 7,-2 2 4,1-2 2,2 0 12,-1-3 31,5-7 20,4-6 9,9-3-6,5-4-8,7-7-5,3-6-8,-6-3-4,-6-10-4,-4-7-15,-11 1-30,-8-3-24,-10 8-16,-6 8-40,-12 11-82,-12 7-72,0 9-131,3-1-144,4 8-130</inkml:trace>
  <inkml:trace contextRef="#ctx0" brushRef="#br0" timeOffset="284413.8614">29684 15387 2391,'0'-12'171,"0"2"2,1-1 10,2 2 19,5 8 21,5 11 26,3 9 14,5 10 9,10 10 3,4 15-146,4 13-16,-2 5-1,-12 6-4,-15 2-14,-20-4-19,-25-2-26,-22-4-17,-11-1-43,-7-3-137,42-5-843,-45 0 0,1-5 0</inkml:trace>
  <inkml:trace contextRef="#ctx0" brushRef="#br0" timeOffset="287104.9789">19958 15252 1927,'-6'2'127,"3"-1"37,0 1 23,0-1 20,0-1 15,3 0 18,-1-1 12,1 1 9,-2 0 14,2 0-67,0 0-29,0 0-14,3 0 5,6 1-7,12-1-12,14 0-15,14 0-11,11 0-13,2-3-44,-3 2-88,-14 1-134,-9-2-193,-12-7-616,-7 7 0,-7-1 0,-2 1 0</inkml:trace>
  <inkml:trace contextRef="#ctx0" brushRef="#br0" timeOffset="287400.7989">20301 15123 1961,'0'2'85,"0"-1"19,0 6 20,3-2 21,3 0 12,9 0 11,2 1 11,7 1 4,3 1 2,-2 3-50,-3 3-26,-6 4-13,-10 2-13,-4 5-13,-8 4-10,-11 1-10,-2 5-15,-4 2-74,-2 4-109,18-8-600,-13 5 0,1-6 0,1-5 0</inkml:trace>
  <inkml:trace contextRef="#ctx0" brushRef="#br0" timeOffset="287687.6745">19837 16056 3300,'0'0'58,"0"0"18,2-1 22,7 1 14,10 0 2,16 0 4,15 0 2,19 0 2,8-2-3,4-1-65,-4 1-56,-8-2-159,11-6-664,-45 5 0,-16 3 0,-11 0 0</inkml:trace>
  <inkml:trace contextRef="#ctx0" brushRef="#br0" timeOffset="287948.9722">20310 15963 2321,'0'0'100,"0"-2"22,3 2 19,0-1 12,8 0 4,2 2 4,10 2 1,2 0 1,0 8 2,-4 3-98,-3 4 1,-14 4-19,-1 3-20,-6 0-10,-6 4-4,-7 1-34,-5 2-69,-4-2-163,-2-1-455,2-3 0,-1-4 0,5-3 0</inkml:trace>
  <inkml:trace contextRef="#ctx0" brushRef="#br0" timeOffset="288240.8959">19829 16961 2851,'-2'4'73,"-1"4"38,2-3 36,-1 2 23,8-2 20,8-3 8,9-2 12,14 0 3,14-2 4,9-3-43,11-1-29,-2-3-37,2 0-56,-9-3-105,-10 2-202,-12-8-655,-16 7 0,-14 4 0,-6-1 0</inkml:trace>
  <inkml:trace contextRef="#ctx0" brushRef="#br0" timeOffset="288633.217">20320 16762 3450,'0'-4'93,"0"1"9,8-1 10,4 1 4,9 3 6,9 0 3,8 0 0,1 4 3,2 6 2,-10 0-80,-8 9 9,-9 4 18,-8 4 13,-12 4 15,-11 1 9,-3 5 14,-8 3 28,-7-5 61,-4 1 79,2-2 23,3-6-5,9-7-28,3-2-22,9-4-15,7-7-16,3-2-31,3-3-72,0-3-142,0 0-161,-1 3-100,1-1-121,0-1-139,0-5-748,0 4 0,0-5 0,0-7 0</inkml:trace>
  <inkml:trace contextRef="#ctx0" brushRef="#br0" timeOffset="289257.2679">21898 14136 2090,'0'-6'169,"0"-4"26,0-3 24,0-3 30,0 1 43,0 1 16,0 2-4,0 6-1,0 3 4,0 8-140,0 8-21,0 12-23,2 16-26,-1 13-22,3 6-45,-1 5-13,0-4 1,-3-6 0,3-11-17,-3-7-29,-3-8-61,0-5-89,3-8-163,-3-13-557,-1 3 0,3-5 0,1-8 0</inkml:trace>
  <inkml:trace contextRef="#ctx0" brushRef="#br0" timeOffset="289537.9305">21797 14550 2162,'-1'8'170,"-1"2"20,2 2 22,0 8 19,3-4 11,3 1 8,9-3 17,2-5 6,7-6 19,1-3-126,2-5-30,2-4-24,-1-8-20,-1-3-23,-4-4-26,1-5-36,-9-1-57,-7 0-42,-2-1-85,-4 8-120,7 4-562,-8 12 0,3 3 0,-1 5 0</inkml:trace>
  <inkml:trace contextRef="#ctx0" brushRef="#br0" timeOffset="289847.6232">23002 14083 2656,'0'1'124,"2"8"19,1 13 5,-2 14 3,-1 15 1,2 17-1,-4 5 5,-2 4 1,-2-5-1,-3-3-93,-2-8-54,2-8-41,-1-10-68,4-14-84,4-16-566,-1-7 0,0-9 0</inkml:trace>
  <inkml:trace contextRef="#ctx0" brushRef="#br0" timeOffset="290131.866">22880 14645 2068,'0'2'197,"0"2"37,7 1 24,6-2 11,7 5 6,11-6 6,12-2 1,9-1 7,2-5 4,0-6-154,-8-8-40,-8-5-36,-15-7-37,-11 0-20,-7-5-11,-8-1-8,-3 4-8,-6 6-28,3 10-36,-5 11-47,2 4-87,9 6-146,0-6-413,-3 15 0,0 1 0</inkml:trace>
  <inkml:trace contextRef="#ctx0" brushRef="#br0" timeOffset="292879.1728">21975 17754 736,'0'0'25,"0"0"2,0 0 2,0 0 1,0-2 4,0 2 13,0 0 19,0 0 20,0 0 23,0 0-2,0 2 27,0 0 25,0 0 29,0-1 27,0-1 17,0 2 6,0-2-6,0 0-6,0 0-10,0 1-17,1-1-23,-1 0-24,3 0-21,-3-1-23,3 1-16,-3 0-17,3 0-11,-3 0-14,-3 0-13,6 0-5,-3 0 2,0 0 1,0 0 4,0 0 10,0 0-2,3 0 2,-3 0-3,3 0 5,-3 0 0,0 0-2,0 0-3,4 0-3,-2 0-9,4 0-14,-3-2-5,3 2-1,0-1 0,2-1-2,1 1 1,1-2 1,5 3-3,4-3-2,2 3-3,-1-2 1,6 0-3,-5 2-1,0-1-2,-5 1-3,-2 0 0,-6 3-3,-6 2 5,-1 4 1,-1 3 4,-6 5 1,-2 1 6,-1 1 1,-3-5 2,5 1 2,-2-1 1,3-2 1,1-4-6,2-1-1,-3-2 0,3-1-4,-5-2-4,1 2-1,3-1 1,2-3-3,-1 0-3,5 1 1,-2 2 5,3-2 0,4 5-3,4-1 0,2 2 2,8 3 0,0-1 0,-1 0 1,-1-1 3,-5 4 0,-4-2 1,-6 0 2,-1 0 9,-6 4 7,-4 2 9,-3-1 6,-7-1 10,-5 3 7,-5-2 9,-8-3 10,-1-4 8,-3 0 7,5-5-1,0-2 7,7-5-12,9-2-4,2-2-9,8 2-15,5-6-18,1 3-38,2 4-51,0 2-74,0 2-76,2 1-121,7-4-258,0 4-419,5-5 0,5-2 0,14-4 0</inkml:trace>
  <inkml:trace contextRef="#ctx0" brushRef="#br0" timeOffset="293173.7626">22545 17863 2689,'0'0'87,"1"0"29,5 3 18,4 4 7,7 7 4,6 7 3,4 4 0,6 7 0,3-3 4,4 0-76,3-3-17,1-6-57,-5-3-64,-9-5-73,-10-9-120,8-6-463,-19 0 0,-6-5 0,-4-4 0</inkml:trace>
  <inkml:trace contextRef="#ctx0" brushRef="#br0" timeOffset="293369.837">22880 17885 2183,'-3'0'120,"-10"2"14,-2 6 7,-9 8 1,-11 4 4,-7 11-3,-5 4-4,-2 3-21,5-4-48,14-3-204,8-14-506,15-1 0,6-5 0,9-8 0</inkml:trace>
  <inkml:trace contextRef="#ctx0" brushRef="#br0" timeOffset="294225.4774">23178 17728 1126,'0'2'88,"0"0"24,0 1 28,0-1 26,0 1 30,0-2 24,0 0 27,0 1 30,0-2 23,0 0-40,0 0 9,0 0-1,0 0-24,0 0-17,0-2-21,3 1-20,2-2-20,4-2-20,7-2-17,7 1-22,12-2-22,2 2-21,3 4-6,0 1-7,1 4-8,-8 6-5,-8 8-6,-8 5-9,-11 5-3,-6 5-6,-9 2-4,-8 2 2,-10-3 0,-7 2-1,-11-4 5,2-5 1,10-5 1,5-9 4,13-4-5,10-8 0,8 0 0,11-5-2,4-4-1,7 0-1,10-2-4,4 0-1,3 3-3,1 2-9,-2 3-19,-3 2-41,-2 5-58,-9-3-66,-4 5-76,-5 0-148,-8-8-520,-2 7 0,-2-3 0,-1-2 0</inkml:trace>
  <inkml:trace contextRef="#ctx0" brushRef="#br0" timeOffset="294535.6541">23779 17502 1296,'3'0'175,"1"0"46,2 0 35,4 3 12,4 4 14,9 10 12,10 8 7,11 11 3,7 5 5,3 8-153,-1 6-20,-14 0-38,-19 4-33,-17 3-22,-26 1-25,-21-5-42,-19 0-73,-9-1-175,-14-36-493,-3 30 0,0-11 0,-1-10 0</inkml:trace>
  <inkml:trace contextRef="#ctx0" brushRef="#br0" timeOffset="294906.031">21671 17548 2167,'-20'13'171,"-7"11"32,-4 11 13,-6 19 3,19 7 6,8 6-3,14 5-18,17 2-24,20-7-44,15-6-200,13-10-214,8-24-442,1 4 0,0-14 0,11-12 0</inkml:trace>
  <inkml:trace contextRef="#ctx0" brushRef="#br0" timeOffset="295401.8239">24929 17266 1773,'-2'3'181,"-5"1"51,-3 8 55,-7 9 42,-6 9 19,-4 16 6,1 16-1,1 14 2,4 15 1,8 4-112,9 0-64,11-3-55,6-11-61,6-15-59,1-11-62,5-12-76,2-13-123,48-17-692,-43-9 0,-2-8 0</inkml:trace>
  <inkml:trace contextRef="#ctx0" brushRef="#br0" timeOffset="297629.5234">24259 15150 1163,'-3'0'88,"-3"0"37,-2 0 31,-2 0 28,5-2 23,2 2 8,0 0 1,2 0 11,-1 0 30,4 2-41,-2 0-16,1 3-22,8-1-28,8 0-21,11 1-20,12-3-6,5-2-4,6 0-8,0 0-48,-4-2-45,-10 2-67,-7-1-94,-13-2-67,-1-1-140,-12 0-294,-3 0 0,-1 0 0,0-3 0</inkml:trace>
  <inkml:trace contextRef="#ctx0" brushRef="#br0" timeOffset="297949.5945">24465 15027 1897,'0'-2'58,"0"2"3,0 0 21,0 0 17,3-3 14,15 6 21,9-3 9,12 2 2,7 2 4,0 5-59,-5 2 3,-12 0-5,-15 6-17,-8-3-14,-4 4-13,-10 0-19,-8 5-8,-8 0-2,-8 6-4,-11 0-30,-2 0-86,8 0-146,3-9-352,11 3 0,8-6 0,6-7 0</inkml:trace>
  <inkml:trace contextRef="#ctx0" brushRef="#br0" timeOffset="299072.2399">25312 17301 2047,'0'0'113,"0"0"7,2 0 34,-2 0 20,0 1 20,0 9 15,0 4 12,0 8 9,3 12 9,0 9-103,0 6 3,0 6 2,0 1-21,-3-3-10,-3 0-11,0-6-9,-3-4-11,1-8-7,-1-7-6,1-7 3,5-7-7,0-8-6,0-5-14,0-2-12,2-5-20,-2-3-19,0 2-35,0 0-52,0 2-67,0 2-127,5-1-152,-5 0-353,1 1 0,1-4 0,1-3 0</inkml:trace>
  <inkml:trace contextRef="#ctx0" brushRef="#br0" timeOffset="299356.013">25619 17488 2126,'0'-2'156,"0"2"6,3-3 10,0 1 12,7 2 6,4 9 4,7 4 1,2 8 0,7 9 1,2 2-142,5-2-18,-4 2-30,2-4-72,-6-6-148,11-11-503,-28 4 0,-3-11 0,-1-4 0</inkml:trace>
  <inkml:trace contextRef="#ctx0" brushRef="#br0" timeOffset="299586.3997">25920 17467 2536,'-9'7'112,"-6"12"7,-7 7 5,-10 11-1,-2 9 2,-7 10-1,-3 2-1,-1 0-25,6 1-59,3-5-196,13-10-151,5-7-303,11-8 0,3-14 0,6-9 0</inkml:trace>
  <inkml:trace contextRef="#ctx0" brushRef="#br0" timeOffset="300517.2146">26045 14701 1276,'0'2'92,"0"0"32,0 1 12,0 0 1,0-3-2,0 2 1,0-1 6,0 0 14,0 9 12,0-1-54,-3 14-4,3 6-22,-3 14-8,-3 10 6,4 10 2,-2 7 2,0-5-6,2-2-13,2-12-10,-3-12-10,2-10-18,-1-12-42,1-9-76,-2-7-121,6-10-425,-10 5 0,4-8 0,0-4 0</inkml:trace>
  <inkml:trace contextRef="#ctx0" brushRef="#br0" timeOffset="300722.6727">25944 15152 1011,'-1'0'145,"1"5"38,0-1 25,0 4 16,0 2 12,3 1 10,6 0 7,7-4 9,3-6 17,11 2-91,3-6-49,-2-5-48,-2-3-79,-2-4-129,-8-10-555,-6 0 0,-6 0 0</inkml:trace>
  <inkml:trace contextRef="#ctx0" brushRef="#br0" timeOffset="301134.0876">27356 14774 1862,'0'0'30,"0"3"21,3 6 24,-3 11 7,2 13 5,2 15 6,6 10 1,-2 8 0,1 2-12,-2-3-32,-4-7-72,-6-8-72,-4-11-102,-2-10-261,0-2 0,-4-9 0,5-10 0</inkml:trace>
  <inkml:trace contextRef="#ctx0" brushRef="#br0" timeOffset="301387.4147">27306 15315 1606,'-3'-2'77,"3"2"32,-1 0 23,-1 2 21,2 3 18,3 2 9,6 3 8,6 3 4,11-4 8,7-2-56,6-4-9,0-2-28,-3-5-21,-9-3-26,-8-3-37,-6-6-44,-4-8-83,-6 2-74,0-11-162,0 4-244,-3-2 0,0 2 0</inkml:trace>
  <inkml:trace contextRef="#ctx0" brushRef="#br0" timeOffset="302437.9904">26441 17418 2073,'0'-7'109,"-2"0"16,2-3 12,2-3 9,4 1 11,6 1 5,3 0 5,9 2 4,9 2 1,2 2-89,0 3-21,-4 1-15,-7 4-8,-6 1-11,-12 4-6,-3 4-2,-6 5 0,-10 4 6,-7 2-2,-12 2 3,-11-2 0,-7-1 2,4-4-1,11-2 19,17-5 10,11-6 6,14-2 11,11-3 5,9-3 10,6-1-2,10 1 2,4 2 2,1 0-4,-7 1-19,-5 7-11,-10 3-10,-17 4-15,-6 5-10,-12 4-12,-13 2-2,-12 0-14,-8 2-18,-12-4-31,1-3-35,5-3-40,12-8-54,10-6-61,15-12-119,6-20-398,10 0 0,9-12 0</inkml:trace>
  <inkml:trace contextRef="#ctx0" brushRef="#br0" timeOffset="302747.8822">26796 17149 1875,'0'0'135,"0"0"16,0 0 14,5 0 13,4 0 17,6 0 6,3 3 1,7 11 6,6 8 7,3 10-106,-1 14-17,-1 7-5,-8 4-11,-15 4-10,-5 0-17,-22 2-3,-9-4 0,-6 0-30,-6-2-47,-8-7-84,11-5-148,2-27-477,8 6 0,14-11 0,6-11 0</inkml:trace>
  <inkml:trace contextRef="#ctx0" brushRef="#br0" timeOffset="305976.189">23336 17556 149,'0'0'19,"0"-3"36,0-5 48,0 4 60,0-1 44,0 1 52,0 1 38,0 3 13,0-3 12,0 3 0,-3-2-12,0 1-30,-7 0-43,1 1-53,-6 0-35,-6-2-44,-3 2-23,-5 0-3,-2 2 0,-3-1 9,4 3 5,2 1 3,5 4 3,6-1-3,1 1 11,4 3 0,2 4-6,4 2-10,-1 2-6,1 4-10,0 2-4,-2 4-6,-5 3-3,-1 3-1,1 2-14,1 0-8,-1 3-3,8-2 0,2 0-3,3-1 3,5-1-3,8-2 3,2-3 0,8-1 2,4 1 3,-1-3 5,2 0 0,4 0-1,2 0 2,5-2-3,7-3 3,8-1-5,3-3-7,6-1-4,4-1-3,1-3-6,3 1 3,3 0-1,4 0-1,-1 2-1,0 0-1,1-1 2,-3 2 0,-1-9 0,4-1-3,0-4-2,1-2-6,5-3 1,-1 0-4,0-3 0,-1-6-2,-4 1 4,-7 1-4,-9-1 5,0-1-3,-7 2-1,-4 0 2,-1-1 0,-2-4 6,-2 0-7,-3 0-1,-1-5-4,-4-2 13,-1-1-5,0 2 7,-3-2-2,-4 3 2,-4-3 2,-6 5-5,-7-3 13,-4 1-1,-3-1 4,-2-1-10,2-1-9,4-3-4,3-4 2,5 0-5,6-2 1,-1 0-2,-2 1-14,-3-2 2,-4 4-4,-4 0 0,-2 3 11,-4-3-5,-4 1-13,3-3 7,-3-4-2,0-4 1,0-5 12,0-1 6,0-3-5,0 4 3,-6 2 1,0 0 1,-7 4 18,-1 1-10,-7 0-1,4-1 0,-4 4-5,-1-6-10,-1 3 2,0-4-4,-2 0-3,1 0 0,-1 1-2,-1 0 3,0 8-8,-1 0 3,-5 9 1,-5 5 4,-4 4-4,-8 1 8,-9 5 2,-11-1 1,-6 3-5,-11 0 16,-7 1-7,-7 2 3,-2 0 2,-5 0-2,-7 3 6,-2 4-8,-4 7-5,-7 5 2,-1 10 3,-1 3-8,1 7 16,8 4-4,7 1-2,5 1-2,4 1 0,-2 0 8,9-4 1,3 1 0,7-5-5,7-2-2,17-4-5,13-5-4,19-7-28,11-4-24,14-6-49,8 1-104,5-3-91,13 0-125,8-9-675,8 2 0,13-2 0,15-6 0</inkml:trace>
  <inkml:trace contextRef="#ctx0" brushRef="#br0" timeOffset="306777.6265">28173 16917 3625,'-6'-2'77,"3"2"34,3 0 14,-2 6 12,7 10 13,7 15 23,12 11 28,12 13 25,22 14 24,20 9 19,18 8 39,21 6 4,14 6 12,8 1-1,-1 0-12,2-4-23,-13-3-29,-13-7-24,-13-10-25,-20-10-60,-19-9-190,-23-11-180,-14-9-110,-17-11-98,-5-8-128,-3-10-233,-9-5-351,-6-7 0,0-11 0,-11-10 0</inkml:trace>
  <inkml:trace contextRef="#ctx0" brushRef="#br0" timeOffset="307159.6089">29302 16708 8191,'-73'62'0,"-35"37"0,-39 36 0,-44 36 0,4 16-179,-24 19-329,5-85-992,13 67 0,19-19 0,27-34 0</inkml:trace>
  <inkml:trace contextRef="#ctx0" brushRef="#br0" timeOffset="317075.9823">25129 16231 374,'-8'-6'55,"-1"3"28,-1-4 18,-4 0 6,8 3 4,3 2-4,0-1-28,3 0 3,0 2 1,3 1-34,-3-1-14,0 1-15,0 0-4,0 0-2,0 0 1,0 1-10,3 2-19,0 3-7,4 1-1,0-2 3,-3 1-5,-2 0 34,-1 0 34,-1-3 26,0 2 0,0 1 17,2 0 51,-1 2 5,2 3 1,3 2-1,0-1-1,3 2-45,0-1-46,0-1-29,0 0 7,2 0-3,-1 5-1,6-1-2,-3 4-1,5-3 2,3-1-1,5 0 0,2 0-4,2-4 0,6 0-10,7-2 0,5 1 2,0-3 5,8 1 1,-1-1 1,1 0 1,1 0-3,6 0 3,2 0-3,4 1 1,3 2-2,5-1-1,3 1-6,2 0-6,3 0 0,1 1-2,-2 0-2,2-1 0,0-2 3,1 0-2,5 0 0,8 1 0,5 0-1,4 1 3,3 0 2,-1-1-2,0-3 2,2 0 1,0-2-4,0 0 2,-2-1-3,-2-4 0,-3 1 1,0-5 0,1 0-2,3-3 2,-1-3 2,-3-4 1,2-3 1,-4-3 0,-5-3 2,-3-2-1,4-2 1,1-6-2,-1 0-1,3-2-3,3-6-4,-3-1-2,-4 2-2,2-4-2,-5 1-1,-5-1 1,-7 0 0,-6 1 2,-7-4 3,-3-5 2,-10-2 6,-2-4 5,-3 0 5,-4-8 5,-8 3 2,0-4 2,-7 1-3,-8 3-2,-3 0-4,-4 5-4,-5 1-8,-1 0-6,-10-3-3,0 0-3,-3-2 2,-6-2 5,-10-1 13,-1 2 14,-12 2 6,-8 6 2,-4 3 7,-4 4-6,-8 4-10,-2-1-12,-7 4-12,-3 0-14,-8-2-12,-6 0-15,-6 0 0,-7-2 1,-6-5 9,-6 3 9,-3 0 15,-7 0 11,-2 3 10,0 8 4,3 2-6,-1 5-6,3 2-3,2 4-5,-2 0-9,-5 4-6,4 1-2,-2 1 1,-5 5 0,-3 1 0,2 3 11,-7 4 8,1 1 3,0 3 2,8 0 3,-1 3 1,10 1-3,5 1 0,0 4-1,2 2 1,1 3-3,0 3-1,0 1 2,5 2 3,1 0 0,-3 3 2,2 0 1,4 2 2,4 6 3,3 0-2,11 3 1,2 1 0,6 5-1,4-1-3,1 0 0,6 4-3,1-1 0,6 3-2,3 1 0,6 2-1,6 1 2,1 1-5,5 0 2,6 2 2,-2 3 2,2 0 8,3 0 6,3-1 4,3 3 3,3-1 4,6-2-2,2 0 4,5 3-4,5-2-8,8-2-9,5 0-18,11 0-18,5 1-11,7-7-18,0 1-24,3-2-35,3-8-41,4 0-73,11-11-282,-12 5 0,5-8 0,-3-4 0</inkml:trace>
  <inkml:trace contextRef="#ctx0" brushRef="#br0" timeOffset="317501.9125">27020 15891 1958,'0'0'-391,"8"5"0,8 1 0,1-2 0</inkml:trace>
  <inkml:trace contextRef="#ctx0" brushRef="#br0" timeOffset="317694.919">27332 15961 357,'7'2'-12,"2"1"-3,-1 0 1,5-1-6,-2 0-39,-5-1 0,-3 3 0,-3-2 0</inkml:trace>
  <inkml:trace contextRef="#ctx0" brushRef="#br0" timeOffset="318623.9008">23507 17974 2362,'-2'0'-130,"2"-9"-316,2 6 0,3 1 0,5-1 0</inkml:trace>
  <inkml:trace contextRef="#ctx0" brushRef="#br0" timeOffset="319053.0543">25434 17844 1888,'0'0'-49,"0"-4"-52,-3-3-39,12 4-179,-9 0 0,0 0 0,-3 6 0</inkml:trace>
  <inkml:trace contextRef="#ctx0" brushRef="#br0" timeOffset="319360.3225">23323 17983 2390,'0'-1'7,"3"-4"-52,7 0-91,20-2-307,-10 2 0,7 3 0,4-1 0</inkml:trace>
  <inkml:trace contextRef="#ctx0" brushRef="#br0" timeOffset="319668.0556">25702 17849 2426,'5'-1'-176,"-1"-3"-274,-1 4 0,3 0 0</inkml:trace>
  <inkml:trace contextRef="#ctx0" brushRef="#br0" timeOffset="320368.6791">25836 17971 2517,'0'-3'-12,"-1"0"-66,5-7-76,8 0-93,-3 2-158,-1 2 0,-1-2 0,-3 5 1411,-8-1-1155,4-4 30,0-1 23,0 0 12,0-4-2,0 2 17,0 1 66,2-2 77,4 1 92,-2 2-51,2 0-95,3 1-86,11-1-339,-11 4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2:22:52.310"/>
    </inkml:context>
    <inkml:brush xml:id="br0">
      <inkml:brushProperty name="width" value="0.05292" units="cm"/>
      <inkml:brushProperty name="height" value="0.05292" units="cm"/>
      <inkml:brushProperty name="color" value="#FF0000"/>
    </inkml:brush>
  </inkml:definitions>
  <inkml:trace contextRef="#ctx0" brushRef="#br0">5352 4630 1599,'2'-8'133,"1"2"32,0-2 2,-2 1-3,1 2 2,1 5-2,-5 0 5,4 0 4,1 0 5,-3 3-77,0-1-46,3 1-18,-3 1 23,0-1 27,0-1 23,0 1 15,-6 1 4,-3 6-1,-6 2-4,-8 7-4,-4 3 4,-4 6 1,-4 7-18,-1 5-19,-5 7-14,-7 10 5,-2 7 0,0 9 5,4 6 2,7 10 15,9 5 4,9 9-3,7 11 10,11 4 6,0 8-5,6 7-9,6 2-4,7 6 39,0 0 34,11 2 8,3-1 8,3 1-4,-1-4 12,5-4 8,1-5 0,-2-4-10,2-10-4,-2-8-47,-3-7-39,0-10-22,-4-4-23,-5-12-7,0-5-28,-2-10-19,-5-8-6,-4-9 0,-2-9 0,-5-10 0,-3-7 0,-3-6 0,0-5 0,0-2 0,0-3 0,0 0 0,0-1 0,0 0 0,3 0 0,-3 2-10,0-2-165,0 1-122,2-1-140,5 0-289,-6-4-583,2-7 0,0-16 0,2-12 0</inkml:trace>
  <inkml:trace contextRef="#ctx0" brushRef="#br0" timeOffset="1359.7333">6142 4956 2786,'-3'0'67,"3"0"23,-1 0 21,2-3 5,8 0 9,9-5 6,11-4 10,9-2 7,5-2-1,-2 5-49,-8 1-16,-6 6-26,-8 1-22,-5 5-4,-1 3-8,-3 6-6,-4 3-12,-3 7-1,0 6 0,-6 2 13,-6 4 14,-11 2 12,-8 3 12,-9-1 6,-5 2 3,2-3 2,7-2 3,7-6-8,11-5 2,7-8-11,5-6-8,3-4-5,0-3-11,0-2-2,0 0-2,0 2-2,0-2 4,0 0 9,0 0 7,0 0 4,0 0 0,0 0-4,0 0-2,0 0-3,0 0-2,0 0-1,0 0-2,0 0 1,0 0-8,0 0-4,0 0 2,0 0 0,0 0 0,0 0 5,0-2 1,0 2 3,3 0 1,2 0-1,-2-3-2,3 1-1,-3-1-6,-1 1-4,-2 2 3,1 0-5,-2 0 1,2-1-3,-1 1-1,2 0 0,-2-1-4,0 1-5,1 0 3,5 0 5,3 0-2,3 2 3,8 3-2,2 2-1,-2 1 1,1-1-4,0-2 8,-4 2 8,2-6 0,0-1-2,3 0 0,5 0-3,1-1 0,6 1-3,-1 0-2,1 1-2,-1 2-11,-7 2-11,-4 1-10,-5 1-5,-8 2-1,-4-5 0,-2 0 0,0-2 0,-3 1-5,3-1-13,-3-2-18,0 0-62,0 0-81,0 0-77,0 0-189,0-13-472,0 11 0,0 0 0,-3 2 0</inkml:trace>
  <inkml:trace contextRef="#ctx0" brushRef="#br0" timeOffset="2156.2389">6241 5908 2191,'-5'0'151,"2"0"43,3 0 22,-3 0 17,3 0 19,0 0 27,0 0 7,0-1 20,4-3 9,9-2-116,6 0-29,8-2-43,6 2-22,3 3-21,-3 5-22,-5 5-25,-6 7-11,-6 0-19,-10 4-7,-3 6-3,-4-4-1,-4 2 0,-1-5 3,3-5 8,0-3 4,-1-1-3,4-6 7,0 2 6,0 2 2,0 4 1,0 1-1,0 2 4,0-1-3,4-4 15,-1-2 7,6-1 7,5-3-2,4-2-7,3-2-5,0 2-1,-1 0-3,-7 0-2,-2 2 1,-8 3-14,0 5-7,-6 4-5,-5 4 0,-4 1 2,0 0 2,-13 0 0,-7-6 4,-9 1-4,-18 1-1,-17-1-26,-8 1-36,-2-1-46,6-6-74,20-3-132,30-2-177,17-12-485,23 5 0,7 4 0,2 0 0</inkml:trace>
  <inkml:trace contextRef="#ctx0" brushRef="#br0" timeOffset="2680.1231">6121 6742 2832,'-3'4'79,"3"0"46,-3 0 41,6-1 15,5 0 18,11-9 11,12-2 4,7-3 0,5 4 1,0 0-49,-8 3-29,-11 8-42,-6 9-41,-12 3-11,-3 8-20,-9 8-10,-6 0-1,-6 2 0,0-5 2,1-6 6,7-6 5,5-8-4,8-6 5,8-6 4,7 3 14,6-3 4,8 0-3,7 3 0,-3 0-1,-3 4-7,-9 9 0,-10 3 3,-8 9-3,-12 4-3,-11 5-11,-12 4 0,-7 2 2,-13-1-1,-4-4 1,3-7-2,7-9-52,3-13-120,9-9-137,58-21-757,-33-20 0,12-23 0,11-25 0</inkml:trace>
  <inkml:trace contextRef="#ctx0" brushRef="#br0" timeOffset="3162.3574">8013 4910 734,'0'-3'202,"0"-1"53,-3 0 39,3-3 22,-3-1 17,3 2 12,0-1 14,-3 1 6,3 3 4,0 1-122,3 2-70,-3-2-45,0 2-32,0 2-14,3 3-17,-3 8-10,3 9-13,0 13-1,-2 8-1,-1 6-7,0-2 3,-4-5 10,1-4-1,0-6 1,-4-8 2,2-6-3,3-4 0,1-9 3,7-2-3,10-3 0,13 0-4,6-7-42,14-1-72,1-2-115,-2-4-181,-12-2-541,-7-2 0,-8-4 0,-11-5 0</inkml:trace>
  <inkml:trace contextRef="#ctx0" brushRef="#br0" timeOffset="3333.9019">8299 4922 2896,'-3'0'67,"-3"8"3,-3 9 1,-2 14 4,4 18 2,2 12 1,7 11-35,7 1-118,12-1-194,-3 5-337,-5-6 0,1-6 0,-8-2 0</inkml:trace>
  <inkml:trace contextRef="#ctx0" brushRef="#br0" timeOffset="3636.0675">8100 6178 3706,'-5'-8'101,"1"-3"9,-2 1-3,3-1 0,3 9 6,0 4 7,5 5 2,2 12 2,0 5 1,3 13-82,-4 6-16,-2 5-8,-1 1 8,-3-4-1,-3-1-16,3 0-61,0-10-84,3-8-99,3-10-98,32-9-495,-27-5 0,5 0 0</inkml:trace>
  <inkml:trace contextRef="#ctx0" brushRef="#br0" timeOffset="4196.4088">8274 6944 2558,'-1'4'142,"-3"4"33,-2-1 32,-5 5 19,-5 0 20,-4 3 10,-4 1 11,-3-1 8,3 3 6,4 2-108,4 6-29,8 2-31,3 8-29,5 2-21,9 3-17,7 0-12,6-9-9,8-3-4,10-11 2,1-11 12,-4-3 7,-3-8 8,-11-3-2,-9 0 9,-7 3-2,-7 0 4,-11 6 2,-12 11-2,-12 6-9,-11 10-9,-15 9-10,-4 6-9,-5-2-1,-4-3-6,-6-8-14,-4-8-49,4-8-84,5-10-124,22-17-302,6-13-444,22-15 0,16-13 0,12-16 0</inkml:trace>
  <inkml:trace contextRef="#ctx0" brushRef="#br0" timeOffset="4802.6994">9706 4250 1956,'0'0'68,"0"5"19,-4 4 14,0 2 17,1 5 25,-1 4 24,-1-6 16,1-1 7,4-6 12,0 5-22,0 2-38,0 10-11,0 8-4,0 14-12,-3 12-22,-7 10-22,-3 4-15,1 0-8,3-6-10,5-13 21,10-15 23,12-20 9,9-11-7,9-14 0,3-8-2,1-6-3,-6-6-6,-7 0-9,-14 2-4,-8 0-32,-4 4-32,-10 1-21,-12 5-23,-10 1-24,-9 4-38,-6 6-55,2 3-117,13 1-577,10 16 0,13 11 0,5 5 0</inkml:trace>
  <inkml:trace contextRef="#ctx0" brushRef="#br0" timeOffset="5297.7687">9572 5755 2771,'-2'0'98,"2"0"36,3 0 25,12-2 18,8-3 17,10-7 17,9-7 11,9-1 3,-2 1-2,-3 4-88,-8 8-12,-14 10-40,-9 9-21,-8 9-12,-11 11-14,-11 6-15,-12 6-15,-6 1-5,-4-3 0,6-9 3,10-6-1,10-12-4,8-5 5,9-5 3,10-2 1,11-2-1,6 1 4,15 1 3,1 0-1,-3 5-1,-7 3 0,-11 3 5,-14 1-10,-11 2-12,-17 4-34,-10 1-49,-16 3-72,-6 1-167,-8-10-559,2 5 0,0-4 0,6-1 0</inkml:trace>
  <inkml:trace contextRef="#ctx0" brushRef="#br0" timeOffset="5774.125">9662 6646 3254,'-9'4'79,"3"2"8,0-2 9,-3 3 24,9 1 9,2 2 4,-2 4 1,0 7 4,0 2 2,0 8-58,-2 1-4,-6 3-5,1 4-8,1 1-27,-4-2-14,8-3-3,7-9 7,9-6 0,12-11-1,5-7-11,12-10-25,3-6-69,-2-10-69,-3-8-118,-5-11-190,-13-1-312,-9 3 0,-9 2 0,-4 30 2666,-8-7-2192,1 10 90,-6 9 47,0 14 22,-6-11 35,-1 32 71,3 9 71,7 9 122,6 2 195,3-3-55,11-1-143,5-5-149,2-11-223,2-5-557,-3-12 0</inkml:trace>
  <inkml:trace contextRef="#ctx0" brushRef="#br0" timeOffset="6305.7135">10451 4286 2208,'1'-4'158,"-1"1"0,0-2 28,9 2 23,6 9 11,11 13 15,11 13 11,13 21 9,6 24 11,5 24-144,1 31-7,3 21 1,0 23-28,-8 24-15,-13 13-8,-11 7-13,-20 13-3,-16 6-6,-17-6-8,-11-1 20,-11-13 21,-11-17 10,-7-14 5,-3-20-8,4-15-5,-3-23-26,5-19-68,9-24-93,13-29-115,22-29-228,3-19-471,17-24 0,3-18 0,5-11 0</inkml:trace>
  <inkml:trace contextRef="#ctx0" brushRef="#br0" timeOffset="8466.2243">12183 4304 1564,'8'-8'177,"-1"-3"59,-4 0 41,3 0 35,-3 4 1,-6 7 12,3-1 19,-3 6 19,-10 6 18,-7 9-71,-11 9-55,-9 15-32,-16 15-8,-12 19 27,-11 22 38,-2 22 1,7 15-15,18 8-14,24 3-22,25-8-40,24-10-10,14-13-17,16-15-30,1-15-59,5-17-44,-7-21-18,-8-11-3,-14-15-35,-12-7-31,-6-7-71,-4-2-70,-1-2-161,3-2-211,1-23-689,3 11 0,8-13 0,4-7 0</inkml:trace>
  <inkml:trace contextRef="#ctx0" brushRef="#br0" timeOffset="9664.6339">12502 4811 1757,'0'0'119,"0"1"35,-2-1 16,-1 0 11,0 0 16,-4 0 19,-1 0 23,4 0 28,1 0 28,1 0-66,5-1-22,6-1-11,8-3-1,7-1 3,12 0-5,8-1-17,7 2-24,-4 0-25,0 10-32,-3 2-14,-8 9-18,-11 5-22,-9 5-17,-9 8-9,-19 0-11,-16 4 5,-17 2-2,-8 0 0,-9-3 2,10-8 4,17-8-1,12-6 0,16-7 1,7-2-6,0-4 8,7-1-2,13 2 4,8 3 0,16 0 0,9 5-3,-5 7 0,-4 4-3,-14 3 3,-17 0 4,-8 4-9,-11 0-3,-18 0-5,-5-2 2,-10-1-8,-9-1-17,-2-7-31,4-5-33,6-8-87,12-6-135,19-10-235,12-8-388,24-12 0,14-4 0,22-13 0</inkml:trace>
  <inkml:trace contextRef="#ctx0" brushRef="#br0" timeOffset="10419.7492">13376 4913 2537,'-12'3'66,"-6"5"19,-9 4 19,-8 11 22,-2 4 12,7 11 7,10 4 2,8 4 1,15 0 6,12-5-21,10-8 8,12-11 6,-3-7 5,3-11-12,-6-7-9,-2-8-7,-8-6-1,0-9-1,-9-4-8,-6-7-26,-9-3-31,-5-3-22,-8 6-31,-6 5-10,2 13-6,0 6-3,8 7-6,6 3-6,3 3 7,9-2 10,11 2 7,10 0-7,10-1 22,11 2 2,2-2-1,-6 2 2,-11 4 7,-8 3 6,-11 6-1,-8 8-6,-5 6-4,-1 2 5,2 1-15,2-2 0,4-4 8,4-5 19,2-9 19,0-7 4,5-1-3,0-10 1,4-8-4,-4-9 1,1-2-3,-8-11-13,-6-4-28,-2-2-42,-9-3-84,-5 5-94,4 9-207,-3 6-565,-4 12 0,1 7 0,-2 1 0</inkml:trace>
  <inkml:trace contextRef="#ctx0" brushRef="#br0" timeOffset="10933.9252">15507 4697 1739,'-30'0'79,"-7"3"13,-7 6 6,-6 4 12,12 5 27,10 8 20,9 0 21,8 3 14,6 3 11,7-1-45,12-4 4,12-2-3,10-5 3,10-5-11,9-1-28,-5-6-19,-10 3-18,-9 2-15,-14-3-4,-9 4-13,-5 1-16,-11 3-6,-6 3-11,-12 4 4,-5 1 1,-13-2 0,-7-3-8,1-11-12,5-2-43,5-9-64,17-8-151,13-11-180,16-2-298,18-6 0,16-6 0,14-2 0</inkml:trace>
  <inkml:trace contextRef="#ctx0" brushRef="#br0" timeOffset="11526.2247">15880 4872 2106,'-18'17'101,"-6"7"5,-3 10 15,1 7 5,19-2 7,4-5 6,10-3 20,8-7 10,8-6 16,1-9-73,4-4-9,6-10-7,-4-7-15,-2-13-16,2-4-10,-6-11-8,-8-2-22,-10-4-9,-11 4-16,-12 2-13,-13 11-4,-3 8 0,-3 9 2,9 7 8,7 3 7,11 2 21,22 0 24,14-2 17,15-2 6,17 1-1,8 0 3,1 2-2,-8 3 3,-15 6 2,-16 4 2,-18 6-11,-13 7-16,-9 11-19,-7 0-3,8 1 5,1-8 30,4-6 59,7-10 18,5-8 6,8-7 0,5-8-5,5-3-8,9-7 3,-1-5-4,-8-9-18,-5 5-46,-10-6-75,-5 2-37,-11-3-44,-14 10-71,-8 3-87,-5 10-199,-14 8-555,0 6 0,10 3 0,10 0 0</inkml:trace>
  <inkml:trace contextRef="#ctx0" brushRef="#br0" timeOffset="12497.1735">18206 4668 1522,'0'-2'76,"2"1"21,-2-2 27,1 2 36,-5-1 10,-5 0 7,-5 0 7,-10 1 8,-6 1 6,-4-2-37,2 2-33,4 2-22,7-1-25,11 1-36,4 2-10,6-2-8,0 1 2,3-1 8,-3 1 7,3-3 5,4 0 1,10 0 2,10-5-1,13-2 1,11-7 1,9 2 1,-1-2-6,-6 3-20,-15 7-12,-11 1-7,-11 3 1,-10 4 1,-2 4 1,4 4-2,-1 1 0,-1 3 0,-4-2 0,4 0 1,-3-5 4,1 5-7,-1 1-4,-1 1 0,-1 1-1,-5 1 4,-8 1 0,-3 0 1,-6 1 1,-8 0 0,-1-2 3,3-3 1,1-1 5,4-3-3,5-5 2,6 2-6,3-4-5,6-4 28,6 5 12,12-3 2,8-1-2,10 2 4,14 3 0,2-3-2,0 6-2,-5 4 2,-12 5 4,-7 0-29,-11 6-10,-9-1 0,-12 5-3,-8 0 1,-13 1 1,-9-1 0,-12-4 3,-10 0 1,-3-7 3,4-7-5,3-6-9,11-6-42,16-9-91,17-8-117,19-10-166,19-11-412,21-14 0,12-11 0</inkml:trace>
  <inkml:trace contextRef="#ctx0" brushRef="#br0" timeOffset="13099.4746">18769 4758 1962,'-1'5'146,"-4"5"20,-2 7 10,-2 10 11,3 5 6,-2 8 2,5 3 8,3-1 11,9 0 20,5-9-102,10-5-7,3-10-7,10-9-7,0-9-11,0-9-2,-5-8-2,-5-8-3,-11-4-10,-6-9-19,-10 1-22,-10-5-13,-11 2-12,-3 1-5,-1 7 2,4 4-4,3 10-8,12 7-8,7 6 1,11 1 6,14 4 8,13 0 0,15 2 4,12 0 0,-1 5-2,-5 6 1,-15 2 7,-19 8 5,-15 6 3,-11-1-6,-5 4-10,-3-5 0,4 1-3,1-5 18,3-8 11,7-1 9,6-9 5,6-2 2,5-6 0,3-8 3,2-7-2,-7-6-1,-7-8 2,-9-4-22,-17-4-27,-15-3-16,-18 3-11,-11 5-22,-16 7-49,4 10-67,12 11-67,17 5-172,28 2-516,17 0 0,18 2 0,18-4 0</inkml:trace>
  <inkml:trace contextRef="#ctx0" brushRef="#br0" timeOffset="13416.549">19638 4121 3133,'0'-12'112,"0"1"11,4 1 15,7 3 7,8 9 0,10 20 1,6 14 0,9 19 3,6 16 2,8 19-113,0 11 4,-1 4-8,-16 6-2,-22-3 14,-26-3 6,-30-7 5,-20-4 4,-11-6-5,-9-5-14,0-11-82,6-2-95,40-12-799,-22-9 0,12-14 0,8-15 0</inkml:trace>
  <inkml:trace contextRef="#ctx0" brushRef="#br0" timeOffset="16146.5711">7126 9045 3420,'-4'0'96,"1"0"9,-1-2 3,2 2 2,4 0 0,-2 0 7,10-2 4,8-5 2,14-2 5,16-2-80,15 0-8,5 3-9,5 6-1,0 5-2,-7 14 1,-12 9-6,-13 9-4,-17 11 0,-15 6-4,-15 0-2,-14 2-1,-7-2 0,-5-6 1,1-8-1,4-5 4,12-9 2,9-12-1,4-6-2,8-6-1,5-3 2,10-1-4,6-4 3,15 5-3,5 0 3,4 6-5,-3 8-4,-1 4 3,-11 6 1,-14 7 0,-13 0 0,-9 1 4,-12 0-2,-10-1 3,-8-3 4,-8-8-5,-2-1 9,-4-9-19,1-4-60,5-7-87,6-9-163,11-13-610,7-8 0,14-9 0,20-9 0</inkml:trace>
  <inkml:trace contextRef="#ctx0" brushRef="#br0" timeOffset="16399.6535">8681 9152 3162,'0'3'19,"0"4"12,3 5 25,8 3 3,19 5 2,7 9-1,11 3 0,8 5 2,6 0 0,-7 1-19,-2-6-5,-12-3-22,-11-3-55,-6-6-140,-10-12-523,-3-2 0,-2-6 0,-2-9 0</inkml:trace>
  <inkml:trace contextRef="#ctx0" brushRef="#br0" timeOffset="16603.5696">9116 9117 3333,'-14'14'67,"-11"17"1,-12 13 0,-7 18 0,4 4-10,6 9-25,7-4-34,14-7-47,8-8-79,6-13-160,9-17-359,7-13 0,9-16 0,9-16 0</inkml:trace>
  <inkml:trace contextRef="#ctx0" brushRef="#br0" timeOffset="17170.33">9471 9068 3395,'1'-5'21,"7"-2"8,10-1 12,9-4 16,12 1 12,15 3 7,10 4 1,-1 1 2,-6 7 3,-13 9-16,-14 5 1,-15 8 8,-12 9 6,-15 8-6,-12 3-14,-8 1-6,-1-1 3,1-4 0,10-10 24,7-12 20,12-6-3,3-11-6,4-1-14,7-6-6,2 1 2,5 0 1,4 2-5,3 0-4,-1 8-24,0 5-19,-3 3 1,-7 9-8,-7 6 13,-2 1 18,-10-2 23,-5 2 44,-10-5 53,-3-1 38,-14-5 28,-7-3 16,-5-3 16,-1-6 0,-1-4-15,6-3-24,12-3-37,7-2-93,13-1-120,8 1-137,3-1-115,6-2-153,35 0-364,-21-2-445,6-5 0,6-8 0,3-10 0</inkml:trace>
  <inkml:trace contextRef="#ctx0" brushRef="#br0" timeOffset="17472.5353">10636 8507 3468,'0'-6'-2,"0"4"2,3 2 1,10 7 2,16 6 1,9 15 4,22 7 4,15 16 0,6 12 6,-1 12 18,-17 11 25,-25 13 18,-31 10 5,-33 3 7,-29 6-8,-23 1-42,-15 2-91,38-9-739,-83-1 0,-24-13 0,-24-18 0</inkml:trace>
  <inkml:trace contextRef="#ctx0" brushRef="#br0" timeOffset="17822.7043">6485 8470 2494,'-27'12'158,"-18"16"44,-9 17 26,-11 23 6,11 24 2,17 25-1,21 25-12,32 15-48,38 2-68,34-2-258,58-19-677,9-21 0,26-18 0,15-31 0</inkml:trace>
  <inkml:trace contextRef="#ctx0" brushRef="#br0" timeOffset="18390.3733">12649 8297 1679,'-3'6'195,"-4"3"46,-5 4 46,-8 5 38,-3 8 35,-7 12 21,-9 15 10,-3 20 6,-1 22 3,3 15-133,12 15-63,13 8-47,11-1-44,17-9-36,17-10-36,5-17-18,9-13-14,3-16-10,0-13-66,-14-12-142,-6-22-845,-4-10 0,-7-18 0</inkml:trace>
  <inkml:trace contextRef="#ctx0" brushRef="#br0" timeOffset="19866.3086">13200 8506 3190,'0'-5'143,"0"-1"30,0-2 7,0 2 0,0 3-6,0 2 3,0 7 2,1 12 1,2 12 4,2 16-93,3 14-48,-3 9-24,1 5 2,-3 1 8,-3 2 4,0-4-1,4-3-3,-4-7 0,0-10-7,0-9 1,0-9-7,0-12-41,3-9-95,0-5-199,4-18-617,7-3 0,-1-11 0,8-17 0</inkml:trace>
  <inkml:trace contextRef="#ctx0" brushRef="#br0" timeOffset="20113.6667">13839 8698 1777,'0'-1'159,"0"0"7,0 0 31,7-1 10,6 5 7,7 7 3,16 6 2,16 10 1,12 3 1,9 3-141,3-1-17,-5-4-22,-7-5-112,19-7-671,-48-1 0,-13-11 0</inkml:trace>
  <inkml:trace contextRef="#ctx0" brushRef="#br0" timeOffset="20334.5992">14363 8531 2488,'-4'9'79,"-6"9"8,-6 15 3,-12 18 3,-6 9-1,-3 13 3,0 7-14,7-5-53,14-9-103,19-11-536,-1-12 0,5-13 0,11-17 0</inkml:trace>
  <inkml:trace contextRef="#ctx0" brushRef="#br0" timeOffset="20821.851">14815 8524 2608,'1'-8'96,"5"-1"5,4 1 7,3-4 5,8 3 7,9 3 3,1 4 3,7 2-2,1 8 0,-4 4-81,-11 8-16,-12 5-1,-14 7-7,-17 5-5,-11 4-6,-2-1-2,2-3-5,5-6-1,14-9 5,11-11 2,14-5 1,14-4 0,11-2 1,9-2 2,11 2 0,-2 7 1,-3 5 4,-11 3 2,-13 9-2,-17 8 6,-11 4 1,-17 0 3,-15 3 5,-14-4 11,-9-3 4,-10-7 0,-6-7 1,6-7-6,6-8-31,13-6-71,14-12-189,17-13-536,9-9 0,24-18 0,11-17 0</inkml:trace>
  <inkml:trace contextRef="#ctx0" brushRef="#br0" timeOffset="21104.0948">15477 8058 2951,'13'3'15,"14"0"18,14 8 26,13 11 23,18 10 12,5 18 5,7 16 2,-2 9 6,-18 11 17,-23 3 33,-23-2 9,-27-1-9,-22-3-22,-24-6-24,-14-4-30,-8 0-68,-2-6-74,5-7-154,9-27-626,11-1 0,7-18 0,7-13 0</inkml:trace>
  <inkml:trace contextRef="#ctx0" brushRef="#br0" timeOffset="23254.1465">9611 10470 2239,'-7'0'113,"-1"0"13,-4 0 14,-2 0 6,4 0 10,1 0 20,0 0 32,6 0 30,3 0 12,0 0-72,3 0 20,10 0 7,11 0-3,20-1 0,22-4-3,25 0-8,26-3-22,32-5-29,24-1-10,26-2-23,28-7-36,22-2-20,12-9-10,8-5-5,7-3 4,-16-7 42,-16 0 45,-18 3 30,-20 2 25,-27 8 6,-20 5 1,-13 10 3,-15 5-1,-15 3-4,-11 4-10,-21 0-46,-17 6-55,-30-5-21,-11 4-11,-18 0-8,-5 3-2,-6-1-4,3 2 1,0-2 0,3 1-9,-3 0 0,0 1 0,0-2-9,0 2-15,0 0 2,0 0 0,0 0-3,0 0 3,0-1 0,0 1 11,0 0-8,0-1-1,0 1-2,0-2 3,0-5-3,3 0 0,-3-5 3,3-3-3,1-7 3,5-7-3,2-9 0,2-11 0,4-11 0,1-10 0,-5-14 0,1-9 0,-2-6 0,-3 0 0,-2-5 0,-2 2 0,-4 6 0,-4 1 0,-1 3 0,-3 7 0,2 9 0,0 6 0,2 8 0,2 7 0,1 6 0,1 3 0,-1 6 0,0 5 0,0 1 0,0 9 0,0 1 0,0 6 0,0 4 0,0 8 0,0 0 0,0 3 0,0 0 0,0 3 0,0 0 0,0-1 0,0 1 0,0 0 0,-1 0 0,-7-1 0,-13 1 0,-18-3 0,-23 3 0,-26 0 0,-25 5 0,-28-1 0,-21 4 0,-18 1 0,-23 5 0,-15 1 0,-16 2 0,-9 1 0,-7 1 0,-8 2 0,-5-4 0,7 6 0,5-7 0,6 1 0,19-1 0,10-2 0,15-5 0,19 2 0,19-3 0,19-2 0,22-2 0,21-4 0,21 3 0,19-3 0,18 0 0,12-3 0,13 3 0,9 0 0,6 0 0,1 0-2,4 0 1,-2 4 1,0-1-1,0 2 0,0 2-3,3-1 4,1 5 0,1-3 0,1 5 0,2 2 0,-1 2 1,-1 9-1,2 9 1,1 6 0,2 13 3,3 18-4,3 5 0,-1 12 0,1 14 0,-5 7 2,-5 7-2,-4 6 0,-10 5 0,-8 4 0,-8 5 0,-2 2 0,-5-1 0,0-5 0,10-8 0,5-11 0,6-16 0,6-17 0,1-15 0,2-11 0,2-15 0,-2-11 0,0-9 0,0-5 0,1-7 0,2-2 0,0-3 0,3-3 0,1 0 0,6 0 0,-2-5 0,5-2 0,-5 1 0,-1-1 0,-3 0 0,-4 3 0,-1 2 0,-2 2 0,2-3 0,5 3 0,10 0 0,10 3-64,18-1-83,24 0-59,30-2-61,28-2-122,20-8-251,19-5-655,4-9 0,-9-7 0,-15-1 0</inkml:trace>
  <inkml:trace contextRef="#ctx0" brushRef="#br0" timeOffset="23947.3078">16861 8127 2907,'0'0'59,"0"2"35,0 0 35,0 7 34,8 7 21,8 7 21,15 12 6,13 5 2,15 13 1,12 5-29,7 4-29,2 1-34,-3-1-33,-16-8-36,-7-4-19,-16-13-21,-15-8-4,-11-11-1,-6-7-48,-6-8-138,39-3-788,-35-1 0,-2-9 0</inkml:trace>
  <inkml:trace contextRef="#ctx0" brushRef="#br0" timeOffset="24370.1874">17405 8024 2468,'0'-9'104,"-6"3"88,-1 3 85,-5 3 49,-6 9 43,-1 21 56,-10 15 61,-5 18 55,-6 17 36,-6 16-70,-6 11-31,3 2-88,-4-5-86,3-4-49,1-13-42,10-12-57,-2-12-60,15-13-56,9-11-35,4-11-3,8-8 0,5-10 0,0-3 0,0-4 0,0-3 0,0 0 0,0 0 0,0-3-52,0 3-173,0 0-105,0 0-154,0-5-936,0 2 0,0-3 0</inkml:trace>
  <inkml:trace contextRef="#ctx0" brushRef="#br0" timeOffset="36738.4199">20593 4271 1389,'0'-3'110,"0"2"8,0-2 4,0 2 3,4-2 3,0 3-1,-1 0 15,0 0 40,1 0 13,2 0-77,-1 4-8,-4 0 0,1 7 4,2 2-2,-2 4 1,-2 2 3,1-1-14,2 3-40,2-2-10,-2 4-14,1-2-13,1 8-5,1 4-8,-5 8 3,5 6 6,-3 6 0,0 8 2,0 8 3,-3 4 3,0 4 4,0 3 2,0 5 3,4 3 3,-1 3-7,5 5-7,0 10 2,3 4-1,0 6-4,2 12-5,-3 2 4,2 9 7,-3 4 7,-3 7 13,-3 4 8,0 8 11,2 5 10,-5 6 8,0 3-1,3 8-2,0 7 7,4-5-1,1 9-1,2 5-10,-2 2 3,1-2-2,-1 10-11,-3-3 1,1 3 6,1 2 2,-3 2 0,2-1-2,-1 1-5,-1 6 26,-3-1 29,4-2 8,-3 4 14,-2-1 13,4-6 8,-1-1 4,-3 7 12,2-9 4,-1 0 6,-1 4-20,5-7-39,5-2-17,5 0-20,2-1-22,3-13-14,4 0-4,0-5-24,-1-5-13,-1-6-10,-3-2-12,-1-6 0,-9-2 0,-1-8 0,-2-8 0,-2-8 0,-2-10 0,-1-11 0,1-4 0,-2-9 0,0-8 0,0-9 0,-2-10 0,-2-12 0,0-10-94,-3-13-120,4-12-82,-3-14-125,0-12-200,-9-37-688,2-4 0,-11-27 0</inkml:trace>
  <inkml:trace contextRef="#ctx0" brushRef="#br0" timeOffset="39718.2305">22874 4446 916,'3'0'48,"-3"0"4,3-3 3,0 3 16,-1-1 38,0 5 53,-2-4 39,0 0 16,0 3 9,0-3-36,0 1 9,0-1 11,0 0 17,-2 2 3,-6 1-26,-2 1-46,3 1-5,-1 0 23,2-4 12,6 2 5,7-3 2,7-3 3,10-1-15,9-1-17,12-4-13,-3 3-7,-1 3-34,-3 1-40,-10 7-29,-8 8-16,-4 1-19,-7 8-19,-5 7-3,-14 2-3,-14 4 6,-13 5-1,-13 5 2,-5 0-1,3-4 9,17-6-3,14-7 8,15-9 4,6-7 0,13-5 7,11 1-7,4-4 2,18-4-3,6 2 1,5 4 0,-6 4 3,-10 5-4,-14 3-6,-15 9-2,-9 2-3,-20 1 6,-16 4-3,-16 1 1,-14-3-10,-15 4-36,1-5-42,5-2-57,19-7-70,23-9-221,18-6-467,9 0 0,7 2 0,8-5 0</inkml:trace>
  <inkml:trace contextRef="#ctx0" brushRef="#br0" timeOffset="40184.672">22846 5591 1962,'0'7'216,"0"-2"70,0 1 49,0 0 14,3-4 1,4-4 1,11 0 7,4-2 4,11 4 3,6-3-158,-2 6-55,-3 5-69,-3 2-54,-8 9-15,-8 5-7,-5 3 3,-7 3-14,-12 4-8,-12-1-5,-8 1-6,-9-3 1,2 1 0,2-11-1,16-4-15,9-3 14,12-8 4,15-1 13,6-2 10,19-3 7,6 4 1,11 3-1,-1 3 1,-8 11 3,-15 4 18,-10 1-3,-16 8-12,-13 2-8,-12 1-11,-12 1-41,-6 3-56,-8 0-90,-5-6-241,-5-1-491,-4-3 0,-2-11 0,2-3 0</inkml:trace>
  <inkml:trace contextRef="#ctx0" brushRef="#br0" timeOffset="40826.502">22787 7064 2476,'2'4'143,"1"2"13,1-2 7,-1 1 14,3-2 27,2-3 29,-1 0 17,1 2 18,4-4 34,8 2-98,0 0-14,2 0-10,8 0-8,3 0-12,-4 0-28,1 4-27,2 3-20,-3 4-16,3 4-33,-8 5-25,-2-2-8,-9-1 0,-6 0 12,-6 0 5,-5 0 1,-9 0 3,-6 2 9,-5 3 0,-4 1-3,-4 2 4,5 1 2,6-2-4,4-2-13,6-5-4,7-6 13,1-4 33,3-4 19,3-2 21,1-1-2,0 0-1,9 0-2,1-1 3,7 1-4,-2 0 1,-2 0-28,-3 4-39,-4 0-22,-2 7-22,-7 6 9,-1 4 2,-9 1 1,-7 3-11,-9 0-1,-12-4-28,-7-1-8,-2-7-39,-3-6-44,-3-4-93,1-9-118,12-11-149,26-15-616,-1-3 0,14-14 0</inkml:trace>
  <inkml:trace contextRef="#ctx0" brushRef="#br0" timeOffset="41304.4337">24683 4717 1449,'0'0'216,"0"-2"35,0 2 21,0 0 7,-1 2 17,-2 4 11,0 5 17,1 9 17,-1 9 10,2 16-183,-6 13-19,-3 12-33,1 5-21,0 0-5,0-9-14,6-11-13,3-13-6,6-13-4,9-12-10,4-11-6,8-5-46,14-2-109,6-3-167,4-15-639,2 7 0,-9-5 0,-7-5 0</inkml:trace>
  <inkml:trace contextRef="#ctx0" brushRef="#br0" timeOffset="41511.7624">24972 5024 2697,'0'3'104,"0"7"9,-3 9 7,3 13 4,-3 9 3,3 17-2,3 12-7,0 10-82,2 10-197,-4-21-519,-2 29 0,-4-11 0,-13-9 0</inkml:trace>
  <inkml:trace contextRef="#ctx0" brushRef="#br0" timeOffset="41727.9578">24862 6174 3062,'-4'17'50,"-7"12"11,-4 10-2,2 11 0,-5 7 3,5-3-9,2 0-28,6-7-54,4-7-104,7-11-165,1-19-296,13 6 0,8-5 0,12-2 0</inkml:trace>
  <inkml:trace contextRef="#ctx0" brushRef="#br0" timeOffset="42079.5673">25094 6702 3047,'-33'4'118,"-20"6"51,-23 5 25,-18 8 8,4 9 10,12 3 2,19 7 4,23-1 9,23-1 14,13-5-76,17-3-31,13-6-47,11-6-22,10-3-10,9-5-8,-1-1-4,-7-1-11,-14 3-16,-18 4-7,-14 3-4,-16 5-4,-22 7-5,-15 0 0,-17 4 0,-16-2-2,-6 3-19,0-8-40,8-5-77,12-13-127,21-11-225,13-11-403,20-21 0,23-15 0,12-20 0</inkml:trace>
  <inkml:trace contextRef="#ctx0" brushRef="#br0" timeOffset="42541.4065">26612 4631 2763,'-10'-1'114,"-7"-1"22,-13 5 23,-15 14 15,-9 21 10,-12 22 5,1 26 6,8 12 1,18 14 0,21-5-90,22-9-8,22-16-10,16-15-3,3-18-1,0-17-3,-2-13 0,-10-13-4,-6-8-1,-8-6-10,-10-7-15,-3-2-10,-9-1-13,-17-1-25,-18 3-15,-21 9-32,-15 7-64,-4 11-53,6 9-92,16 2-178,27-4-421,20 7 0,12-7 0,17-4 0</inkml:trace>
  <inkml:trace contextRef="#ctx0" brushRef="#br0" timeOffset="43005.4403">26196 6014 3317,'0'4'172,"0"-1"18,0-3 3,4 3 0,4-3 3,8 0 3,5-3 1,9 3 2,-1 0-2,-2-2-124,-1 7-55,-11 0-26,-5 7-6,-7 2-2,-6 7 0,-7 2-3,-11 0-2,-8 2 0,-4-1 5,1-4 2,7-3 0,11-5 10,7-1 20,11-1 5,8-2 1,15-1 2,10 3 3,7-1-3,5 3 1,-10 4-2,-9 6 5,-18 6 1,-12 5-14,-19 5-8,-15 0-17,-8 3-33,-3-2-69,-6-2-101,6-5-233,2-5-460,6-9 0,10-9 0,9-6 0</inkml:trace>
  <inkml:trace contextRef="#ctx0" brushRef="#br0" timeOffset="43232.3721">26118 6827 3037,'-8'13'143,"-13"8"7,-9 10 4,-3 13 2,3-1 0,11 6-11,9-6 10,17-6 13,13-11 14,9-11-97,4-10-34,10-13-15,1-6-85,6-4-162,27-13-660,-34-2 0,-8 1 0,-11-4 0</inkml:trace>
  <inkml:trace contextRef="#ctx0" brushRef="#br0" timeOffset="43405.3581">26264 7025 3188,'-7'37'75,"1"11"3,3 14 1,0 12 3,6-7-10,3-6-19,-6-4-42,0-10-105,20-17-614,-16-5 0,-1-13 0,3-17 0</inkml:trace>
  <inkml:trace contextRef="#ctx0" brushRef="#br0" timeOffset="43853.1741">26777 4421 2834,'7'0'73,"8"3"13,9 5 8,9 9 18,10 12 13,9 17 7,10 26 30,-1 29 48,-2 30 34,-12 32-38,-17 32-11,-17 26-9,-13 14-13,-19 17-8,-11 4-17,-8-12-20,-7-7-30,-2-19-49,7-25-39,-1-18-35,5-22-64,1-24-119,-1-17-212,-13-17-517,-16-22 0,-22-23 0,-49-19 0</inkml:trace>
  <inkml:trace contextRef="#ctx0" brushRef="#br0" timeOffset="44540.5482">22745 4067 1825,'2'0'185,"-2"0"26,1 1 38,-5 7 37,-12 15 20,-8 21 24,-18 27 24,-22 35 10,-15 37 4,-16 36-142,-5 32-31,-1 38-22,6 19-38,20 17-38,21 6-11,25-6-25,19-16-22,26-17 3,22-22 4,14-25-6,12-18-2,10-20-9,4-13-37,-2-21-97,0-16-126,6-24-278,-5-27-457,0-26 0,7-28 0,6-32 0</inkml:trace>
  <inkml:trace contextRef="#ctx0" brushRef="#br0" timeOffset="45476.8671">28304 4284 1173,'4'0'195,"-1"-2"47,2 2 42,-4 0 37,1-3 20,1 1 13,-3 2-4,0 0 18,0 3 18,-6 5-127,-2 8-44,-8 11-41,-5 9-36,-2 11-16,-7 17 0,-6 11 7,-5 19 23,-8 25 12,-6 18 19,-3 23 5,-5 23 37,2 16 12,15 7 7,11 5-18,17 2 6,15-13-5,17-14-14,7-14-29,9-17-37,4-16-19,1-16-46,-2-16-20,-6-14-24,-2-18-66,-6-18-135,-4-11-72,-4-14-29,-4-10-15,-5-9-57,-1-6-87,-1-6-75,0-9-127,3-12-152,-3-6-118,0-12 0,0-16 0,7-16 0</inkml:trace>
  <inkml:trace contextRef="#ctx0" brushRef="#br0" timeOffset="46433.0378">28790 4606 1898,'2'2'122,"-2"-2"13,0 0 18,2 3 11,-4-1 8,4 1 18,-2-3 22,0 0 34,0 0 38,2 0-89,7-3-10,15-2-2,11-1-14,17 0-10,8-3-5,5 6-20,-8 1-21,-10 5-35,-14 8-38,-13 4-6,-14 4-7,-12 10-7,-14 3-3,-13 4 1,-3 3-5,-2-5 3,4-2-1,13-9-5,7-2 2,11-5-7,3-5 4,8-4-1,5 4 2,8 0-4,9 4 5,5 3-4,-2 2 2,-3 5 7,-14 2 1,-8 2 5,-12 0-9,-19 0-2,-16 1-2,-15-3 3,-11-2-4,-7-3-5,9-7-6,17-8-30,18-5-61,15-7-102,26-12-184,34-12-547,2-5 0,16-10 0,22-5 0</inkml:trace>
  <inkml:trace contextRef="#ctx0" brushRef="#br0" timeOffset="47054.4545">29750 4688 2691,'-4'0'77,"-4"0"20,-7 6 12,-2 7 19,-5 6 13,-2 9 7,3 4 9,7 7 5,8-3 2,3 3-36,11-9-24,5-1-15,10-9 1,1-8-15,6-7-6,0-8-4,-3-8-6,-6-6-7,-6-8-3,-12-5-3,-3-2-17,-9-8-4,-9 2-14,0 1-7,-6 4-9,5 6 0,6 7-3,3 8-14,10 6 6,7 0 1,13 1 7,13-1 1,15 0 3,20 1 3,4 2 0,-4 3-3,-13 8 1,-14 4 25,-20 5 4,-12 7 6,-15 10 9,-4 0-4,-2 0 11,4-3 19,4-4 24,8-8 32,16-7 14,12-8-3,14-5-3,7-7 2,5-6-7,-12-4-1,-7-6-13,-17-4-43,-12-3-35,-14-3-36,-5 0-24,-15 7-29,-7 7-85,-10 11-137,-10 17-251,-12 17-498,-4 14 0,1 13 0</inkml:trace>
  <inkml:trace contextRef="#ctx0" brushRef="#br0" timeOffset="47516.3724">29291 6021 2919,'0'0'189,"0"0"11,-8-3 2,-9 2 6,-15 2 1,-7-1 6,-12 6 8,5 6 2,12 7-1,13 7-138,11 3-48,20 3-8,11-3 4,13-2-6,4-5 4,6 0-8,1-5-6,-9-1-3,-9 1 4,-10 0-1,-7-2-2,-7 4 0,-13 5-5,-11 3 5,-13 4-4,-9 1-1,-7 0-5,-1-6-7,13-9-12,7-11-78,14-8-78,14-9-125,24-21-220,15-4-318,23-7 0,17-11 0,27-4 0</inkml:trace>
  <inkml:trace contextRef="#ctx0" brushRef="#br0" timeOffset="48082.5855">29853 6087 2594,'-22'12'96,"-9"5"21,-7 7 13,2 6 10,16-4 18,10 0 10,13-3 6,15-5 14,11-3 13,5-8-64,9-4-14,3-8-18,-7-5-7,-9-7-7,-9-5-15,-13-7-7,-5-2-3,-9-8-13,-11 0-18,-2-2-8,-1 7-7,0 5-2,7 9-17,10 9-2,9 7 8,10 0 5,12 0 7,14 4 2,15 0 6,9 0 1,-1 4-5,-5 4 0,-15 6 19,-19 10 11,-16 6-7,-8 8 2,-11 8-10,0 0 5,7-2 14,1-2 16,2-12 54,13-6 90,1-11 27,7-8 4,7-6 5,4-12-10,0-10 1,-4-6-58,-8-6-63,-9-10-77,-9-2-90,-6 4-140,-9 6-105,-12 14-138,6 13-348,-35 17-356,-16 11 0,-5 7 0,-8 9 0</inkml:trace>
  <inkml:trace contextRef="#ctx0" brushRef="#br0" timeOffset="48647.0771">29145 7163 3531,'8'-6'61,"8"-5"17,8-1 8,12-2 8,7 2 4,11 2 0,3 6 2,-1 3-5,-11 5-10,-12 9-61,-15 5-6,-10 3-14,-18 8-9,-11 4-5,-9 1-3,-6 0 5,-3-3-3,7-3 7,11-8 11,9-7 15,11-6 8,8-6 10,9-1 4,6 0 2,8 2-3,11-1-2,1 6 3,-3 3-3,-4 5 0,-10 4-7,-9 1-8,-11 5-5,-15 1-6,-13 1-1,-13-1-1,-9-1 0,-8-5-5,5-5-22,6-5-20,13-8-64,17-7-115,15-16-183,48-17-425,2-5 0,22-14 0,17-6 0</inkml:trace>
  <inkml:trace contextRef="#ctx0" brushRef="#br0" timeOffset="49208.664">30021 7210 1712,'-12'11'213,"-8"6"13,-4 9 9,-1 9 9,7-6 2,4 7 12,10-4 8,4-4 15,7-6 17,7-5-167,4-7-35,9-8-14,8-3-8,3-9-12,0-9-12,-2-6-16,-4-9-11,-13-7-19,-9-5-13,-15-3-6,-16 6 0,-17 5 0,-4 12 3,-3 9 5,7 11 15,13 1 10,17 4 9,22-2 23,21-2 6,14-1-1,19 0 2,13 2-2,-3 0-3,-7 2 2,-14 4-9,-16 5 8,-23 7 14,-14 11-14,-18 11-7,-9 8-1,-7 8-3,7-1 12,5 0 19,12-10 19,11-11 42,11-6 67,-1-8 27,6-11-6,11-9 2,1-11 1,3-11-1,-1-8-29,-3-11-86,-10-10-99,-6-13-80,-11-6-116,-5 6-92,-15 6-85,-8 10-141,4 13-663,-24 15 0,0 3 0</inkml:trace>
  <inkml:trace contextRef="#ctx0" brushRef="#br0" timeOffset="49754.7665">30575 4145 1956,'0'-3'49,"1"0"20,-1 3 44,0 2 39,0 2 27,3 15 30,12 13 18,11 15 23,13 16 22,20 19-22,22 22 6,12 34-14,10 19-39,5 27-24,-6 22 0,-16 14-10,-21 4-1,-29 9-8,-21-1-1,-21-6 28,-14-9 14,-20-11 20,-5-14 2,-9-16-16,-2-15-24,-3-15-46,8-18-142,-2-9-152,9-12-304,-8-11-774,-2-11 0,-9-15 0,-32-10 0</inkml:trace>
  <inkml:trace contextRef="#ctx0" brushRef="#br0" timeOffset="50850.5476">23640 9339 1632,'-6'0'89,"-5"0"66,0-3 61,-4 1 65,7-2 47,2-2 4,3 1-8,3 2 8,3 0 17,13 3-31,12 0-43,20 0-62,15 0-61,10-1-64,-3 7-46,-13 5-8,-16 4 14,-20 11-7,-16 9-11,-23 3-13,-12 5-2,-17 2-5,-3 0-4,-1-2-9,17-6-16,15-8 8,22-12-1,26-8 1,16-9 5,14-4 5,7-4 5,8 1-2,-10 4 6,-10 3 8,-16 8 15,-14 9-5,-16 7-1,-20 5-2,-15 7-14,-17 1-1,-10-1-8,-11-4-6,1-6-21,3-6-26,14-9-51,16-11-112,19-14-277,15-9-410,18-12 0,18-14 0,15-14 0</inkml:trace>
  <inkml:trace contextRef="#ctx0" brushRef="#br0" timeOffset="51048.0208">24468 9474 1981,'6'0'146,"0"6"23,3 3 14,8 5 4,5 3 0,8 12 5,10 5-5,6 5-10,3 2-34,0-2-191,1-5-217,-19-1-382,-7-8 0,-12-5 0,-7-11 0</inkml:trace>
  <inkml:trace contextRef="#ctx0" brushRef="#br0" timeOffset="51243.5025">24858 9474 3039,'-9'0'82,"-11"6"7,-10 13 3,-11 14 1,-5 11-3,1 15-15,1 5-40,17-2-108,16-8-173,15-1-409,8-13 0,15-20 0,13-14 0</inkml:trace>
  <inkml:trace contextRef="#ctx0" brushRef="#br0" timeOffset="51733.2001">25174 9426 2826,'-3'-7'76,"1"2"16,2-1 38,0-3 35,12 4 22,10-4 8,9 1 3,14 4 3,9 1 1,-1 1-69,-5 4-13,-15 10-19,-15 2-30,-12 4-35,-17 11-22,-12 8-7,-16 3-1,-7 4-1,-8 4-2,9-4 3,8-8 6,20-13 24,14-9 25,14-10 18,11-4 8,14-5 2,8-2 1,9 1 4,-1 2 0,-5 3 1,-8 5 1,-11 6-18,-14 8-28,-11 9-18,-17 10-7,-16 6-5,-13 2 2,-10 0-4,-9-6 0,2-8 2,6-12-18,11-11-44,14-9-75,9-13-138,17-17-293,9-10-438,15-16 0,15-18 0</inkml:trace>
  <inkml:trace contextRef="#ctx0" brushRef="#br0" timeOffset="51976.6032">25632 9032 3466,'13'-7'65,"9"4"19,14 0 43,16 8 19,15 12 12,10 27 4,12 22 4,1 23 1,-5 19-4,-18 11-59,-29 3-14,-32-1-17,-44-3-42,-29-2-40,-30-3-95,-20-3-129,22-12-698,-51-3 0,-6-18 0,-14-17 0</inkml:trace>
  <inkml:trace contextRef="#ctx0" brushRef="#br0" timeOffset="52264.4354">22991 9045 2483,'-7'23'125,"-12"26"14,-13 25 10,-10 32-1,-2 16 0,-1 23-6,18 7-16,21-4-36,26-11-64,38-13-252,43-32-444,41-10 0,40-24 0</inkml:trace>
  <inkml:trace contextRef="#ctx0" brushRef="#br0" timeOffset="52678.3848">27416 9000 1924,'-6'0'147,"-5"0"59,-8 7 58,-8 13 49,-8 18 16,-13 28 8,-5 27 5,-5 30-1,2 19-3,10 20-119,20 0-66,20-4-77,25-11-95,19-24-105,22-24-181,8-31-603,10-18 0,-1-28 0,-3-26 0</inkml:trace>
  <inkml:trace contextRef="#ctx0" brushRef="#br0" timeOffset="54397.0282">27651 9358 3355,'-3'0'103,"3"0"22,-2 0 18,2 0 20,0 0 11,8 0 2,11-5 3,16-1 7,13-2 3,14-1-86,-3 3-21,-7 1-24,-15 5-17,-15 7-20,-13 3-11,-9 5 4,-9 9-4,-15 9-5,-11 4-2,-9 7 1,-7-2 3,11-4-1,11-7-1,14-10 2,15-7 5,14-13-6,10 2 1,13-6-3,9-2 4,6 0-2,7 3 0,-8-1 2,-1 6 2,-5 8-1,-14 5-6,-11 11 1,-11 5 5,-9 5 1,-15 2 3,-9 0 9,-6-7 5,-6 1 3,-8-11 3,2-3-1,4-11 3,8-3-16,8-10-63,13-8-135,7-8-255,13-20-531,14-1 0,13-6 0</inkml:trace>
  <inkml:trace contextRef="#ctx0" brushRef="#br0" timeOffset="54633.401">28749 9375 3212,'0'-2'79,"0"2"29,2 3 23,-2 6 6,5 5 3,6 9 5,9 2 1,15 4 3,16-4-2,21 0-46,8-4-83,7-4-99,2-6-208,-17-8-539,-16 0 0,-25-1 0,-16-4 0</inkml:trace>
  <inkml:trace contextRef="#ctx0" brushRef="#br0" timeOffset="54831.8726">29172 9319 2451,'-6'8'122,"-12"9"3,-9 9 4,-10 15 0,-3 5-1,-3 12-21,4 1-57,13-2-163,9-18-512,10 5 0,10-10 0,10-15 0</inkml:trace>
  <inkml:trace contextRef="#ctx0" brushRef="#br0" timeOffset="55063.7918">29685 9261 3325,'-1'3'65,"1"11"9,-2 8 2,2 17 1,6 9 0,1 13-5,0 5-28,3-2-57,4-3-155,-2-17-557,-4-3 0,2-10 0,5-14 0</inkml:trace>
  <inkml:trace contextRef="#ctx0" brushRef="#br0" timeOffset="55654.5804">30027 8732 3522,'0'-8'94,"0"-1"14,3 2 23,3 4 18,12 5 13,15 17 6,9 8 11,11 14 17,13 15 11,9 12-90,1 10 5,-1 11-2,-13 6-11,-23 6-10,-20 3 2,-25 0-6,-24-1-8,-13-5-18,-7-3-9,-3-9 5,7-9 67,6-14 45,12-13 1,5-10 3,11-16-10,5-5 12,4-7 21,1-4 7,2-5-2,2-3-9,-4 0-72,2 1-56,0-2-14,0 1-12,0 0-2,0 0-14,-3 0-23,3 0-7,0 0 0,0 0 0,0 1 0,0-1 0,0 0 0,0 0 0,0 0 0,0 0-13,0 0-26,0 0-48,-1 0-132,-2 0-62,1 0-100,-4-2-148,3-11-799,-13 4 0,-7-11 0,-16-8 0</inkml:trace>
  <inkml:trace contextRef="#ctx0" brushRef="#br0" timeOffset="58393.1329">28525 8801 1024,'3'-7'56,"0"3"39,0-3 46,2 4 35,-4 3 29,1 0 24,-2 0 16,1 0 18,-1 0 19,2 0 5,-2 0 0,-2 0-5,-2 0-31,-10 0-22,-11 0-21,-19-2-18,-21-1-13,-26 0-17,-33 1-17,-31-3-21,-25 1-37,-21 4-30,-18-3-10,-3 2-7,6 1-4,3 0-7,9-1-3,14 2 1,10-2-2,11 1 2,16 0-1,19-3-5,16 1-3,22-1-3,24-4-4,14 2-3,21 0 2,14-2 2,8 3 1,9-4-6,6 7 0,0-2 2,0 2-7,0 0-4,0 1 5,0 0-1,0 0-1,0 0-4,0 0-3,0 0 3,0 0 1,-1 0 0,-4 0 9,-5 0-1,-4 0-3,-5 1 5,1-1-1,-2 1 6,9-1-1,4 3 0,3-3 2,2 0-3,2 1-2,0-2 0,-1 1 0,2 0-1,-1 0-1,-4 0-6,-6 0 0,-6 0 0,-11 1 2,-8 4 0,-1-2-2,3 1 0,4-2 1,14 3-2,3-5 1,9 0 0,0 0 2,3 0 2,0 0-2,0 3 2,0-5 3,0 4-1,0-2 6,0 0 7,0-2-2,0 2 4,0 0-3,0 0 0,0 0-4,0 0-1,0 0-7,0 2 4,0 3-4,0 7-3,0 9 4,0 8-4,2 14 6,-2 9-2,0 9 8,1 12 8,-1 8 8,0 6 7,0 2 29,-3 3 17,0-2 23,-3-2 20,-4 1 12,-1 1 17,0 4 4,-3-2 2,1 0-5,3-3-6,4-4-31,3-5-14,3-10-22,0-3-9,3-11 2,0-5-15,0-5 0,0-8-6,1-4 3,-4-2-3,0 0 0,0-3-6,-4 2-4,1-2-12,-3 0-16,-2-1-2,-1 1-8,-2 1-7,3-5 0,-1-1 0,4-1 0,1-7 0,4-2 0,-1-4 0,1-3 0,0-3 0,0-3 0,0-1 0,0 0 0,5 0 0,7 0 0,4-1 0,12-2 0,14-1 0,18-3 0,20 0 0,25-5 0,31 0 0,21 0 0,20 0 0,17-1 0,6 3 0,3-1 0,-3 3 0,-1-1 0,1 6 0,-7-6 0,-2 1 0,-6-3 0,-7 1 0,-16-1 0,-16 1 0,-20 2 0,-18 3 0,-23 2 0,-18 0 0,-15 1 0,-13 1 0,-10 0 0,-10 1 0,-10 0 0,-4-2 0,-5 2 0,0 0 0,0 0 0,0 0 0,0-1 0,3 1 0,-6 0 0,3 0 0,3-2 0,-3 0 0,0 0 0,0-1 0,0 1 0,-3-3 0,3-1 0,-1-3 0,-4-2 0,0-4 0,-1-7 0,-4-5 0,4-7 0,1-10 0,2-6 0,2-11 0,-1-6 0,4-11 0,2-9 0,4-12 0,-2-7 0,4-1 0,-5 0 0,-2 3 0,-2 5 0,-4 3 0,-3 1 0,3 3 0,-1 8 0,1 9 0,0 9 0,3 15 0,3 10 0,-3 8 0,0 11 0,0 5 0,0 8 0,0 3 0,0 2 0,0 3 0,0 1 0,0-2 0,0 2 0,0 0 0,0 0 0,0-1 0,0 1 0,0 0 0,0 0 0,0-2 0,0 1 0,0 0 0,0-1 0,0-1 0,0 3 0,0-2 0,0 0 0,0 1 0,-3 1 0,3 0 0,0 0 0,0-2 0,0 2 0,0 0 0,0 0 0,0 0 0,0 0 0,0 0 0,0 0 0,0 0 0,0 0 0,0 0 0,0 0 0,0 0 0,0 0 0,0 0 0,0 0 0,0 0 0,0 0-222,0-2-77,0-1-87,3-2-291,-6-4-644,-8 2 0,-10-1 0,-18-4 0</inkml:trace>
  <inkml:trace contextRef="#ctx0" brushRef="#br0" timeOffset="61167.1915">29803 11049 3378,'0'0'159,"-2"0"30,2 0 32,0 0 32,0 0 27,0 0 40,0 0 23,0 0 14,0 0 3,0 0-128,0 0 3,0 0 52,0 0-14,0 7-32,0 5-27,0 6-41,3 7-23,0 4-13,0 9-3,3 6 4,-1 9-39,1 4-81,-3 7-18,1-5 0,1-8 0,7-11 0,6-14 0,11-14 0,13-24 0,24-27 0,35-30 0,31-31 0,38-33 0,38-31 0,27-16 0,16-14 0,5-11 0,-5 6 0,-21 14 0,-34 15 0,-37 17 0,-37 25 0,-40 19 0,-33 18 0,-20 18 0,-14 17 0,-9 10 0,-6 8 0,1 11 0,-1 6 0,0 3 0,0 4 0,0 6 0,0 1 0,0 5 0,0-1 0,-1 1 0,1 2 0,0 0 0,0 0 0,-3 0 0,3 0 0,0 0 0,-1 0 0,1 0 0,0 0 0,0 0 0,0 0 0,0 0 0,-2 0 0,2 0 0,0-1 0,0 1 0,0 0 0,0 0 0,0-2 0,0 2 0,0 0 0,0 0 0,0 0 0,0 0 0,0 0 0,0 0 0,0 0 0,0 0 0,0 0 0,0 0 0,0-1 0,0-2 0,0 3 0,0-5 0,0-2 0,0 2 0,2-3 0,-1 3 0,5 3-234,0 0-137,3-1-149,51 3-893,-45 11 0,-12 10 0,-24 13 0</inkml:trace>
  <inkml:trace contextRef="#ctx0" brushRef="#br0" timeOffset="71389.4934">1220 12214 1226,'-27'-17'188,"-3"-3"45,0-2 28,-2-4 15,23 7-5,7 9-6,2 2 9,13 2 2,15 3 3,20 0-120,29-2-59,37-4-31,31-6-6,31-4 8,41-6 30,34-6 31,38 2 4,46-4 7,42 1 9,46 0 1,49 0-6,44-6-11,50 1-17,52-1-22,40 2-21,33-1-24,33 9-14,5-7-13,9 6-4,7 8-6,-3 4-2,-8 6 2,-2 10-7,-15 2 2,-19-1-2,-26 1-3,-36-3 3,-31 2 4,-41 0-6,-52-2 1,-52 1 3,-58 1-4,-63 1-37,-67 2-119,-60 0-214,-66 3-659,-58-4 0,-73-7 0,-64-18 0</inkml:trace>
  <inkml:trace contextRef="#ctx0" brushRef="#br0" timeOffset="72599.5573">4108 12913 2878,'-8'2'69,"2"-1"19,0 1 25,-1-1 29,7-1 38,4 0 17,5-4 18,9-4 15,11-3 14,17-9-44,10-2-16,9 1-20,6 4-26,1 9-28,-14 4-44,-9 9-17,-19 7-14,-17 10-9,-23 7-10,-20 7-5,-19 7-3,-11 0 3,-3 2 1,7-2-2,13-9 5,17-4-4,16-9-2,7-5-6,7-5-2,10 0 3,5-7 7,13 2-2,18 1 2,8 1-1,7 8 2,-3 4 2,-4 9-3,-15 4-3,-15 4 0,-16 3-1,-12 0-7,-18-2 2,-9-1 1,-8-6 4,-7-4 1,-6-8-9,-4-7-39,3-4-69,3-8-88,11-8-198,13-23-568,14-1 0,11-11 0,24-9 0</inkml:trace>
  <inkml:trace contextRef="#ctx0" brushRef="#br0" timeOffset="73240.872">5307 13016 2691,'-24'6'59,"-9"10"10,-8 8 19,-8 14 17,11 4 10,14 12 20,8-3 5,11 0 14,17-8 16,15-6-29,9-14 25,2-11 24,4-7-7,0-10-11,-9-11-12,-8-8-19,-6-8-8,-4-8-24,-9-7-28,-9-2-22,-11 1-39,-2 5-43,-4 9-19,2 9-11,3 9-6,6 7-8,6 5 2,6 3 15,12-2 15,21 3 6,17 0 11,16 0 11,9 0 8,0 0 6,-11 0 10,-20 8 19,-16 5 20,-18 11 8,-11 10 4,-8 11-7,-6 6-2,6 3-1,3-3 2,3-7 1,8-12 14,11-13 20,7-12-3,5-10-4,7-14 20,0-9 15,2-11 0,-8-8 2,-9-8-1,-9-3-16,-9 5-19,-8 7-38,-13 11-51,-7 13-56,-8 12-105,-7 11-108,0 12-130,11 0-274,0 11-331,10-4 0,8-5 0,6-5 0</inkml:trace>
  <inkml:trace contextRef="#ctx0" brushRef="#br0" timeOffset="73836.0143">7668 12858 1769,'0'0'11,"1"-1"5,1 1 13,0 0 14,-2-2 9,1 2 8,-1 0 13,0 2 26,2 2 29,-2-1 24,1 8 17,-1 5 25,2 8-2,-7 9-5,-1 11-7,-1 3-3,1 3-7,3-6-20,3-5-19,12-11-23,15-10-24,15-13-23,15-5-18,14-6-51,7-8-77,-7-6-138,0-4-569,-27-1 0,-19 4 0,-12-1 0</inkml:trace>
  <inkml:trace contextRef="#ctx0" brushRef="#br0" timeOffset="74033.0669">8040 12966 2402,'0'2'126,"0"8"22,-5 10 8,-3 12 2,-2 9 2,3 11 0,4 4-1,3 2-32,12-11-73,12-5-201,20-18-553,-4-6 0,5-13 0,8-10 0</inkml:trace>
  <inkml:trace contextRef="#ctx0" brushRef="#br0" timeOffset="74638.9023">8514 13022 2692,'-15'11'24,"-6"2"3,-2 12 17,1 5 10,15-3 9,3 4 15,13-2 14,3-5 16,11-4 4,8-6-12,9-9 1,6-5 0,-1-10-17,-1-5-10,-10-6-9,-11-8-13,-11-5-16,-9-3-14,-11 2-7,-9-2-8,-6 8-2,3 5-3,2 6-6,8 10-2,7 2 1,12 5 1,13 0 5,10 1 1,12 0 3,11 0 2,1 0 3,-2 2 5,-12 4 15,-13 8 16,-14 10 8,-9 6 3,-3 6-1,-6 6 0,0-2 3,3 0 3,3-5 9,0-7 19,9-8 23,6-8 0,8-7-1,8-12 2,4-7-1,3-8-1,-4-10-4,-5-8-6,-11-4-11,-9-1-28,-15-1-43,-18 4-39,-14 8-44,-11 9-90,-7 9-111,5 11-255,1 9-401,10 5 0,13 3 0,11-3 0</inkml:trace>
  <inkml:trace contextRef="#ctx0" brushRef="#br0" timeOffset="75243.6709">11336 12857 2116,'0'0'41,"-6"0"6,-11 1 12,-9 5 15,-13 3 11,-7 5 7,-2 7 4,8 3 6,15 3 13,14-1-16,13 1 14,11-1 8,10-5-6,7-3-8,2 1-6,8-6-7,-1-1-1,-4 1-7,-5 1-10,-8 2-20,-16 0-14,-4 7-12,-13 1-7,-14 4-10,-8 1-11,-9-1-10,-1-6-12,6-3-10,13-10-48,10-4-119,17-19-192,5-5-266,13-8 0,16-14 0,12-5 0</inkml:trace>
  <inkml:trace contextRef="#ctx0" brushRef="#br0" timeOffset="75851.193">11775 12966 1802,'-8'2'134,"-8"10"12,-10 6 10,-5 10 13,1 0 14,6 10 17,10 0 8,9-2 4,14-6 13,11-6-90,7-7-2,1-11-6,3-3-5,3-10-13,-2-7-14,-8-10-19,-4-2-8,-2-12-9,-11-3-16,-4-5-25,-7 5-23,-4 5-7,-2 9-3,4 6 1,1 14-2,4 1-4,1 2 8,6 4 21,12-1 12,10-1 14,13 2 11,11 0 2,6 4 3,-8 3-1,-7 6 7,-18 8 20,-9 5 0,-12 6-10,-4 3-7,-1 4-4,-1-5 1,5 1 21,9-6 17,9-4 22,17-9 8,10-10 1,11-6 6,-1-10 0,-2-10-7,-11-6 4,-10-11-10,-15-6-33,-10-5-18,-20-2-53,-16-1-32,-15 7-30,-14 8-59,-10 9-71,2 13-66,5 14-79,13 6-159,9-4-517,13 15 0,13-5 0,9-3 0</inkml:trace>
  <inkml:trace contextRef="#ctx0" brushRef="#br0" timeOffset="76144.5091">12755 12364 2306,'3'4'49,"5"8"45,3 11 21,8 20 14,3 16 7,18 24 3,10 14 7,7 9 8,3 3 7,-7-1-22,-23-3-18,-21-5-44,-34 3-21,-28-1-17,-28-5-38,-23 0-83,-6-8-674,-30-2 0,-13-12 0</inkml:trace>
  <inkml:trace contextRef="#ctx0" brushRef="#br0" timeOffset="76763.7429">3938 12434 3243,'-11'0'77,"-9"9"9,-14 14 11,-19 20 18,-10 24 8,-14 28 7,2 17 1,7 15-7,17 9-43,21 2-126,27-1-201,30-8-537,30-15 0,20-18 0,24-21 0</inkml:trace>
  <inkml:trace contextRef="#ctx0" brushRef="#br0" timeOffset="77931.5984">14258 12055 1609,'-3'0'156,"-1"0"20,2 0 4,0 0-1,1 0-1,2 0 2,1 0 1,-4 3 4,2 0 3,0 2-107,2 1-32,-2 2-3,0-5 19,0 4 18,0-1 23,-3 0 15,-2-1 10,1 3 21,-5 3 21,0-4 5,-2 4-5,0 6-11,1-2-19,0 5-13,-3 2-15,3 7 6,-8 4 6,-8 12 6,-4 10 4,-5 11 18,1 18 19,4 20 14,7 22 11,16 21 10,-1 25 7,19 18-7,9 15 20,8 16-28,7 10-31,17 1-27,5 5-25,7 4-21,7-8-15,4-2-13,0-6-14,6-17-16,-1-14-39,1-18 0,4-18 0,-4-21 0,-4-16 0,-10-20 0,-11-17 0,-16-19 0,-14-21 0,-12-13 0,-11-13 0,0-10 0,-3-5 0,-3-3 0,3 0 0,-3 0-28,0 0-189,-4 0-81,-1 0-109,-1-3-130,16-5-803,-17 0 0,0-5 0,6-15 0</inkml:trace>
  <inkml:trace contextRef="#ctx0" brushRef="#br0" timeOffset="79011.4536">15078 12509 1924,'0'-5'161,"0"0"-1,0 1 3,1 0 18,-1 2 13,3 5 19,-3 3 30,3 2 57,-3 4 48,-3 7-113,-4 8-4,-10 10 10,-2 8 1,-2 9-18,1 8-8,8-3-17,9-1-22,11-10-43,8-11 24,8-11 4,3-11 5,7-9 4,3-8-5,8-7-2,6-6-12,7-4-32,5 1-61,-2-1-78,-1 3-121,-13 7-109,-13 5-80,-15 0-57,-11 6-81,-7 3-111,5-12-409,-7 14 0,-2-7 0,3 0 0</inkml:trace>
  <inkml:trace contextRef="#ctx0" brushRef="#br0" timeOffset="79260.1514">15551 12620 1825,'-3'-10'218,"3"2"0,0-1 28,-3 3 22,-1 12 19,4 13 5,0 17 2,-3 13 2,3 16 2,3 8-198,-3 2-18,0 3 1,0-4-45,0-6-81,4-5-155,5-17-662,2-7 0,8-15 0,9-12 0</inkml:trace>
  <inkml:trace contextRef="#ctx0" brushRef="#br0" timeOffset="80385.9139">17722 12518 2155,'-13'0'130,"-10"0"33,-15 0 19,-10 0 17,-8 0 11,4 3 6,3 4-1,11 6 5,9 8 2,12 6-88,8 6-38,8 7-35,7-2-14,9 3-8,14-5-1,7-4 20,9-9 19,0-8 5,-6-10 7,-6-3 3,-12-9 4,-1-2 4,-10 0 8,-4 1-2,-3 0-7,-1 4-23,-2-1-21,-2 5-9,4-3-9,-2 3 0,0-1-10,1-1-2,1 2-12,-2-1-10,1-2-10,1 1-13,-2 2 6,0-1-4,1 1-2,1 0-4,-1 0 0,2 0 1,4 0 4,0 0 0,0 0 9,4-2 13,-1 2-5,-2-2 4,4-5 2,4-1 2,4-4 2,4 1-3,0-2-4,-1 0 3,-10 4-1,1 0-4,-10 1 2,-2 5 2,-1 0-2,-1 0-5,0 0-3,0-4-3,-1 0-3,-2-2-2,0-4-1,-4 3 2,4-1 0,-1 5-2,4 0 0,-1 0 6,-1-1 3,2 3 3,-1-4 3,-1-1 2,2 1 0,-1 0 1,1 2-4,-2 2 0,2 3-3,0-1 0,0 5 0,0 1 2,0 5 2,0 1 4,0 0 1,0 3 7,0-1 18,0 2 23,-3 9 16,2 13 3,-4 15 7,0 12 3,1 14 3,1 4-8,-3-2-2,3-4-6,-1-8-16,-4-8-20,2-11-12,0-9-2,2-14-4,1-6-7,0-9-8,3-3-28,-2-3-50,2-4-69,0 2-130,2-2-148,-2-6-595,0 6 0,1 0 0,-1-3 0</inkml:trace>
  <inkml:trace contextRef="#ctx0" brushRef="#br0" timeOffset="80987.7928">15133 14087 1777,'-5'0'161,"-1"0"38,-8-3 30,-2 2 31,-1-3 43,5 4 22,6-3 17,11 0 9,12-1 14,13-3-87,11 3-49,12 3-34,8 1-31,-5 5-31,-11 12-44,-5 7-21,-13 3-17,-12 9-10,-9 3-13,-2-4-14,-5 0-10,-8-2-1,-12-4 4,-12 5 1,-18-1 2,-13 2-2,-2 1 14,7-3 9,17-8 4,16-4 18,23-5 35,13-6 29,17-1-1,10-6-1,14-2-2,14-1-2,15-1-72,5-2-71,15-2-78,7 4-170,9-3-275,-4-2-546,-7 5 0,-3-4 0</inkml:trace>
  <inkml:trace contextRef="#ctx0" brushRef="#br0" timeOffset="81615.1273">17984 14057 1767,'0'-2'43,"-1"1"13,-4 1 39,-1 0 55,3-2 63,-2 2 33,2 0 8,11-2 4,11-1 5,16 2-31,12-1-4,10 4-11,1 6-38,-8 9-60,-12 3-58,-14 9-38,-18 6-3,-5-2-6,-14 5-3,-11-5-4,-8 0-1,-4-3 2,-8-2 0,7-7 2,2-3 10,9-4 29,6-4 19,9-1 27,5-2 23,4 1 11,2-2 11,5 3 2,9-2 9,5 0 5,10-5-15,7-1-26,1-2-18,4-1-28,-2 2-27,-1 0-25,3 0-22,0 3-36,-1 3-30,0 2-10,-2-1-2,-10 3-21,-8-5-21,-10-2-87,-4-2-110,-6-2-199,-3-17-373,-8 14 0,-8-2 0,-6 2 0</inkml:trace>
  <inkml:trace contextRef="#ctx0" brushRef="#br0" timeOffset="82413.3479">18417 11983 1146,'0'3'95,"5"5"57,8 8 33,18 13 23,16 12 24,23 18 14,17 23 7,14 23 5,10 37 7,0 24-49,-7 32-26,-16 23-46,-24 16-9,-27 10-7,-30 14 1,-34 2 13,-33-4 21,-29-1 14,-16-11-3,-13-15-9,-2-15-8,13-21-38,11-19-140,11-22-289,6-23-639,8-29 0,-1-27 0,-23-23 0</inkml:trace>
  <inkml:trace contextRef="#ctx0" brushRef="#br0" timeOffset="89833.903">7834 16854 292,'0'0'56,"0"-5"2,0 3 2,0 1 8,0-4 6,0 1 9,0 0 17,0 1 15,0 2 18,0-1-28,0 2 0,0 0 12,0 0 1,0 0-3,0 0-3,0 0-6,1 0-15,-1-1-7,2 1-2,-2-1 7,0 1 4,0 0-4,0 0 3,0 0 3,1-2 3,1 2 5,-2 0 0,0 0-6,1 0-16,-2 0-19,2 0-16,-1 0-5,0 0-3,0 0-3,0 0-7,0 0 0,2 0 6,-1 0 8,1 4 5,7 6 4,-3-1 3,0 3 7,3 3 5,0 1 3,-5-1 5,1-2 4,-4-1 8,1 0 12,-2-3 1,0-1-3,0-1-1,0-2-6,0 1-6,0-1-3,0 4-3,0-3-6,0 5-12,0 4-14,0 8 0,0 2 5,0 5 7,0 4 7,0 1 2,0 2 0,1 1 0,-1-2-2,2 3-4,0-2-5,-1 1-6,2-2-9,1-1-12,-2-3-6,-1-7-4,-1-2 7,0-5 2,0-6-1,0-1 1,0-3 1,0-3-3,0 0 3,0 0-1,0 2-2,0-3-3,0 5-8,0 0-3,0-3-4,0-1-1,0 1-1,0-3 2,0 0-2,0-3 6,0 0 1,0 0 3,0 0-1,0 0-1,0 0-1,0 0 0,0 0 0,0 0-20,0 0-61,0 0-121,2 0-183,-2-20-701,0 17 0,0-7 0,-5-12 0</inkml:trace>
  <inkml:trace contextRef="#ctx0" brushRef="#br0" timeOffset="90878.0802">921 13437 1411,'-5'0'87,"2"0"23,-5 0 16,2 0 21,-6 0 24,2 2 16,-1 1 14,4 0 15,1 2 10,3-2-48,3 3-12,3 2-14,6-3 1,12 2-9,11-4-15,17 0-2,19-3 3,19-3-4,17 0-2,12-2-4,9 2-9,3-1-8,-1-1-16,0-2-9,-4-1-10,-2-3-12,-11-2-15,-11 0-11,-19 0-10,-23 3-11,-21 3-9,-15 3-5,-13 1 4,-4 3-4,-4 0-3,0 0-16,0 0-31,0 3-47,0-1-54,0 0-62,3 0-125,-3-11-480,0 9 0,-3-6 0,-6-6 0</inkml:trace>
  <inkml:trace contextRef="#ctx0" brushRef="#br0" timeOffset="91443.5753">2185 13200 2028,'-2'-2'158,"2"1"4,-2 0 16,1-1 38,6 1 36,7 1 32,10 0 21,16 0 16,18 1 8,8 1-122,7 0-18,0 5 9,-5 1 7,-12 5-33,-10 2-25,-13 3-20,-8 3-13,-10 6 2,-10 2 16,-6 5 24,-7 1 56,-11 10 36,-10-1-2,-12 2-2,-5 4-15,-10 6-9,0-7-10,1 0-16,4-5-25,6-7-39,7-3-59,10-10-49,4-7-22,8-5 0,2-2 0,3-7 0,6-2 0,4-1 0,-3 0 0,5 0 0,-1 0 0,2 0 0,0 0 0,-1 0 0,1 0 0,0 0 0,0 0 0,0 0-110,0 3-107,0-3-66,0 2-97,0 0-157,10-2-234,-4 0-407,6-4 0,3-5 0,9-6 0</inkml:trace>
  <inkml:trace contextRef="#ctx0" brushRef="#br0" timeOffset="92082.0778">4314 11021 1998,'3'-3'89,"-3"2"-3,0-1 0,0 1 27,0 2 38,3 7 30,2 13 28,5 14 23,2 21 29,6 23-76,-1 14-4,-2 14 7,-3 2 2,-6-3-28,1-10-34,-2-16-32,-4-14-27,1-16-25,-2-12-69,0-16-51,0-6-116,1-10-196,1-8-405,-2-5 0,0-7 0,1-2 0</inkml:trace>
  <inkml:trace contextRef="#ctx0" brushRef="#br0" timeOffset="92417.3216">4382 11897 2625,'-3'14'128,"0"10"20,0 6 30,0 12 18,4 1 12,7 0 11,3-7 22,5-3 23,3-10 27,7-12-92,-3-6-11,2-10-13,2-6-29,2-12-13,-2-6-9,-2-11-9,-2-10-19,-3-4-22,-7 0-24,-4 4-10,-4 8-9,-4 13-8,1 8-38,-2 10-46,0 7-58,4 2-81,1 2-129,8 2-220,-4 2-374,8-1 0,-1-3 0,13 0 0</inkml:trace>
  <inkml:trace contextRef="#ctx0" brushRef="#br0" timeOffset="92915.3751">8692 11105 180,'-2'-9'104,"1"2"83,-3-2 85,0 1 63,4 3 15,0 5 6,0 0 13,0 5 12,0 13 14,3 14-26,2 24-61,1 21-81,1 15-82,-1 15-62,-3 1-17,-1-3-12,1-13-16,-3-5-13,0-14-27,0-13-32,0-10-63,0-13-137,6-16-173,-6-6-287,-6-7 0,3-6 0</inkml:trace>
  <inkml:trace contextRef="#ctx0" brushRef="#br0" timeOffset="93228.5504">8651 12066 3543,'0'0'109,"0"0"15,0 3 6,3 6 6,8 6 5,3 4-2,3 3 8,6 2 11,-1-6 11,-1-7-67,2-2-10,2-8-9,6-11 2,3-10-1,-1-14 0,2-11 4,-12-11-7,-9-4-12,-8-1-14,-4 8-33,-2 9-88,-2 13-135,2 15-218,2-17-572,3 35 0,5 1 0</inkml:trace>
  <inkml:trace contextRef="#ctx0" brushRef="#br0" timeOffset="93575.0356">10719 11206 1538,'0'-5'78,"0"5"62,0-1 47,1 5 43,1 14 37,2 20 28,-2 13 12,-1 23 4,2 15 3,-3 12-33,-3 4-52,0-2-73,0-6-64,0-9-61,0-13-53,0-17-71,3-18-80,21-14-660,-18-17 0,-2-13 0,-2-18 0</inkml:trace>
  <inkml:trace contextRef="#ctx0" brushRef="#br0" timeOffset="93845.9921">10657 12003 2555,'0'7'123,"3"5"21,5 5 14,2 7 0,3 0 0,11 3 2,7-5 3,2-3 4,4-6 18,7-9-74,1-16 6,2-14-11,-4-8-10,-2-13 2,-11-8-16,-9 0-71,-11 1-55,-3 4-162,-7 3-662,0 22 0,-3 13 0,-6 15 0</inkml:trace>
  <inkml:trace contextRef="#ctx0" brushRef="#br0" timeOffset="94539.5153">8752 16990 2638,'-5'-14'187,"1"-4"31,-1 1 11,-1-3-3,4 14 2,4 6 5,9 14-1,13 4 0,15 18 1,15 8-138,17 6-46,10 2-31,0-1-10,-6-8 4,-8 0-3,-13-7-2,-19 2-21,-13-6-76,-14-2-94,-2-7-244,-12-4-399,-4-9 0,-7-8 0,-5-14 0</inkml:trace>
  <inkml:trace contextRef="#ctx0" brushRef="#br0" timeOffset="94747.3006">9135 17042 3176,'-4'-4'85,"-6"2"3,-7 9 1,-6 12 3,-5 13 2,-7 17 0,-3 13 1,1 6-2,2-1-20,8 1-125,6-3-109,15-14-161,3-30-366,12 9 0,13-19 0,8-14 0</inkml:trace>
  <inkml:trace contextRef="#ctx0" brushRef="#br0" timeOffset="95346.3614">9767 16964 1944,'-1'-3'85,"1"-2"-4,-2 0 21,1 1 22,2 1 43,2 3 31,6 0 15,9 0 5,11 0 2,10 0-85,7 0 3,1 0 5,-1 6-22,-7 6-24,-18 7-41,-9 10-24,-15 9-7,-11 5-1,-8 3-1,-7 3-1,-1-4 2,4-3-2,5-13 8,12-5 10,6-10 9,3-7-2,5-7 3,6 0 10,8 0 13,9-5 4,9 3 4,5 0 8,0 2 1,-4 6 2,-11 6 3,-6 8 22,-11 2 13,-7 5 18,-9 2 25,-7-2 40,-10-1 57,-4-2 29,-12-1-9,-5-5-11,-2-3-11,-3-3-29,-3-7-23,5-5-33,2 0-38,12-5-128,9-6-193,13 3-100,10-4-109,13-2-198,10-18-747,7 8 0,7-5 0,11-10 0</inkml:trace>
  <inkml:trace contextRef="#ctx0" brushRef="#br0" timeOffset="95673.5195">10438 16431 2668,'7'-3'2,"3"3"12,4-4 40,6 9 33,3 7 22,8 10 15,12 10 14,10 13 14,6 8 9,6 12 20,-4 13 30,-10 9 25,-22 8-16,-15 12-23,-21 3-18,-14 4-16,-19-1-17,3 2-28,-10-5-38,-2-6-66,0-7-96,-1-9-130,2-16-158,2-29-548,-5-6 0,-1-25 0</inkml:trace>
  <inkml:trace contextRef="#ctx0" brushRef="#br0" timeOffset="96117.2539">7277 16561 1840,'0'-2'149,"0"0"51,0 1 70,0 0 49,-2-2 29,-6 3 26,-11 9 22,-15 13 15,-14 22 7,-14 20-103,-4 36-52,7 24-74,11 13-131,18 13-136,18 3-112,18-14-175,21-24-618,14-6 0,13-20 0,12-26 0</inkml:trace>
  <inkml:trace contextRef="#ctx0" brushRef="#br0" timeOffset="96946.1426">12444 16538 1528,'4'-8'184,"-4"1"17,0 0 28,-4 3 27,-2 4 15,-11 11 22,-11 10 22,-8 11 30,-9 16 31,-11 23-137,-5 25-28,-6 30-9,3 24-28,12 17-41,18 14-48,17-5-79,30-12-90,18-15-122,22-23-230,2-24-428,6-26 0,-9-22 0,-9-25 0</inkml:trace>
  <inkml:trace contextRef="#ctx0" brushRef="#br0" timeOffset="98507.7077">13123 17205 1803,'-4'-7'148,"-2"0"17,-2-1 16,1 0 4,4 2 6,0 3 4,3 3 9,0 0 12,3-3 9,9 0-110,7-5-27,12-2-14,12-1-11,5-3-6,5 5-1,-5 5-2,-12 16-10,-7 9-11,-9 15-4,-7 10-6,-10 12 1,-3 5-2,-11 5-2,-14 1 7,-6-6 7,-3-8 26,-6-10 27,6-11 28,7-13 7,4-10 1,1-8-1,1-9 0,3-7-4,1-7-5,8-3-12,5-4-31,10 8-26,11 1-31,13 8-11,8 6-4,15 3-18,12 1-43,6 1-45,-1 0-46,2 1-81,-5-1-165,-16-25-501,-11 20 0,-14-1 0,-9-4 0</inkml:trace>
  <inkml:trace contextRef="#ctx0" brushRef="#br0" timeOffset="98720.5964">13809 17315 2469,'3'0'38,"7"1"6,4 4 2,12 7 2,10 5 1,17 6 1,8 5 0,12-2 0,1 1-25,-2-4-153,-22-14-420,-15 7 0,-16-6 0,-13-5 0</inkml:trace>
  <inkml:trace contextRef="#ctx0" brushRef="#br0" timeOffset="98918.6078">14275 17261 2463,'-7'8'77,"-3"8"5,-14 18 1,-13 14-2,-9 7-5,-4 13-14,-2 0-27,8-6-58,16-6-99,32-16-440,-4-9 0,9-16 0,16-11 0</inkml:trace>
  <inkml:trace contextRef="#ctx0" brushRef="#br0" timeOffset="99285.2177">14703 17290 1957,'0'-5'54,"2"0"4,5-2 10,5 0 24,6 2 20,7 2 19,12 6 11,1 3 4,-4 7 6,0 6-50,-12 8 9,-14 6 2,-5 6-5,-14 3-19,-11 4-13,-10-3-17,-1 1-9,-3-2-6,5-9-9,14-4-10,10-11-5,11-4-6,15-11-10,16-6-24,13-8-36,19-8-105,24-13-211,-3-3-258,3-8 0,-10-6 0,-13-5 0</inkml:trace>
  <inkml:trace contextRef="#ctx0" brushRef="#br0" timeOffset="99601.3759">15255 16723 3028,'0'0'4,"3"5"1,7 3 3,9 7 1,5 8 3,14 15 5,7 14 25,1 16 27,-9 14 25,-15 8 29,-17 11 31,-23 1 12,-17-1 2,-14 2-3,-6 0-14,-5-5-46,4-3-57,5-11-57,12-10-68,6-23-107,10-18-224,0-28-330,6-2 0,0-11 0</inkml:trace>
  <inkml:trace contextRef="#ctx0" brushRef="#br0" timeOffset="102756.0382">13453 16237 1248,'0'0'94,"0"0"8,-3 0 4,3 3 12,-8-6 16,-4 3 26,-8-1 27,-5 1 23,-8-3 25,-6 1-61,-8-1-6,-10 0 0,-11 1 0,-11 1 2,-18-3-9,-11 1-19,-11-1-18,-7-1-16,-4 0-21,-2-1-16,-8-1-8,-8 1-4,0 1-6,-6 0-12,-4 0-6,-8 0-7,-4 3-7,-3 1-8,1 0-4,-3-1-4,2 2 0,5 0 1,5 0-7,9 0-1,12-1-6,12 1 1,20-5-4,15-4 2,17 1 1,16-4 3,20 0 1,6 2 2,16 2 1,7 2 0,7 2-15,3 3-12,3 1 2,0 0 5,0-3 12,0 3 21,0 0 19,0-2 1,0 0 15,0-2 12,0 1 30,0-1 16,0 0 1,0 2-5,0 1-13,0 1-17,0-2-12,0 2 15,0 0 0,-2 0 0,2-1-8,0 1-1,-3 0 6,-2 3 5,-1 4 3,-5 6-4,-2 8-7,-3 11-18,1 9-13,-2 12-10,4 15-1,-2 10-4,-2 16-9,1 13-4,-1 7-3,-6 9-2,2 3 0,-1 4 3,-1-1 2,1-5-1,-2-7 2,0-5 16,1-9 19,0-9 3,1-8 2,1-9-2,3-7-5,3-11 1,3-11-2,5-8-4,4-11-14,2-9-20,-2-5-14,6-8 3,-3-3 6,0-4 8,1 3 2,4-3 1,0-3 0,7 3 0,4 0 16,2 0 3,5 0-10,4 0-3,5 3-6,8-3-8,10 0 7,15 0-10,16 0 12,17 0-8,13 0 1,12-3 2,13-1 2,5-1 0,14-1-2,8 3 3,10-2-10,6 0 9,6 0-14,5-2 15,1-2-7,3 1-4,3-4 9,-8 6-5,-6 0 2,-9-1 0,-11 6-4,-7 1 1,-8-1 5,-6 2-9,-7-1 6,-4 1-2,-11 1-2,-6-2 2,-7 0-5,-9 0 1,-16 0 10,-9-2-4,-16 0-3,-13-4 9,-11 1-8,-7 2 0,-9-2 2,-7 4-1,-4 0-1,-3 1-3,1-2-6,-4 2 7,0 0-5,0 0-3,0 0 0,0 0 0,0 0-3,0 0 8,1 0 2,4 2-2,1 2-1,6 1-8,3 2-3,0 2 4,3 0-2,-4-4 5,-5 3 8,-3-7 2,-6 1 4,0-2 8,0-2 4,0-4 10,0-2 8,-3-8-2,3-9-4,-5-7 0,1-10-1,3-11 7,-1-11-3,2-10 1,2-11 2,-1-10-7,-1-9-6,0-10 7,0-14 7,-4-7-1,-10-3-3,-6-3-15,-8 8 6,-8 12-9,-1 17 0,3 17 6,1 20 4,5 15-10,9 16 8,7 7 0,-1 7-2,6 6 5,6 1-10,-1 8 11,2 2 8,0 0-11,0 4 8,0 1-5,0-1-8,0 1 7,0 0 1,-1 0-8,-1 0 13,2 0 7,-3 0-10,2 0 8,-1 0-7,1 0 12,-6 0 5,-4 0 0,-10 5 4,-5 3 5,-13 5-8,-6 0-16,-9 7-10,0 0-100,0 2-191,-3-2-178,2-11-1009,-11 6 0,-12-9 0</inkml:trace>
  <inkml:trace contextRef="#ctx0" brushRef="#br0" timeOffset="103367.2989">10573 14898 1511,'8'-2'4,"1"0"3,4 0 11,0 1 12,-2 0 36,-1 2 57,-1 2 37,2 1 17,4 5 12,4 5 6,10 6 8,9 9-1,14 6-6,16 9-13,15 4-33,7 3-57,5-1-36,-6-1-17,-11-5-12,-17-6-9,-15-5-10,-11-7-16,-10-3-69,-7-8-129,-4-12-469,-4 1 0,-3-4 0,-3 0 0</inkml:trace>
  <inkml:trace contextRef="#ctx0" brushRef="#br0" timeOffset="103867.8538">11333 14869 1659,'-3'-5'146,"1"-1"14,-3 3 49,-2 6 36,-8 14 27,-11 17 27,-8 15 29,-15 12 26,-9 10 34,-7 5-126,-4 3 8,1-1-1,3-3-40,10-3-32,9-8-21,9-7-23,16-8-29,9-13-24,7-7-34,4-9-11,2-9-13,-1-3-9,2-5-8,-4-2 1,2-1-4,2-1 1,-2-2-5,0 3-9,0-6-6,0 3-9,0 1-9,0 1-15,0 1-19,0-2-27,2 4-34,-2-2-59,1-2-45,5 2-38,0-1-75,5-3-141,2-12-421,-4 11 0,-4-1 0,-2 3 0</inkml:trace>
  <inkml:trace contextRef="#ctx0" brushRef="#br0" timeOffset="249108.1685">24020 12697 1453,'0'-3'43,"0"0"51,0-1 37,0 0 34,0 1 23,-2 3 6,-4 0 16,-6 0 23,-15 8 20,-18 6-5,-14 10-4,-12 18-45,2 17-27,-3 17-27,15 17-23,13 16-4,14 15-9,9 9-23,11 2-17,6-1-11,3-10-15,9-13-4,6-11-7,8-9-6,6-14 4,7-9-1,5-10-4,-2-13-3,-5-10-2,-7-10-4,-8-10 0,-8-4-2,-4-7-4,-6-1-8,0-1-44,0-4-91,0-2-158,0-10-587,3 6 0,1-9 0,7-13 0</inkml:trace>
  <inkml:trace contextRef="#ctx0" brushRef="#br0" timeOffset="249687.5192">26295 12746 1147,'0'-3'136,"0"-2"19,0 5 3,2-1 12,-2 0 19,1 1 24,8 2 15,3 6 12,14 4 19,14 11-78,14 8-25,11 7-9,13 8 10,5 12 4,-5 9-11,-8 6-4,-24 9 3,-22 11-1,-29 10-11,-24 1-20,-21 6-9,-12-5-10,-4-6-11,0-12-15,12-12-12,13-13-26,14-10-55,14-11-78,8-12-64,5-10-98,8-10-187,-7-7-354,-4-9 0,-12-8 0,-22-10 0</inkml:trace>
  <inkml:trace contextRef="#ctx0" brushRef="#br0" timeOffset="250343.7511">24092 13399 2339,'-2'0'139,"1"0"23,1 0 13,-3-2 3,9 1 3,6-6 4,14-2 6,5-1 7,13-1 8,5 5-102,-1 3-27,-7 8-24,-8 10-12,-9 6 0,-13 9-3,-6 8-4,-11 4 0,-7-1-8,-3 0-6,2-7-6,-1-3-2,11-7 2,1-3 2,6-2-3,9-4 4,6-3 5,7 1-1,10 1 2,4 3 0,-7 2 4,-8 1 4,-11 3-2,-10 3 5,-13-3 0,-10 2-3,-10-1-6,-9-5-3,-5-1-1,-2-4 0,7-7-5,7-4-13,8-3-41,18-4-85,5-9-157,14-11-610,8 2 0,8-10 0</inkml:trace>
  <inkml:trace contextRef="#ctx0" brushRef="#br0" timeOffset="250603.0611">25019 13515 2782,'-2'0'50,"2"0"8,0 3 12,0 4 6,14 2 3,0 8 3,14 6 2,11 6 1,12 3 1,6-1-48,-1-2-6,-9-3-32,-11-3-63,-10-8-127,-10-8-463,-14 1 0,-2-6 0,-3-7 0</inkml:trace>
  <inkml:trace contextRef="#ctx0" brushRef="#br0" timeOffset="250815.4979">25355 13479 2440,'-3'0'78,"-4"0"23,-5 9 21,-10 14 13,-8 9 6,-12 18 4,-4 9 1,-5 5 0,6 1-2,6-2-70,13-5-61,11-8-150,9-20-572,12-8 0,6-12 0,8-12 0</inkml:trace>
  <inkml:trace contextRef="#ctx0" brushRef="#br0" timeOffset="251188.5984">25607 13467 2357,'-4'-5'93,"4"0"12,0-1 26,0-3 16,13-3 15,6 0 13,9 2 11,12 3 6,10 3 7,0 3-78,1 6-12,-9 10-16,-13 8-17,-17 9-14,-13 10-10,-16 5-2,-13 2-9,-8 0-4,-1-3-6,6-6-2,9-8 0,16-7 5,8-11-7,14-4-3,14-8-10,11-4-30,19-6-60,17-6-113,47-10-670,-15-2 0,3-6 0</inkml:trace>
  <inkml:trace contextRef="#ctx0" brushRef="#br0" timeOffset="251918.4727">28116 12651 2150,'-5'-7'89,"-1"-3"9,-10 6 18,-13 1 28,-11 13 42,-27 15 46,-18 19 36,-18 20 15,-2 24 7,10 18-66,21 14-24,26 9-8,30 5-14,26-5-27,26-8-41,19-9-47,13-13-47,11-17-32,7-9-70,3-11-104,23-21-749,-34-9 0,-9-21 0,-11-15 0</inkml:trace>
  <inkml:trace contextRef="#ctx0" brushRef="#br0" timeOffset="252348.0694">28394 13273 1647,'-6'-17'50,"-1"2"41,-1-3 20,-1 0 6,9 10 25,3 5 30,6 2 22,6-1 16,17 2 10,14 2-4,13 1-37,12 2-38,0 5-19,-5 5-3,-16 2-24,-14 6-25,-21 3-1,-18 3 1,-23 8 3,-18 6-4,-13 6 3,-5 1-2,7-3 0,16-4-3,19-4 0,20-10-2,20-12-20,19-3-19,16-10-27,16-5-44,18-7-61,18-10-106,18-12-237,4-9-320,5-11 0,-6-6 0,-9-10 0</inkml:trace>
  <inkml:trace contextRef="#ctx0" brushRef="#br0" timeOffset="252554.5212">29722 13057 3029,'0'-3'35,"0"3"14,9 1 2,9 3 2,16 10 2,10 7 2,10 1-8,12 8-28,-1-1-60,-3-6-124,7-8-476,-31 1 0,-19-8 0,-11-6 0</inkml:trace>
  <inkml:trace contextRef="#ctx0" brushRef="#br0" timeOffset="252748.1407">30125 12936 2316,'-6'0'71,"-3"3"20,-9 12 17,-8 11 8,-10 15 1,-5 17 1,-5 18-2,-3 6-3,3 7-31,4-1-95,4-5-133,25-14-471,-4-6 0,7-17 0,10-17 0</inkml:trace>
  <inkml:trace contextRef="#ctx0" brushRef="#br0" timeOffset="253136.1042">30704 12746 887,'5'0'97,"1"0"37,1 0 45,4 3 33,1 8 33,2 16 21,-3 13 17,-3 22 8,-4 15 3,-2 12-58,-2 7-39,0 0-36,-2-4-46,4-9-30,-2-12-33,0-13-25,0-12-35,0-17-65,18-14-663,-12-10 0,-1-12 0</inkml:trace>
  <inkml:trace contextRef="#ctx0" brushRef="#br0" timeOffset="253435.8782">31232 12164 3040,'0'-14'17,"3"5"8,8 4 33,13 10 34,19 14 33,25 29 27,27 20 15,19 24 4,22 22-1,4 18-8,-8 9-1,-16 0-6,-33 1-33,-41-13-31,-39 0-33,-47-9-31,-44-8-80,-36-9-113,-25-13-748,-30-13 0,-9-16 0,-12-23 0</inkml:trace>
  <inkml:trace contextRef="#ctx0" brushRef="#br0" timeOffset="254768.0889">29266 12625 1634,'0'-3'131,"0"-3"26,0 0 21,0-1 16,0 0 17,-2 4 11,-4-3 3,-9-5 4,-12 1 7,-11-6-83,-16 1-25,-15-4-1,-14 1-3,-16-2-9,-10 2-10,-10-1-7,-16 0 7,-8 1-2,-10 0-5,-16 3-7,-8 0-7,-9 1-22,-6 0-11,-7 6-1,11 0 0,-2 4 5,7 1-2,8 3 0,10 6 1,15 5-2,14 6-3,14 2-2,14 9-6,16 6-2,13 4-8,15 3-8,7 7-4,10 8-1,14 4-2,4 7-2,2 3 1,9 5 2,3 0 1,3 1-1,9 2 0,1 4 1,2 0 3,0 5 13,4 3 8,-4-1 8,1 1 2,4 2 9,2-5 10,2 5 4,6-1 9,6-4 15,11-1 8,10-5-5,15-7 9,13-6 1,15-7 8,12-11-2,15-13 2,16-6-2,15-14 6,11-12-10,8-8 6,11-10-2,9-10-9,2-7-11,6-11-13,2-6-7,1-3-16,-3-4-5,-7 2-14,-1-4-8,-3 1-19,-7-1-8,-10-3-8,-8-2 0,-10-8 0,-16-3 0,-18-8 0,-17-7 0,-16-3 0,-21 1 0,-20 1 0,-10 6 0,-18 3 0,-5 4 0,-7 0 0,-9 0 0,-10 1 0,-13 1 0,-20-1 0,-13 4 0,-15 4 0,-22 4 0,-11 6 0,-20 2 0,-11 7 0,-9 3 0,-1 2 0,-1 2 0,4-1 0,5 5 0,4 2 0,3 5 0,6 9 0,0 8 0,-3 8 0,-3 10 0,-4 9 0,-2 11 0,-2 11 0,1 11 0,1 4 0,10 10 0,10 8-47,11-2-135,13 6-102,20 2-133,12 0-216,10 2-692,12-3 0,9-4 0,2-8 0</inkml:trace>
  <inkml:trace contextRef="#ctx0" brushRef="#br0" timeOffset="259592.57">25731 14502 948,'0'3'173,"0"0"20,-2-2 13,2 4 6,0-5 6,2 2 5,-4-2 11,2 0 19,0 2 18,0-2-106,0 0-13,8 0 1,10-2 17,19-5 20,25-2 33,30-8 26,34-8 15,35-1-2,29-9-10,34-3-24,24-1-20,13-2-23,12-5-23,9 8-29,-2-2-40,-14 0-37,-11 4-37,-24 4-34,-32 6-41,-29 3-68,-36 7-115,-29 4-178,-40-35-631,-29 40 0,-33 0 0,-30 0 0</inkml:trace>
  <inkml:trace contextRef="#ctx0" brushRef="#br0" timeOffset="260004.4459">25860 14727 3674,'53'-7'10,"28"-5"22,40-7 44,44-6 13,17-3 12,33-12 9,35-2 12,18-3 9,23-1 11,8 3-5,-1 3 3,-11 11-27,-19 6-45,-33 8-59,-31 7-87,-31 7-124,-32 1-268,-50 0-370,-35 0 0,-35 0 0,-44 0 0</inkml:trace>
  <inkml:trace contextRef="#ctx0" brushRef="#br0" timeOffset="260322.6026">26153 14691 4026,'65'-15'18,"36"-5"19,45-10 13,51-7 6,20 1 1,31-1 1,24 1 2,18 7-68,1 7-241,-14 2-572,-18 6 0,-32 2 0</inkml:trace>
  <inkml:trace contextRef="#ctx0" brushRef="#br0" timeOffset="295433.7766">5172 653 1879,'-2'-1'57,"-5"1"15,-4 1 22,-10 6 25,-11 10 14,-10 15 16,-6 12 17,-6 19 4,-8 16 1,4 20-49,-4 21 2,-1 23 4,3 14-8,1 17-12,5 15 7,13 2-4,12 3-13,17 2-1,8 2 11,13-14-1,15-5-9,9-11-18,8-13-8,14-12-11,7-11-19,3-14-12,4-14-4,3-14-3,-4-17-21,3-20-59,-8-12-59,-4-14-154,17-18-577,-43-7 0,-16-23 0,-21-20 0</inkml:trace>
  <inkml:trace contextRef="#ctx0" brushRef="#br0" timeOffset="296581.2093">5739 967 1488,'0'0'78,"3"0"28,-3 0 36,2 0 20,-2-2 0,0 2 4,0-3 11,0 1 14,0-1 5,0 2-59,0 1-26,0-1-30,0 1-32,0 0-8,0 0 20,0 0 17,-2 0 1,-4 0-9,-10 0-3,0 0 4,-5 1 7,-4 2 2,-1-2 1,-3 3-11,-1-1-19,-1-1-20,0 0-9,0 3-7,4 0 1,9-1-5,7-1-2,7 2 0,4-4-2,0-1-1,1 2 3,-2-2 4,-2 0 0,3 0 8,0 0 1,-1 0 3,1 0 7,-5 5 2,-4-1-2,-7 6 0,-1 5-3,-6 3-7,5 3 1,0 1-7,6 2-5,3-2 0,3 1-5,4-3-4,4-5 0,0-1-7,5-2 6,8-7 9,14-2 3,13 0 1,17-3 4,7-3 1,3 1 3,-5 7-4,-6 2-5,-19 6 12,-14 8-9,-14 10-3,-11 4-11,-12 5 12,-12 5-3,-9-6 7,-5-2-2,-12-5 10,1-5 8,-8-9-4,1-6 1,0-5-3,7-5 5,11-2-33,14 0-65,15 0-171,10-5-191,10 1-422,16-5 0,11-10 0,17-7 0</inkml:trace>
  <inkml:trace contextRef="#ctx0" brushRef="#br0" timeOffset="296969.0791">7148 943 2191,'-3'0'127,"-2"-2"4,-4 2 3,-7 0 4,-3 9 1,-6 14 1,-8 12 2,7 16-2,2 7 0,15 5-98,6-10-25,14-5 1,14-13-1,10-7 1,13-16-1,12-9-5,5-3-51,9-17-168,-4-11-456,-4-2 0,-14-6 0,-9-3 0</inkml:trace>
  <inkml:trace contextRef="#ctx0" brushRef="#br0" timeOffset="297181.4378">7558 973 3847,'0'-2'37,"-3"1"4,-3 10 2,-3 13 2,-3 19-2,-4 22-1,2 19-8,-2 15-18,2 4-36,0 3-92,3-7-50,1-13-92,12-20-466,-11-6 0,-6-16 0</inkml:trace>
  <inkml:trace contextRef="#ctx0" brushRef="#br0" timeOffset="297850.7377">5134 2642 2394,'6'-8'10,"6"-2"4,-1-3 8,3 2 7,-4 3 12,2 1 20,12 0 23,9-4 24,18-2 25,11-4 5,19 2 8,2 1-1,3 9-4,-8 9-5,-14 11-8,-21 16-7,-18 12-18,-17 9-21,-16 9-21,-11 2-6,-11 0-8,-3-3 4,-7-9 1,1-8 5,7-9 1,10-9-7,6-10 9,8-6 23,5-1 18,3-7 7,0-1 1,0 0-3,0-1-5,3-5-7,2 1-7,5-5-4,2-4-17,3-1-27,-3 4-24,-3 1-18,-4 5-4,2 2-4,-7 3 0,0 0-3,0 0-3,3 0-4,-3 0 1,0 0 1,0 0-7,0 0-20,0 0-90,0 0-74,3 0-94,3-5-117,11-6-429,-7 3 0,1-1 0,1-3 0</inkml:trace>
  <inkml:trace contextRef="#ctx0" brushRef="#br0" timeOffset="298769.4873">6118 2096 2239,'0'-2'100,"-7"2"-1,-4-2 2,-8 2 2,-11 0 5,-13 7 9,-12 3 10,-12 5 11,-4 5 18,-5 3-80,5 1-5,6 0 7,13-4 5,16-1 1,13-7 0,14-7 1,6 1 8,3-4 6,3-2-7,-3 0-7,0 0-1,0 0-3,0 2-8,0-2-6,0 0-6,0 2-8,0 7-12,-3 10-15,-4 8-11,-9 15-2,-4 5-1,-6 5-3,1-1 0,3-3 3,6-12 2,10-7-1,3-7-6,3-7-3,0-6 4,7-2 6,16-6 5,11-1 2,20 0 6,20 0 0,9-1 0,3 4-2,-2 7 2,-15 4-2,-16 9-5,-15 8 1,-26 7 5,-12 3 6,-14 5 2,-10-2 7,-9-1 12,-2-6 6,-11 0 8,-7-6 4,-4-5 5,-15-2-5,-5-5-12,-6-4-7,2-5-4,10-3-8,19-4-8,14-1-10,17-2-28,15 0-68,6-2-126,3 2-132,62-7-716,-40 4 0,10-10 0,19-8 0</inkml:trace>
  <inkml:trace contextRef="#ctx0" brushRef="#br0" timeOffset="299106.4142">7199 2461 2890,'0'0'18,"-2"0"5,-4 6 8,-5 11 7,-11 9 5,-5 14-1,-6 12 1,1 5-1,7 0 2,10-2-22,7-13 10,16-8 4,13-12-4,12-10-22,12-9-61,20-4-98,26-13-480,-15-3 0,-3-3 0,-16-7 0</inkml:trace>
  <inkml:trace contextRef="#ctx0" brushRef="#br0" timeOffset="299311.3963">7426 2536 2894,'-2'13'30,"2"11"2,-1 17 0,1 20 1,1 9 4,-1 9 2,2 2-12,-2-6-29,1-5-66,1-12-103,10-19-405,-12-3 0,5-17 0,-2-15 0</inkml:trace>
  <inkml:trace contextRef="#ctx0" brushRef="#br0" timeOffset="299817.41">8124 631 2750,'-7'7'23,"4"11"3,-3 14 7,3 15 1,9 13 3,8 18 1,11 16 1,11 10 7,9 17 18,11 9 4,-1 12 4,-2 7 15,-9 5 12,-17 2 31,-15-2 14,-21-3 7,-14 1 6,-16-8-7,-10-5-7,-13-8-14,-4-11-15,-2-15-12,6-18-20,8-22-28,15-15-18,12-16-6,13-14-4,11-8 2,2-7-10,2-3-10,1-1-24,-2-2-64,0-1-58,1-5-104,5-3-161,-3-28-404,-1 11 0,-1-5 0,1-12 0</inkml:trace>
  <inkml:trace contextRef="#ctx0" brushRef="#br0" timeOffset="303941.0653">5829 1192 1176,'0'2'134,"2"1"28,-2 0 14,0-1 9,0 2 11,3-4 5,-3 0 4,0 0 2,0 0 10,3 0-72,-3 0-23,7 0-3,7 0 9,10 0 6,12-4-1,17-1-2,5-3-3,7-1-1,-3-3-8,-8 0-23,-13 5-17,-14-1-31,-14 3-30,-8 3-37,-5-1-54,0 3-57,0 0-86,0 0-102,9-8-408,-9 4 0,-3-6 0</inkml:trace>
  <inkml:trace contextRef="#ctx0" brushRef="#br0" timeOffset="304292.9235">6216 979 1641,'0'0'51,"1"-2"9,-1 2 25,3 0 15,1-1 7,5 1 7,4 0 3,4 1-1,-2 5 4,-2 2-48,-7 6 2,-1 4-6,-4 5-25,-2 4-12,-1-2-7,-2 0-7,4-2-5,-2-6 2,2-5 2,8-4 2,7-4 1,12-2-7,12-2-18,14-6-100,10-9-457,-6 3 0,-4-1 0,-6 1 0</inkml:trace>
  <inkml:trace contextRef="#ctx0" brushRef="#br0" timeOffset="304617.5543">7482 1293 1139,'5'0'65,"6"0"13,7-2 4,6 0-1,11-3 2,7-6-3,7 0-10,3-1-32,-7-3-104,-7 3-264,-14 7 0,-15 0 0</inkml:trace>
  <inkml:trace contextRef="#ctx0" brushRef="#br0" timeOffset="304944.6997">7769 1143 788,'12'-3'40,"6"-1"19,11-1 18,4 0 9,-2 2 1,1 3 3,-7 1 7,-8 6 6,-11 3 8,-3 5-19,-9 9-16,-9 5-16,0-3-19,2 3-8,2-2-1,6-4-1,8-2-3,8-5-5,7-5-7,5-2-13,10-2-38,9-4-103,2-8-222,-3 5 0,-4-3 0</inkml:trace>
  <inkml:trace contextRef="#ctx0" brushRef="#br0" timeOffset="305269.8213">7816 2503 1325,'19'-7'14,"10"-5"2,12 0 1,11-5 1,-2 5-2,0-4-8,-2 3-40,-3-6-86,-9-11-134,-8 19 0,-11 0 0,-8 2 0</inkml:trace>
  <inkml:trace contextRef="#ctx0" brushRef="#br0" timeOffset="305590.2911">8258 2285 1745,'12'-2'17,"11"-4"1,5 0-2,9 0-2,3 3-8,-7 1-1,-8 11 4,-15 7 9,-7 10 8,-14 6-12,-11 9 0,-2 2 0,3-3 0,1-4 7,10-9 24,7-7 29,3-8 14,10-7-2,2-1-8,9-8-17,9-4-59,14-12-123,-2-12-331,-2 6 0,-6 0 0,-13 0 0</inkml:trace>
  <inkml:trace contextRef="#ctx0" brushRef="#br0" timeOffset="306028.2852">6129 2982 2602,'-8'2'59,"-2"-1"3,2 2 8,2-2 2,6-1-7,0 0 12,3 0 4,8-1 3,7-3 2,12-7-57,9-3-22,0-3-53,5-4-178,-7-5-380,-14 11 0,-12 2 0,-7-2 0</inkml:trace>
  <inkml:trace contextRef="#ctx0" brushRef="#br0" timeOffset="306379.2339">6270 2716 1175,'3'-3'50,"-3"-1"4,11-1 2,5-3 7,12-3 3,10 3 4,2-1 0,-1 4 4,-7 2 6,-12 3-26,-10 11 7,-7 2 9,-6 5 7,-10 6-1,-4 9 1,-5-3-4,0 5 2,2-3 3,13-3 4,7-7 4,10-3-6,13-11-9,7-1-7,6-6-7,12-5-17,0-5-81,3-10-151,2-1-337,-12-1 0,-8-1 0,-12 2 0</inkml:trace>
  <inkml:trace contextRef="#ctx0" brushRef="#br0" timeOffset="308983.3532">8898 1935 1744,'0'0'20,"0"0"6,0 0 3,0 0 2,0 0 1,0 0 14,0 0 34,6 0 40,10 0 35,13 0 3,15 0 7,16 2-2,13-4-2,7 2 0,3-3 4,-2 2-16,-12-3-31,-8 0-44,-16 1-45,-18-2-41,-8 3-51,-9 1-40,-4 1-40,-2-3-95,3-7-375,-2-5 0,3 8 0,2-3 0</inkml:trace>
  <inkml:trace contextRef="#ctx0" brushRef="#br0" timeOffset="309907.547">9796 953 737,'6'-2'19,"2"-1"0,1-2 2,3 3 1,-5-1 5,-2 0 24,-4 3 17,-1 0 7,0 0 6,0 0-9,0 3 4,0-1 5,0 3 12,0 6 13,0 3 13,-3 7-4,-4 3 1,-1 5 16,-10 5 10,-4 7 13,-3 5 16,-6 10 18,-7 10 16,1 9 10,-1 9-1,5 13-5,6 11-5,9 15-16,12 16-4,6 12-6,16 10-11,8 3-24,10 3-5,11-10-21,5-8-11,2-14-9,5-9-2,0-18-6,2-11-10,-2-9-9,-1-19-6,-8-13 1,-5-14-23,-6-11 1,-9-13-6,-7-9-1,-7-6-10,-6-4-8,-1-7-36,-4-2-72,-3-3-108,6-7-232,-6-33-566,0 19 0,-6-12 0</inkml:trace>
  <inkml:trace contextRef="#ctx0" brushRef="#br0" timeOffset="310479.704">10186 1855 1786,'0'0'27,"0"2"9,1-2 31,7 3 24,5-3 20,16 0 12,10 0 6,5-5 4,0 3 2,0 2-26,-9 0 5,-11 4-4,-10 10-19,-10 8-18,-11 8-17,-12 7-13,-9 5-5,-1 2-4,4-1-2,8-4 3,13-5-3,12-9-1,15-9-9,14-6-11,12-7-52,24-6-219,6-7-373,7-9 0,6-10 0,1-8 0</inkml:trace>
  <inkml:trace contextRef="#ctx0" brushRef="#br0" timeOffset="310864.6882">11627 1792 1942,'0'-3'25,"3"-1"7,7-1 7,1-1 8,2 2 11,11 1 15,1 0 7,1 2 1,-5 1 2,-3 5-6,-7 5-6,-8 4-5,-9 10 2,-10 7-8,-6 2-8,2 4-16,0-3-6,7-2 6,9-8 2,7-2 6,8-7-10,9-6 3,9-2-7,7-5 0,9-2-15,0-2-39,2-3-90,-3-6-182,-14-4-254,-11 6 0,-11 3 0</inkml:trace>
  <inkml:trace contextRef="#ctx0" brushRef="#br0" timeOffset="311279.5402">10691 2899 1635,'17'-2'21,"7"-5"6,14-2 3,10-6 1,3 4 1,5-6 3,-11 6 0,-9 4-7,-13 4 38,-13 9 12,-10 12 8,-13 4-2,-4 13-1,-6 8-2,1 1 2,7-3-2,6-3 4,13-6 8,10-10-32,8-5-22,5-7-18,9-8-32,10-3-107,5-17-419,4 4 0,7-11 0,7-11 0</inkml:trace>
  <inkml:trace contextRef="#ctx0" brushRef="#br0" timeOffset="311610.812">11588 2806 2165,'0'0'-15,"0"0"9,2 0 18,2 0 8,10 0 6,8 0 5,5 0 4,2 0 9,0 0 6,-13 3 10,-5 6 34,-8 8 2,-12 4-16,-6 10-6,-1 1-6,-1-1-6,3-1-9,7-4-12,4-6-12,6-4-8,7-6-11,2-9-19,7 2-16,12-7-53,8-8-110,13-8-362,-6-3 0,2-6 0</inkml:trace>
  <inkml:trace contextRef="#ctx0" brushRef="#br0" timeOffset="362143.6702">24972 15611 2859,'-3'0'90,"-4"0"10,-1 0 3,2 0 5,2 0 40,4 0 28,0-2 20,6 2 13,9 0 17,12-1-50,12-4 0,15-3 6,8 4 9,7-1 0,-1 5-36,-2 8-25,-13 9-18,-10 13-7,-16 12-14,-13 7-18,-14 11-20,-14 4-15,-16-2-12,-9 0-1,-12-4-4,-14-2-3,-1-6-2,0-7-6,9-5-4,12-9-1,15-4-1,20-10 7,7-4 15,21-4 20,15 1 16,14 1 5,13 5 12,20 4 1,9 7-6,-2 5 2,-4 4 4,-14 3-5,-17-1-13,-24-3-15,-16-2-12,-25-5 0,-21-2-16,-24-5 6,-19-2 7,-19-5 0,-8-7-4,-6-3-4,12-3 0,8-3-41,16-4-79,20-1-78,19-2-142,23-4-250,17-2-611,14-11 0,12-5 0,12-20 0</inkml:trace>
  <inkml:trace contextRef="#ctx0" brushRef="#br0" timeOffset="362425.9323">25678 15920 2372,'0'-2'95,"0"-1"22,0 3 23,9-1 10,6 2 11,6 9 13,11 6 10,11 6 7,8 10 5,11 5-89,4 1-2,4-1-23,-4 0-20,-7-4-13,-16-2-45,-13-8-59,-15-2-55,-7-10-189,-6-6-446,-2-8 0,-2-12 0</inkml:trace>
  <inkml:trace contextRef="#ctx0" brushRef="#br0" timeOffset="362672.5931">26178 15824 2830,'-3'-3'92,"-2"3"29,-4 7 18,-3 10 6,-11 17 5,-8 14 7,-14 20 0,-9 7 2,-11 11 1,0 5-62,0-6-31,13-3-30,10-14-45,16-12-72,17-16-154,12-25-564,11-6 0,11-13 0</inkml:trace>
  <inkml:trace contextRef="#ctx0" brushRef="#br0" timeOffset="363216.3501">26656 15848 1728,'-1'-3'130,"-2"0"37,0-1 34,1-1 37,2-3 12,0-1 11,12-1 19,15-3 23,18-1 21,22-4-56,21 4-38,15 3-28,11 5-25,3 12-34,-8 16-9,-16 12-11,-24 17-18,-28 14-19,-29 8-24,-24 4-22,-26 1-9,-10-3-10,-9-5-10,2-7 0,6-10-3,11-12-1,11-7 0,14-11 2,5-7 12,8-7 8,5-5 1,14-1 3,8-5 2,19-3-1,19-9 1,17-1 1,10-6 1,9-4-6,4 8-11,-10 5-12,-11 5-26,-10 4-70,-18 3-136,-10 0-215,-11 0-588,-8-4 0,-6-10 0,-1-6 0</inkml:trace>
  <inkml:trace contextRef="#ctx0" brushRef="#br0" timeOffset="363726.1321">28317 15369 1918,'0'-4'150,"0"-3"-4,0 3 34,2 1 24,7 7 16,6 19 12,9 16 12,17 21 5,14 26 16,16 14-136,10 15-5,8 3 6,-10-2-33,-16 2-27,-33-7-11,-30-3-9,-44 0-41,-45-4-106,-36-7-186,-40-21-536,-44 5 0,-15-13 0,-17-19 0</inkml:trace>
  <inkml:trace contextRef="#ctx0" brushRef="#br0" timeOffset="364114.2388">23922 15266 4040,'-12'13'4,"-12"19"1,-11 19 0,-14 28 2,-6 20 13,-2 22 1,9 17 1,10 12-2,17 5 0,18-5-4,27-2-2,23-13-6,31-14-16,29-17-53,28-20-158,20-32-563,31-6 0,20-25 0,20-21 0</inkml:trace>
  <inkml:trace contextRef="#ctx0" brushRef="#br0" timeOffset="365240.4366">29807 15378 1865,'0'-2'155,"0"1"8,0-1 14,-4 2 19,-8 5 25,-5 10 23,-15 14 39,-8 19 31,-13 22 26,-10 19-111,-6 12-20,1 12-6,3 3-14,16-2-20,19 1-24,22-6-25,26-9-34,27-10-29,20-11-28,12-15-44,10-14-74,-4-14-135,3-16-298,-34-11-386,-14-11 0,-20-10 0,-10-11 0</inkml:trace>
  <inkml:trace contextRef="#ctx0" brushRef="#br0" timeOffset="365760.4415">30125 15875 2622,'-3'-1'117,"3"-1"15,0-2 3,3-2 5,13 0 10,11 0 12,16-5 19,14 5 12,11 4 8,1 4-90,-8 7-13,-11 11-9,-18 15 4,-19 10 1,-16 11-9,-22 8-10,-10 2-23,-7-3-10,1-2-8,11-6-11,12-9-4,11-9-5,11-8-5,14-12-4,9-9-2,11-5-36,8-10-85,9-5-180,0-31-588,7 11 0,-3-13 0</inkml:trace>
  <inkml:trace contextRef="#ctx0" brushRef="#br0" timeOffset="365980.9488">30999 15868 3755,'2'-6'35,"2"6"4,5 0 1,9 6 3,9 14-1,18 10 2,7 6-3,15 3-19,3 0-48,2-5-109,0-6-135,-12-16-456,-13-2 0,-14-6 0</inkml:trace>
  <inkml:trace contextRef="#ctx0" brushRef="#br0" timeOffset="366185.0425">31476 15816 3224,'-3'0'52,"-9"9"3,-6 11 3,-12 14 1,-5 14 2,-8 16-3,-1 3-24,2 2-63,9-2-119,13-10-200,1-3-267,11-10 0,7-16 0,5-17 0</inkml:trace>
  <inkml:trace contextRef="#ctx0" brushRef="#br0" timeOffset="366501.775">32284 15640 3528,'0'0'77,"0"7"11,0 17 43,0 17 18,2 22 10,4 18 5,0 13 1,3 6 3,1 5 1,-2-8-54,-8-4-23,0-10-12,-3-16-64,-2-8-75,1-18-89,3-12-218,1-20-539,7-12 0,8-20 0,4-28 0</inkml:trace>
  <inkml:trace contextRef="#ctx0" brushRef="#br0" timeOffset="366864.5706">32480 15232 3135,'0'-19'35,"0"-2"4,1 4 12,7 0 20,10 13 18,10 15 29,18 14 26,13 10 27,8 19 26,11 21-18,5 22 20,-3 18 7,-2 14-2,-12 14-8,-16 2-6,-25 5-24,-22-4-23,-26-6-25,-25-7-25,-19-12-17,-8-12-23,-11-16-24,2-10-35,8-17-102,11-16-137,19-20-307,-9-16-446,-1-21 0,-3-20 0,-13-14 0</inkml:trace>
  <inkml:trace contextRef="#ctx0" brushRef="#br0" timeOffset="368896.2211">30931 15591 1846,'0'0'116,"0"-5"18,0 2 16,0 0 12,2-2 11,-4-2 11,1 1 7,-7-2 4,-2-1 6,-8 1-83,-8 0-13,-7 2-11,-9-1-12,-6 3-6,-8 0-4,-7 0-10,-15-3-7,-11 1-4,-16-5-1,-16 1-8,-17-5-11,-17 1-3,-17-3-1,-16-2-4,-11 0-7,-16-2 1,-5-3-2,-4 2 2,-3-3-4,-2-3 6,3 0 13,8 3 4,2-1 3,12 2-1,9 4 1,16 3-3,16 0 3,19 3 1,19-1-6,15 3-4,14-5-12,17 3-7,13-1-5,17 1 10,16 4 34,13 0 7,14 6 1,4-1-4,4 5 4,7 0 1,1 0-1,-2 4 1,6 1 1,-1 6-8,-1 2-29,0 8-7,-3 0-1,2 8 4,-5 4 3,1 8 0,-4 6 6,0 7-4,-3 7 6,3 11 3,-6 10 5,-3 7 20,3 7 42,-7 7 38,2 3 24,-1 5 13,0 6 2,2 7 11,-4 6-8,3 3 0,-3 0-10,8-3-22,0-6-41,3-12-33,-2-7-27,4-13-18,-7-15-7,2-16-19,-2-12 9,5-13-7,-7-12 14,4-9 4,3-10 2,-3-2-5,3-7 0,0-3 4,3-3 2,10-2 4,10-4-6,13 1 0,19-4-11,18 4-7,17 5-3,17-4 0,20 4 1,22 1-6,19 3 9,17-5 2,15 4 22,16-1 2,6-1 0,4-4 2,7 4 0,5 4-2,-5 1 0,-1 3 3,0 6-9,-11 7-2,-16-2-22,-11 2-3,-13 2 0,-18 1 0,-24-7 0,-14-2 0,-25-3 0,-22-3 0,-23 0 0,-19-3 0,-18 2 0,-12-5 0,-6-1 0,-4 0 0,-1-1 0,-4 1 0,3-3 0,-6 1 0,0-4 0,-3 0 0,-1-3 0,-1-1 0,2-2 0,1-1 0,2-3 0,-1-1 0,7-3 0,1-2 0,2-4 0,3-4 0,0-9 0,8-3 0,4-6 0,4-11 0,7-6 0,0-8 0,2-6 0,4-3 0,-4 0 0,-1 1 0,0 2 0,-5 1 0,-5 2 0,-6 1 0,-2-2 0,-3 4 0,-3 5 0,0 7 0,0 6 0,-4 8 0,-1 9 0,-3 9 0,-2 6 0,4 9 0,1 8 0,2 2 0,0 7 0,3 3 0,0 0 0,-3 1 0,3 0 0,-7 1 0,6 3 0,-6-3 0,4 5 0,-3 2 0,-3-4 0,-3 3 0,-6 1 0,-12 2 0,-18-1 0,-26 1 0,-36 3 0,-34 2 0,-28 1 0,-20 0 0,-7-1-39,17 1-165,18-8-62,31-1-33,34-2-39,29-5-71,20-6-65,14-4-81,8 0-57,3-5-13,-4 1 19,7-1 72,1-2-112,7 13 0,8 0 0</inkml:trace>
  <inkml:trace contextRef="#ctx0" brushRef="#br0" timeOffset="369689.0092">29571 14841 3050,'0'4'175,"-1"-3"42,-1 2 29,2 3 19,-1 0 20,1-1 14,0 1 18,0 6 63,1 5 17,-1 6-79,0 9 9,0 11-18,-1 6-30,1 7-18,0 2-20,1 0-14,15-9-18,22-11-63,30-23-17,49-26-39,65-35-66,62-36-24,63-32 0,51-22 0,23-17-17,-5-1-197,-39 6-88,-63 17-176,-76 3-958,-87 42 0,-72 22 0</inkml:trace>
  <inkml:trace contextRef="#ctx0" brushRef="#br0" timeOffset="401032.6528">17942 16857 1885,'0'-14'71,"0"-6"16,0-3 12,0-5 8,0 4 23,1 2 56,1 4 36,-1 4 51,1 2 38,-2 3-43,0 4-19,0 0-14,0 3-13,0 2-7,0 2-18,0 8-52,0 12-25,0 14-43,0 12-34,0 16-9,0 10 4,-3 5 10,-3-3 3,0 0 3,-5-7-5,2-11-1,3-14-12,3-11-4,1-11 2,2-9-1,0-9-10,0-1-59,0-5-75,0 1-110,5-6-256,-3-1-478,-2-3 0,1-4 0,1-4 0</inkml:trace>
  <inkml:trace contextRef="#ctx0" brushRef="#br0" timeOffset="401432.4731">18233 16866 2967,'0'-4'106,"0"0"22,0 0 15,0-1 3,0 3 1,0 1 3,5 1 13,7 3 12,9 5 2,14 6-76,14 8-26,12 9-21,3 6-15,4 1-3,-5 2-4,-5-5-27,-18-3-61,-7-7-58,-15-4-81,-4-7-176,-7-31-410,-7 20 0,3-6 0,-3-9 0</inkml:trace>
  <inkml:trace contextRef="#ctx0" brushRef="#br0" timeOffset="401662.3302">18763 16825 2271,'-1'0'69,"-2"1"42,-6 6 23,-6 7 10,-14 15 5,-10 17-1,-18 19 2,-9 10-2,-1 6-15,4 2-92,14-8-64,20-11-108,17-14-142,9-28-341,10-2 0,6-16 0,7-13 0</inkml:trace>
  <inkml:trace contextRef="#ctx0" brushRef="#br0" timeOffset="402211.0341">19286 16719 2074,'0'-3'133,"0"-2"38,0-2 23,0 5 14,0-5 16,0 6 11,1-5 26,8 0 18,2-3 14,6 2-84,9 2-36,5 2-32,4 6-23,4 4-11,-1 5-19,-8 5-9,-4 6-25,-14 5-19,-6 3-13,-17 5-13,-5 6-1,-16-1-8,-4 0 0,-4-1-2,5-9 1,9-5 1,13-10-2,5-8 4,8-6-3,8-2 1,4 0 1,7-2 3,8 2 2,9 7-2,1-2-2,-4 11-1,-5 4 2,-7 7-2,-12 4 2,-5 1-3,-12-3 1,-12 5-1,-7-8 1,-9 0-6,-6-3-44,-5-9-62,7-8-66,8-7-189,4-41-520,11 14 0,13-16 0</inkml:trace>
  <inkml:trace contextRef="#ctx0" brushRef="#br0" timeOffset="402505.0195">19844 16236 2387,'4'-3'97,"7"1"21,4 5 9,2 14 1,3 15 6,1 26 7,-1 21 5,1 17 2,-3 15 2,-12 7-74,-3-1-25,-10-1-38,-10-8-41,-7-5-44,-6-12-74,-4-15-101,-6-14-397,-17-6 0,-6-15 0,-11-15 0</inkml:trace>
  <inkml:trace contextRef="#ctx0" brushRef="#br0" timeOffset="402839.6678">17603 16372 1853,'-11'8'96,"-7"13"53,-10 14 31,-11 23 9,-11 17 1,1 21-1,3 13 0,12 10-6,19-1-18,18-2-88,21-9-67,21-15-117,21-17-126,15-31-393,16-3 0,5-19 0</inkml:trace>
  <inkml:trace contextRef="#ctx0" brushRef="#br0" timeOffset="403318.9213">20929 16394 2010,'0'-4'146,"3"0"4,-3 0 19,0 0 27,-8 6 17,-1 8 11,-7 9 15,-4 8 8,-5 14 5,-4 15-128,0 12-8,2 13-4,0 9-20,9 4-29,5 1-19,10-8-27,3-8-43,14-11-51,9-15-86,16-21-242,3-13-343,13-16 0,0-18 0,4-16 0</inkml:trace>
  <inkml:trace contextRef="#ctx0" brushRef="#br0" timeOffset="403702.4267">21121 16674 2288,'-10'-6'109,"2"0"24,-4 0 32,0-3 31,11 6 32,-1-4 3,7 3 6,8-5 3,11 0 8,5 2-77,5 2-30,3 7-22,-4 10-33,-8 8-30,-11 11-33,-5 7 0,-18 10-7,-11 2-4,-14 4-7,-7-2-2,-1-1-2,7-8-2,11-7 3,17-9 1,8-12 0,14-6-1,16-6 0,10-6-13,14-4-55,14-5-82,6-1-184,-4-8-505,-11-3 0,-15-3 0</inkml:trace>
  <inkml:trace contextRef="#ctx0" brushRef="#br0" timeOffset="403917.8519">21492 16659 2623,'0'0'91,"0"2"14,0 3 6,7 6-1,6 4 4,9 5 0,10 4 0,9 0 0,5-5-7,0-4-117,-3-1-177,-12-14-494,-12 3 0,-8-3 0,-8-5 0</inkml:trace>
  <inkml:trace contextRef="#ctx0" brushRef="#br0" timeOffset="404106.3517">21803 16616 3038,'-3'3'84,"-9"9"4,-9 13 2,-11 11-2,-7 10-13,-1 14-27,1 3-37,8-6-36,15-7-50,8-12-144,12-19-421,4-6 0,11-15 0,12-15 0</inkml:trace>
  <inkml:trace contextRef="#ctx0" brushRef="#br0" timeOffset="404481.1125">22014 16533 2960,'-5'-11'59,"-2"-2"26,2-2 33,-1-5 22,10 4 17,6 3 17,11 4 10,10 6 4,8 1 1,7 12-41,2 10-15,-9 8-25,-9 6-32,-10 9-23,-11 1-13,-12 0-18,-10-1-8,-12-2-4,-4 0-2,-2-6-4,-1-6 1,10-8-2,13-6-1,2-5 2,10-7-19,10-3-32,12-3-47,18-8-38,15-6-70,20-7-144,8-43-463,1 21 0,-10-8 0,-14-17 0</inkml:trace>
  <inkml:trace contextRef="#ctx0" brushRef="#br0" timeOffset="404774.555">22579 16037 2329,'0'0'111,"0"4"27,0 3 19,2 7 7,4 5 7,3 16 7,12 14 4,5 16 2,2 16 12,2 10-71,-7 11 2,-16 5-19,-10 1-19,-24 2-5,-17-2-18,-20 0-59,-13-7-61,-12-6-100,-4-15-218,-6-10-395,-2-19 0,-3-19 0,-5-16 0</inkml:trace>
  <inkml:trace contextRef="#ctx0" brushRef="#br0" timeOffset="405345.0378">19189 17591 1639,'3'3'141,"3"0"33,8-1 24,10 0 15,13-2 21,19-2 16,23 0 7,29-4 5,33-2 3,32-6-85,30-2-55,22-8-32,12 4-23,1-3-17,-9 2-37,-17 4-48,-29 5-73,-31 3-164,-37-24-483,-40 30 0,-32-1 0,-30-1 0</inkml:trace>
  <inkml:trace contextRef="#ctx0" brushRef="#br0" timeOffset="405721.1481">19571 17732 3299,'0'-2'37,"8"0"7,14-2 11,19-2 14,32 0 11,35-8 13,35-3 10,36-4 2,27-5-1,15 3-37,-1 0-62,-11 5-182,-32 9-599,-38-3 0,-42 5 0,-48-1 0</inkml:trace>
  <inkml:trace contextRef="#ctx0" brushRef="#br0" timeOffset="410876.2894">17261 16317 1374,'-8'-12'-274,"2"9"0,-5-2 0,-6 1 0</inkml:trace>
  <inkml:trace contextRef="#ctx0" brushRef="#br0" timeOffset="412458.7254">17120 16274 1828,'-2'0'131,"-1"0"19,0 0 9,3 0 4,6 0 2,11 3 3,10-3 0,14 0 11,17 0 28,19-3-88,15-3 15,16-5 9,11-2 4,15-6 7,11 2 11,11-1 9,10 1 6,11 0-6,10 1-19,11 2-25,10-2-27,7 0-17,13-3-8,9 2-5,1-4-11,3 0-11,0 3-1,-4 0-6,-8-2-7,-5 2-4,-10 3-4,-12-1-9,-10-4-7,-17 3-3,-13 1-3,-21 0-2,-21-2-4,-18 4 2,-18 0-3,-16-2 0,-12 3 2,-11 0-2,-9 0 0,-7 4-2,-10 2 2,-7 0-1,-3 4 1,-1 0-2,-4 3 0,9 0 3,1-3-5,0 3 4,2 3 1,-2 1 1,-4 2 1,0 4 3,-7 6-2,0 4 3,0-1 1,1 4-2,0 0 4,3 2 4,-1 0 14,1 5 8,5 2 3,-3 9-3,2 2 4,5 8 2,0 9 16,1 8 5,-3 5 13,6 9 5,-7 5 3,8 5-4,2 3-3,5-1-1,5 2 5,2-2-5,1-2-13,0-3-2,0-5-17,-6-9-8,-5-6-22,-6-11 1,-7-10 8,-4-10 21,-7-9 34,-2-8 36,-13-8 9,-4-6-3,-14-6 1,-19-1-2,-15 0 4,-20 0-7,-15 0-8,-14 0-19,-24 0-44,-22 0-34,-19 0-11,-23 0 0,-22 3 0,-22 2 0,-16 3 0,-15 3 0,-19 4 0,-7 4 0,-3 3 0,-1 0 0,5 2 0,8-3 0,9-3 0,14-1 0,6-6 0,16 2 0,15-1 0,15-4 0,17 2 0,21 4 0,20-2 0,20 0 0,25-1 0,24 1 0,22-1 0,21-4 0,17 0 0,11-3 0,12-2 0,4-1 0,3-1 0,0 0 0,2-1 0,-2-2 0,0-7 0,2-4 0,-4-6 0,3-11 0,2-9 0,-3-12 0,0-7 0,0-13 0,-3-10 0,-9-20 0,-1-16 0,-2-13 0,-2-7 0,2 0 0,3 9 0,-2 16 0,-4 12 0,6 16 0,-1 15 0,2 10 0,2 8 0,8 7 0,-2 3 0,-2 4 0,-1 5 0,2 4 0,0 8 0,1 4 0,2 7 0,3 6 0,1 3 0,0 6 0,0 5 0,0 0 0,1 5 0,3-1 0,6-1 0,-1-5 0,12-1 0,6-4 0,9-3 0,9-2 0,15-2 0,12-4 0,8 1 0,15-7 0,3 1 0,4 1-126,8 3-143,-3 1-155,4 2-310,-14 0-593,-12 0 0,-20-5 0,-17 2 0</inkml:trace>
  <inkml:trace contextRef="#ctx0" brushRef="#br0" timeOffset="413209.444">17993 17065 534,'0'0'23,"0"0"13,0 0 5,0 0 1,0 0 4,0 0 0,0 0 2,0 0 3,0 0 2,1 0-9,-1 0 0,0 0-1,0 0-3,0 0 0,3 0-19,34 0-251,-28 3 0,2-1 0,9-1 0</inkml:trace>
  <inkml:trace contextRef="#ctx0" brushRef="#br0" timeOffset="429505.5978">21458 15716 986,'2'0'-1,"4"0"2,-1 0 4,5 0 24,-6 0 46,3 2 60,-6 2 62,1 1 53,-2-2 43,1 2 33,-1-4 16,0 0 10,0-1 5,0 0-18,0 0-26,2 0-29,-2 0-42,1 0-24,2 0-29,9 0-20,6 4-9,12 5-6,20 6-1,15 10-1,19 4-3,18 10-29,20 6-11,20 2-19,10 5-15,6-4-10,0-3-16,-11-4-41,-15-4-46,-25-8-63,-22-6-136,-27-6-151,-12-8-736,-33-6 0,-18-5 0,-16-13 0</inkml:trace>
  <inkml:trace contextRef="#ctx0" brushRef="#br0" timeOffset="430027.13">22677 15477 4062,'-19'-12'97,"-5"8"27,-11 9 27,-4 19 24,1 29 20,-14 27 16,-18 15 65,-21 18 84,-17 6 60,-17 4-74,-13 2-23,-3-6-26,12-5-28,14-15-24,25-13-20,33-19-15,28-16-66,20-13-83,18-16-61,6-8 0,3-8 0,-6-5 0,-1 0 0,-5-2 0,-4 1 0,-2 1 0,0-1 0,1 0 0,-1 0-78,0-1-52,0-2-40,0-1-33,0-3-5,0 0-4,-1 0-16,-1 2-17,1 0-23,-4 2-34,3-1 32,2 2 7,-1 2-17,1 0-32,1 0-102,6-2-155,-3 2-238,3 2 0,-1 0 0,-1 0 0</inkml:trace>
  <inkml:trace contextRef="#ctx0" brushRef="#br0" timeOffset="430817.0298">18827 15881 2835,'0'2'103,"-3"3"21,3 4 12,3 5 16,11 4 9,16 2 20,28 5 11,29 1 4,29 1 4,24 1-80,20-3 0,12 1-18,0 1-13,-3-5-17,-16 2-36,-18-1-83,-23 0-123,-13-6-226,-22 4-445,-18-5 0,-10-9 0,-19-12 0</inkml:trace>
  <inkml:trace contextRef="#ctx0" brushRef="#br0" timeOffset="431077.3442">19991 15698 4084,'-67'29'34,"-25"24"9,-35 25 1,-35 25-3,-8 17-76,-11 15-294,-35 5-447,-22 2 0,-20-11 0,-37-15 0</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2:33:05.103"/>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definitions>
  <inkml:trace contextRef="#ctx0" brushRef="#br0">24220 976 2102,'0'-5'97,"0"1"27,0-1 21,0-1 21,-3 2 14,3 3 2,0 1-1,-2-1 2,2 1 9,2 7-54,-2 15-4,0 12-15,0 13-11,0 17-6,0 10-5,0 3 6,-2-2-3,2-8 7,0-9-8,0-10-9,0-10-16,0-11-7,0-5 3,0-8 14,0-8 31,0-4 19,0-2 6,0-8-5,0-7-13,0-13-11,0-7-1,0-14-8,0 0-11,0-3-20,0 4-46,0 1-33,2 8-3,-2 3 0,3-1 3,-2 4 4,2 1-9,0 0-8,2 5-7,1 2-10,3 4 4,-2 3 3,-2 4-2,3 1-7,0 1 8,2 1-2,0-2 1,4-2 11,4-2 2,0 3 4,1-3 0,6 7 3,-3-3 1,2 7 4,3-1 1,-9 6 0,5-1-1,-8 9 0,-6 5 4,-6 6 0,1 7 0,-10 7 0,-7 5 5,-7 1-1,-10 1 1,-5 0 2,1-5 2,2-3 3,10-10 1,8-6 10,7-5-2,2-9 2,5-1-2,0-3-1,0-6-3,3-1 2,5-3-2,4 2-4,8 2-2,2 5-11,7 2 1,2 6-4,2 9 2,-1 9-1,-2 7 0,-3 7 1,-5 4 1,-5-2-16,-2 2-53,-4-4-86,4-6-127,1-6-183,5-36-489,5 16 0,9-8 0,4-13 0</inkml:trace>
  <inkml:trace contextRef="#ctx0" brushRef="#br0" timeOffset="245.3469">25045 1056 2198,'0'-2'111,"0"0"19,1 2 29,2 2 10,5 9 4,8 9 3,8 12-2,8 5 0,4 6-1,6-1-112,-1-3-38,-2-9-72,-8-1-129,-5-10-168,-14-8-283,-5-5 0,-4-1 0,-3-10 0</inkml:trace>
  <inkml:trace contextRef="#ctx0" brushRef="#br0" timeOffset="488.6814">25338 994 2598,'-3'2'119,"-6"7"23,-2 13 11,-13 11 7,-3 12 6,-12 13 2,-2 11-2,-4 3 3,9-3-13,6 0-97,12-14-68,9-14-111,8-12-98,4-19-523,10-10 0,8-8 0,9-18 0</inkml:trace>
  <inkml:trace contextRef="#ctx0" brushRef="#br0" timeOffset="828.5894">26075 916 3126,'-6'-3'84,"-16"3"13,-8 3 15,-13 7 24,-6 7 13,-8 14 9,8 8 8,4 4 5,15 1 4,15 4-62,9-2-9,15 1-7,14-1-14,11-6-22,12 0-16,12-7-16,2-7-8,-1-7-58,-3-6-114,-5-7-236,-14-7-483,-7-9 0,-11-5 0,0-9 0</inkml:trace>
  <inkml:trace contextRef="#ctx0" brushRef="#br0" timeOffset="1585.1148">26531 597 3169,'-1'-1'90,"-1"-3"9,-1 2 11,2-1 4,1 1 0,0 2-10,0 0 6,4 5 6,5 10 1,11 15-71,10 16-9,15 19-7,6 15-6,2 8-1,-5 3 7,-9 2 12,-22-2-5,-11 4 0,-15-6 0,-15-4-5,-11-5-17,-7-11-23,-14-10-55,-7-11-105,-3-11-200,-9-12-417,-1-4 0,1-5 0,-2-8 0</inkml:trace>
  <inkml:trace contextRef="#ctx0" brushRef="#br0" timeOffset="2139.2814">24158 577 2120,'-13'4'78,"-9"2"11,-9 8 23,-13 8 15,-10 17 27,-6 14 13,-8 15 12,4 11 1,8 12 5,17 8-52,16 5-25,17-2-10,15-4-20,14-11-20,7-7-44,5-10-62,6-12-113,6-8-162,-2-10-346,-3-9 0,2-11 0,10-11 0</inkml:trace>
  <inkml:trace contextRef="#ctx0" brushRef="#br0" timeOffset="2753.3369">28161 649 1976,'-7'-2'176,"-6"-2"12,-6 3 6,-13 4 12,-8 9 15,-16 14 17,-6 16 11,-5 16 10,0 14 4,7 13-152,14 8-24,17 5-15,17 3-26,12-6-48,17-8-48,11-7-71,17-14-178,8-19-463,8-8 0,4-22 0,1-10 0</inkml:trace>
  <inkml:trace contextRef="#ctx0" brushRef="#br0" timeOffset="3712.755">28557 1003 2238,'0'-2'41,"1"2"-1,-1-2 2,2 2 2,-4-3 2,2 10 9,3 9 13,3 11 13,4 17 2,1 15-34,-3 10-1,-5 6 5,0-6 6,-6-5 22,0-13 35,1-14 45,1-11 39,-2-11 15,0-9-4,3-6-3,-2-11 0,-2-11-9,-2-10-6,0-13-20,-2-10-46,1-8-53,4 2-52,-2 1-25,5 8 1,0 11 3,0 12 2,-1 5 2,-1 7-1,1 3-9,1-1 11,0 3 2,0-3-4,0-1-4,0 1-3,0 1 0,0 7-1,0 1 2,0-3 2,0 6 14,0-2-4,0 0 0,0 0 4,0 3 3,0-1 3,0 3-3,0-2-2,0 2-6,1-2-7,2-2-8,6-1 0,3-3-2,3 3-1,5-2-2,6 5-1,-6 0-1,2 2 0,-3 0 2,-4 4 3,-3 1 1,1 5-4,-8 8-4,-2 5 5,-6 4 5,-9 8 5,-6 4 3,-4-1 1,-5-1 1,1-5 1,11-6 5,6-9 11,3-5 13,6-7 2,3-5-5,-3 0-6,0-7-3,3-3-7,4-2 2,4 1 0,1 0-7,5 6-10,3 5-9,8 10-18,2 10-11,6 12-42,2 6-74,-4 8-71,1-5-162,-3-36-510,-7 24 0,-4-12 0,-1-12 0</inkml:trace>
  <inkml:trace contextRef="#ctx0" brushRef="#br0" timeOffset="3932.1695">29050 1105 2608,'0'0'97,"0"0"24,2 1 9,4 10 9,4 3-5,13 9 1,14 9-1,10 3-25,6-1-82,7-5-189,-13-12-532,-11 3 0,-15-6 0,-6-10 0</inkml:trace>
  <inkml:trace contextRef="#ctx0" brushRef="#br0" timeOffset="4162.6432">29384 1027 2508,'-3'0'140,"-4"3"27,-11 9 9,-9 14 4,-11 12 1,-7 14 5,0 16-5,0 2-18,13 1-30,11-9-132,12-6-182,9-15-151,7-24-368,6-5 0,9-15 0,14-17 0</inkml:trace>
  <inkml:trace contextRef="#ctx0" brushRef="#br0" timeOffset="4530.0085">30078 877 2768,'-8'-9'146,"-9"3"1,-15 2 6,-10 6 11,-9 11 11,-5 15 6,5 9 4,13 9 13,13 10 5,16 4-129,9 0-5,10 1 1,8-7 2,9-6-13,3-4-5,11-11-3,1-7-1,5-10-10,-2-10-5,0-6-17,-7-3-31,-8-4-29,-11 0-45,-8 2-97,-8 1-119,-6-10-553,-11 13 0,-8 2 0,-11 1 0</inkml:trace>
  <inkml:trace contextRef="#ctx0" brushRef="#br0" timeOffset="8002.3587">25555 596 207,'-4'-4'16,"-6"-1"36,4 0 49,0 0 55,1 4 32,5-1 28,0 4 26,2-2 20,-4 0 18,2-2 16,0 2 6,-1 0-16,-1 0-36,2 0-42,-1-1-25,-1 1-25,2 0-29,2 0-21,-4 0-14,4 0-22,-2 4-17,0 4-18,1 8-9,2 6-4,1 15 17,0 9 15,2 14 17,-3 12 18,1 11 8,-4 6 5,0 3 7,-4 3 2,8-3 11,-4-5-2,0-5-13,0-6-4,-4-7-7,4-6-10,-3-3-6,0-4 4,3-4-12,0-5 2,0-3-14,0-8-7,0-2-11,0-8-7,0-4 1,0-10 4,0-5 28,0-3 42,0-4 8,0 0 16,0 0-2,0 0 15,0 0-2,0 0-5,0 0-5,0 0-16,0 0-32,0 0-49,0 0-6,0 0-16,0 0 5,0 0-11,0 0 5,0 0 10,0 0 1,0 0 21,0 0 9,0 0 3,0 0 3,0 0-7,0 0-2,0 0-1,0 0-5,0 0 0,0 0-8,0 0-18,0 0-9,0 0-2,0 0 5,0 0-3,0 0-14,0 0 0,0 0-8,0 0-9,0 0 5,3 0 10,0 0-1,4 0-2,-2 0-4,1 0 4,0 0 14,0-2-12,-4 2 9,2-2 4,-2 2 1,-1 0-11,5 0-2,3 0 2,6 0-3,7 0 7,9 0-10,14 0 16,8 0-1,11 0-4,13-4-3,22-1 6,10-2 10,14-1-7,11 0 1,3-1-9,1 5 10,-8-1-12,-7 2 4,-2 1 4,-5 2-5,-8 0-6,0 0-3,-4 0 11,-3 0-2,-2 0 6,-1 3-16,-7 1 7,-9 1 0,-11 0-4,-8 1 6,-12-2 2,-3 0-2,-4-4-3,-3 0 0,2 0-1,-5 0 7,0-2 3,-7 1-4,-5 0 1,-2-1-2,-5 0 0,-2 1 0,4-1-4,3 1-2,2-3 3,7 2 1,0-1 0,1-2-1,4-1-1,1 2-4,2 0 4,1-1 0,-3 1 0,-4 2 3,-8 0-3,-11-2 2,-6 3-2,-7-1 0,-3 0 0,0 0 4,0 1-4,0 1 0,0-2 0,0 2 0,0 0 0,0 0 0,0 0 0,0 0 0,1-2 0,-1 1 0,2-3 0,-1 1 0,-1-2 0,3 0 0,-3-7 0,0 0 0,0-6 0,0-5 0,0-8 0,0-4 0,0-8 0,1-13 0,2-6 0,2-6 0,4-7 0,0-2 0,-2 5 0,-3 6 0,-3 3 0,-1 9 0,-1 6 0,1 2 0,1 4 0,-1 4 0,0-1 0,0 6 0,0 1 0,0 4 0,0 5 0,0 7 0,0 3 0,0 1 0,0 4 0,0-3 0,0 0 0,0-2 0,0-2 0,0-1 0,0 1 0,0-2 0,0 3 0,0 3 0,0 0 0,0 6 0,0 1 0,-1 1 0,-1 0 0,0 2 0,-5 1 0,0 0 0,-4 0 0,-8 0 0,-1 0 0,-9 0 0,-8 0 0,-4 0 0,-13 0 0,-11 0 0,-6 0 0,-7-3 0,-6 2 0,-2-4 0,0-2 0,-9-3 0,-2-3 0,-4 1 0,0 1 0,-1 2 0,3-2 0,2 2 0,2-3 0,5 1 0,1-1 0,-3 3 0,5 2 0,3 0 0,4 7 0,0-1 0,10 1 0,-1 0 0,3 1 0,1-1 0,0 3 0,4-1 0,4-2 0,5 0 0,6 0 0,11 0 0,8 0 0,11 0 0,4 0 0,5 0 0,3 0 0,6 0 0,-6 0 0,3 0 0,2 0 0,-7 0 0,-1 2 0,-1-2 0,-2 5 0,-5 2 0,2-3 0,-4 0 0,-1 0 0,-6 0 0,-7-2 0,-4-2 0,-4 0 0,3 0 0,2-2 0,6 2 0,8 0 0,11 0-25,2 0-116,5 0-119,-3 0-109,4 3-144,-3-3-863,-1 8 0,4-1 0,3 0 0</inkml:trace>
  <inkml:trace contextRef="#ctx0" brushRef="#br0" timeOffset="8591.7201">26340 2446 3351,'0'-3'164,"0"-2"47,-5 0 22,-8 1 17,-5 2 29,-9 1 28,-12 1 9,-3 1 5,2 10 12,-1 6-118,4 6-66,9 9-63,5 9-40,8 3-33,7 0-58,5 6-56,9-4-44,11-1-94,9-4-112,19-6-220,9-6-393,12-12 0,8-10 0,6-14 0</inkml:trace>
  <inkml:trace contextRef="#ctx0" brushRef="#br0" timeOffset="8826.1515">26865 2585 3306,'0'-2'66,"3"2"3,4-1 2,10-2 2,7 2 1,10-4 1,2 0-19,0-1-112,-1-6-690,-14 6 0,-8 1 0,-4 2 0</inkml:trace>
  <inkml:trace contextRef="#ctx0" brushRef="#br0" timeOffset="9020.7151">26946 2735 2369,'4'3'61,"3"2"3,9 0 3,12-3-4,9 0-32,20-12-255,-2-1-262,2-3 0,2-4 0,-1-7 0</inkml:trace>
  <inkml:trace contextRef="#ctx0" brushRef="#br0" timeOffset="9606.9211">27483 2438 3170,'0'0'76,"0"2"14,1 8 4,3 7 1,1 12 2,-1 5-3,2 7-3,-1 2 0,-2-1-3,-1-6-44,-2-7-31,1-7-8,-1-8 2,0-7 1,0-7 1,0-9 4,0-6 7,0-8 5,0-9 8,0-11 4,0-7-2,2 0 4,5 4 2,2 2 3,3 10-3,6 8 0,3 10-6,-1 5-2,-1 6-10,-1 3-2,0 4-1,-3 6-27,-6 4-16,1 0-8,-7 10 2,-5-1 14,-9 6 25,-8 3 13,-8 0 8,-3 2 2,1-4 11,9-3 25,7-7 17,9-5 11,5-3 6,2-4-13,6-3-23,3 0-13,14-3-5,8 0-2,11 0-34,7 0-50,5 0-63,-3 3-60,-2 2-125,-2-2-242,-13 6-308,-12-4 0,-10-4 0</inkml:trace>
  <inkml:trace contextRef="#ctx0" brushRef="#br0" timeOffset="9971.7669">26387 1721 2246,'-3'0'32,"-2"-2"2,1 2 3,-2-2-1,4-1-20,2 1-117,5-5-359,-4 7 0,1-3 0</inkml:trace>
  <inkml:trace contextRef="#ctx0" brushRef="#br0" timeOffset="10351.0312">28158 1613 1106,'1'2'144,"1"3"2,-2-2-10,1-1-60,1 0-136,-2-4-249,3 2 0,-6-1 0,-9-5 0</inkml:trace>
  <inkml:trace contextRef="#ctx0" brushRef="#br0" timeOffset="10673.4358">26218 1765 1898,'0'2'15,"0"-1"0,0 3-2,0-2-24,0 0-1,9-1 2,15-1-104,19-3-244,20 2 0,21-4 0,24-3 0</inkml:trace>
  <inkml:trace contextRef="#ctx0" brushRef="#br0" timeOffset="10897.1606">28691 1712 2096,'-8'0'-5,"-1"0"-15,-3-2-46,3-3-102,-6-4-199,6 5 0,-3 0 0,-3 0 0</inkml:trace>
  <inkml:trace contextRef="#ctx0" brushRef="#br0" timeOffset="11187.7133">26420 1823 2091,'3'0'-80,"4"-2"-5,4 2-45,11-1-229,4 4 0,10-3 0,18-3 0</inkml:trace>
  <inkml:trace contextRef="#ctx0" brushRef="#br0" timeOffset="53792.6846">17632 3485 1875,'1'0'34,"-1"0"8,0 0 0,2 0 9,-2 0 23,1 3 26,1 3 19,-1 9 15,2 10 23,0 7-8,3 11 7,-6 8 9,0 5 5,3 6-3,-1 2-20,-4-4-24,2-3-16,0-8-14,0-10-22,0-8-15,0-10-10,0-8-26,0-11-71,0-4-175,0-25-538,-3-1 0,3-11 0,-3-9 0</inkml:trace>
  <inkml:trace contextRef="#ctx0" brushRef="#br0" timeOffset="54128.4261">17380 3416 1986,'-4'0'133,"3"0"14,-1 0 8,0 0 9,4 0 26,5 0 22,8 0 11,16 0 7,9 0 2,21 0-102,12-3-26,10-2-20,-2 1-13,0-2-36,-10 4-107,-8 0-273,-24 0-390,-17 2 0,-6 0 0,-10-2 0</inkml:trace>
  <inkml:trace contextRef="#ctx0" brushRef="#br0" timeOffset="54632.0725">18173 3687 2116,'-7'0'132,"-7"0"22,-5 2 18,-6-2 17,-9 7 9,-3 4 6,0 3 2,1 7 1,8 4-1,8 3-112,13 1-18,5-3-18,7-1-16,5-3-10,4-3-6,1-7 2,4-3 5,4-5 6,1-7 0,-1-1 0,1-10-2,0-1-3,0-10 2,-9-4-6,0-1-9,-8-3-7,-1 8-12,-4 1-26,-2 9 0,1 8 1,-1 8 1,0 8-1,0 9-7,0 4-24,5 3-13,4 4-31,1-4-26,7-1-68,6-9-134,15-8-365,-7-4 0,5-6 0,6-7 0</inkml:trace>
  <inkml:trace contextRef="#ctx0" brushRef="#br0" timeOffset="55140.5428">18459 3294 1949,'0'0'70,"0"0"46,0 5 23,0 9 8,3 8 14,1 13 2,6 18 2,-4 15 5,5 1 2,-1 6-14,-6-3-54,1-12-45,-2-13-23,-3-7-6,0-14-7,0-7 20,2-9 7,-2-6-5,0-4-5,3-11 2,3-9-2,5-6-4,5-3 0,5-2-1,6 6-7,-3 8-21,-1 9-7,-4 4 0,-1 8 1,-3 6-4,-3 4-1,-1 4-2,-4 4 0,-4 2 0,-3 2 2,-4 2-2,-9 0 0,-7-3-1,-7 0 1,-10-7 3,6-9-13,1-3-30,6-9-109,14-13-603,3-7 0,4-11 0,13-15 0</inkml:trace>
  <inkml:trace contextRef="#ctx0" brushRef="#br0" timeOffset="55369.4144">18918 3396 2201,'0'-2'99,"0"2"16,0 0 32,3 7 12,5 12 6,-5 20 2,-2 11 3,-1 16-5,-1 7-22,-2 1-148,-1-5-49,8-15-138,-1-15-464,0-7 0,3-14 0</inkml:trace>
  <inkml:trace contextRef="#ctx0" brushRef="#br0" timeOffset="55713.0349">19037 3779 2522,'0'0'119,"2"0"29,1 0 30,1 0 23,7-1 7,5-3-1,4-3 2,2-4-8,-2-6-20,-2 0-118,-6-2-38,-9 0-32,-3 2-30,-7 0-17,-10 2 4,-6 4 7,-1 3 7,-6 4 29,3 10 28,3 8 29,8 6 13,2 9 7,8 11-6,5 3-41,2 6-62,19-5-225,5-21-539,11 10 0,24-11 0,14-11 0</inkml:trace>
  <inkml:trace contextRef="#ctx0" brushRef="#br0" timeOffset="56414.8504">20401 3605 1024,'3'-2'169,"-2"2"34,2-2 28,-1-1 23,-2 2 23,0-1 8,-2-1 18,-4-2 17,-5 2 17,-5 1-122,-6 2-44,-3 0-31,1 5-31,0 5-15,3 5-23,8 2-10,2 6-19,5 3-19,5-4-18,8-3-1,4 0 4,4-7-2,7-3 4,8-4-7,0 1 0,-1-2 1,-5-3-4,-5 5 6,-3 4-2,-9 4 2,-4 2-5,0 4 0,-4-1-1,-5 3-1,-3-2 2,-4-2 5,-8-3 1,-4-5-2,-2-5 1,1-2-7,2-7-45,8-7-85,5-6-141,23-9-520,-12-6 0,8 0 0,8 0 0</inkml:trace>
  <inkml:trace contextRef="#ctx0" brushRef="#br0" timeOffset="56756.7077">20548 3661 1921,'5'0'137,"-2"3"35,-2 5 15,2 4 5,4 4 3,-4 9 1,2 0 2,3 3 0,-1-4 6,7-2-82,-5-5-37,6-7-24,3-5-10,1-5 0,5-6 1,-4-6-2,3-6 0,-6-6 0,-3-5-7,-5-8-6,-1 0-24,-8 1-29,0 4-58,-5 7-141,5 5-111,-3 0-400,3 14 0,0 4 0,3 2 0</inkml:trace>
  <inkml:trace contextRef="#ctx0" brushRef="#br0" timeOffset="57362.6024">20924 3589 1738,'0'3'79,"0"2"44,0 2 21,0 3 12,0 5 9,0 6 4,0 3 1,3 5 2,2 3 3,-2 0-71,-2-3-1,1-3-22,-2-6 21,0-5 24,0-6 1,0-7 1,0-4-3,0-8 0,0-5-1,0-12-3,3-5-8,4-5-24,3-4-44,7 4-42,3 11-9,-2 6-2,5 11 0,-6 9 3,-1 6-3,2 8-2,-5 4 4,-2 3 1,1 0 1,-8 0 3,-1-4 1,1-5-1,-1-1 7,-3-5 7,0-2 8,0-4 3,0-4 1,7-2-2,2-9 5,3-10-3,8-4-2,0 0-8,-1 3-10,-3 9-10,-2 10-8,-5 7-4,-5 7-11,2 9 0,0 3-2,-1 6 4,1 3-19,7 2-28,3-1-51,0-6-130,13-6-207,-10-3-268,-2-7 0,1-6 0,2-5 0</inkml:trace>
  <inkml:trace contextRef="#ctx0" brushRef="#br0" timeOffset="57969.5212">21438 3614 1338,'3'4'172,"5"7"14,-2 4 6,8 5 0,-2 0 6,-1 3 2,-2 2 1,-2-1 2,-4-2-1,-2-3-127,-1-5-31,-1-5-7,1-5-3,1-3 3,-1-9-5,0-4-1,0-12 1,2-4 5,3-9 13,2 1 8,7-1-9,2 8-1,8 4-2,0 9-3,-1 6 1,-3 7-1,-3 6-3,-3 9-4,-2 5-10,-3 5-13,-6 2-1,-1 5-5,-1-7-1,-1-1 1,0-4 2,0-2 29,2-7 18,-2-5-2,4-5 2,3-3 3,4-9 1,5-8-6,4-4-3,4-11-1,3 4-11,-4 8-42,-3 7-26,-5 13-2,-11 5-2,-1 11 1,-3 8-1,0 3 3,0 4 4,0 4 0,0-1-8,0-5-20,2 2-49,2-8-139,4-10-522,2 1 0,2-4 0,9-6 0</inkml:trace>
  <inkml:trace contextRef="#ctx0" brushRef="#br0" timeOffset="58354.2406">22170 3604 2234,'-12'0'95,"-7"8"18,-4 1 8,-3 3 11,2 3 13,10 7 2,4-5 5,9 0 2,-1 0 5,8-5-83,2-3-5,5 0-14,4-7-7,4-1-10,2-4-8,-4-2-2,-4-8-3,-4-2 0,1 0-6,-9 1-14,-2 1-5,-1 9-3,-1 6 0,1 2-3,1 2-10,-1 9-18,0-1-16,5 3-30,3 3-85,9-6-87,6-4-87,12-6-255,-7-1 0,-1-6 0,0-1 0</inkml:trace>
  <inkml:trace contextRef="#ctx0" brushRef="#br0" timeOffset="58655.1858">22369 3601 2030,'0'-4'185,"0"-4"1,1 5 13,-1 0 10,0 4 10,0 10 4,0 6 2,3 3 3,1 5 1,2-1-173,-1-2-13,1-3 0,-3-5 1,-1-5 31,-1-4 17,-1-2 0,2-5 1,-5-7-1,0-3 1,-2-14 1,2-4 0,-1-11-3,3 5-23,1 5-68,0 8-62,3 7-51,7 11-120,20-4-686,-5 7 0,9 0 0</inkml:trace>
  <inkml:trace contextRef="#ctx0" brushRef="#br0" timeOffset="58859.4072">22617 3498 2251,'0'7'111,"-3"5"20,2 8 6,-2 6 2,1 8 0,2 1-5,0 3-24,0-5-50,5-4-138,2-12-548,2-3 0,5-6 0,5-5 0</inkml:trace>
  <inkml:trace contextRef="#ctx0" brushRef="#br0" timeOffset="59364.4909">22813 3509 1828,'-4'-1'99,"-3"-1"9,1 1 7,0 1 12,2 0 12,2 0 13,2 0 10,-3 0 13,3 0 18,5 1-73,1 1-7,4-2-6,10 0-3,7 0-11,1 0-10,1 0-14,-8 0-11,-6 0-9,-9 3-11,-6 6-8,-3 8-4,-4 4 0,-10 8-4,2 5 4,-6-3-4,0 1 5,9-9-3,6 0 1,2-11-9,4 2 2,2-7-3,3 1-3,2-4-1,11 2-1,4-6-8,8 1-30,3 0-76,4-5-242,-5-1-407,-1-6 0,-8-2 0,0-7 0</inkml:trace>
  <inkml:trace contextRef="#ctx0" brushRef="#br0" timeOffset="59561.3356">23140 3557 2856,'-2'0'57,"-1"0"18,1 1 6,1 9 3,-2 5 3,3 6-2,3 3-26,1 3-69,3-3-120,4-11-518,-2 3 0,1-3 0,4-9 0</inkml:trace>
  <inkml:trace contextRef="#ctx0" brushRef="#br0" timeOffset="59992.7119">23295 3543 1780,'0'0'99,"0"0"30,1 0 29,-1 7 7,0 3 1,4 10 2,-1 4-3,5 4-7,0 0-6,-1-1-64,0-4-36,-4-3-16,-3-5 10,0-7 0,0-5 3,0-3 4,0-5 0,0-7 8,0-5 7,0-5-2,0-8-2,7-2-17,0 3-36,8 4-9,5 7-5,5 9-6,4 6 5,-2 3-1,-5 9-4,-5 5 5,-4 6 0,-8 1 4,-3 2 1,-1 3-4,-1-1-20,-1-4-43,1 1-93,1-11-213,-1 2-272,3-5 0,10-8 0,4 0 0</inkml:trace>
  <inkml:trace contextRef="#ctx0" brushRef="#br0" timeOffset="60466.1652">23802 3568 1698,'-7'0'140,"-2"0"13,-6 1 19,-4 7 9,-1 1 14,-2 9 6,2 6 3,4 5-1,6-2 0,3 5-106,7-6-44,0-9-2,3-1-3,4-8-6,3-3-11,3-5-7,7-3-35,-1-4-63,1-1-86,-4-6-94,-2-4-14,-2 4-11,-6 3-11,-5 5 31,4 7 34,1 10 37,0 6 62,3 10 108,0 5 167,2 7 112,2 5 38,-4 1 15,-6 2 13,0-4-9,-13 0-21,-16-1-22,-8-5-15,-16-1-40,-8-3-76,-3-8-28,-4-4-56,5-15-96,9-6-186,4-28-643,8 5 0,14-5 0,9-7 0</inkml:trace>
  <inkml:trace contextRef="#ctx0" brushRef="#br0" timeOffset="61914.4177">24944 3370 1736,'0'0'55,"0"0"6,-4 0 39,4 0 28,0 1 28,0 8 22,0 7 26,0 7 13,4 10 3,-1 13-44,1 8-2,2 8-8,-3 3-37,0-2-27,-1-3-28,-1-9-23,-1-9-26,3-13-11,-3-8-2,0-11-24,0-5-26,3-8-11,-3-6-10,0-11-2,-3-6 0,-1-9-2,-4-8-2,1-2 1,-3 5 0,2 5 23,2 9 20,4 10 3,1 6-2,1 5 8,1 4 2,5 1 4,0 0 2,12 0 2,5-2 0,5 1-4,2-1 1,-7-1 12,-5-3 7,-6-1-11,-3-6-12,-7-2-13,1-5-5,-2-3 0,-1-2 1,0-6 0,0-2 6,-1-1 13,1 7 16,0 3 12,0 6 5,0 9 20,0 6 14,0 5 14,1 10 9,2 11 15,3 9 9,5 11 1,-4 12-3,2 5-1,-2 4 3,-6 2-6,-1-6-10,0-10-15,4-8-11,-4-10-9,3-14 25,-3-4 8,0-11-11,2-4-7,-1-8 4,5-10 1,2-8-9,2-5 2,6-1-5,1 2-11,-3 6-48,4 9-32,-3 7-9,-1 6-9,-1 6-11,4 5-8,1 5 2,-3 5-3,-1 2 3,-3 6-3,-5-1-19,-3 0-26,-3 0-54,4-3-74,3-5-190,-4-2-314,-1-4 0,2-8 0,5-3 0</inkml:trace>
  <inkml:trace contextRef="#ctx0" brushRef="#br0" timeOffset="62306.3245">25457 3767 2252,'0'-3'98,"1"2"4,4-3 2,2-4 2,0-1-2,7-1-1,0-3-10,-1 1-7,-5 1-6,-2-1-100,-6 3-6,-3-2-2,-9 2 15,-3 0 19,-2 1 16,-5 3 23,-1 4 28,2 7 16,6 11 12,7 3 25,1 5-4,7 10 4,6 0-16,2-3-20,5 4-18,5-6-17,11-2-15,1-4-24,1-6-44,-2-1-82,1-9-192,-10-19-436,-4 9 0,-5-2 0,-2-1 0</inkml:trace>
  <inkml:trace contextRef="#ctx0" brushRef="#br0" timeOffset="63005.6818">26278 3604 1579,'0'-4'202,"-3"1"31,2-2 3,1 2-3,-3 3 2,2 0 14,2 7 20,-1 9 16,4 7 12,-2 17-148,-1 10-46,4 4-30,-4 5-5,-1-5 6,2-5-3,-2-10-12,0-9-36,0-10-45,0-7-70,1-9-165,3-5-556,-3-4 0,5-9 0,6-9 0</inkml:trace>
  <inkml:trace contextRef="#ctx0" brushRef="#br0" timeOffset="63289.4278">26498 3439 2412,'3'0'62,"3"3"53,0 9 21,8 11 12,-7 17 7,4 12 1,-2 14 1,-5 2 0,1-4-1,-4-7-41,1-11-33,-2-10-76,3-10-76,-3-6-49,0-10-167,0-12-390,3-1 0,-6-11 0,3-6 0</inkml:trace>
  <inkml:trace contextRef="#ctx0" brushRef="#br0" timeOffset="63631.5142">26507 3738 1976,'0'-5'83,"0"2"7,0 0 19,5 1 6,5-1 3,8 2 5,11-2 1,7-2 2,6-1-1,-3-2-95,-7-2-19,-11 1-23,-12 0-51,-3 0-17,-9 2-3,-3-4 19,-3 2 17,-3 6 19,-3 0 25,-5 6 36,-2 6 29,7 10 21,2 5 37,6 5 12,6 8-3,1-2-40,4 0-29,10-5-31,4-3-34,7-7-48,9-8-85,3-5-137,-2-27-308,-5 15 0,-2-9 0,-9-6 0</inkml:trace>
  <inkml:trace contextRef="#ctx0" brushRef="#br0" timeOffset="64210.9695">26865 3724 1697,'0'3'107,"0"8"8,3 1 4,-3 5 1,2 1 2,4 8 3,1-3 1,1 0 3,-4-2 11,-2-2-66,-2-7 8,0 0 14,0-7 14,0-1 2,0-3 2,0-7 2,0-3-4,0-11-2,0-6-14,5-6-23,5-1-26,2 2-27,3 4-16,6 10-2,-3 11-2,-3 3-4,2 7 2,-5 10-6,1 3 0,-4 1 1,-4 7-3,0 0 5,-1-4 3,-2 1 2,-2-3 7,1-6 35,2-6 50,-3-4 13,3 1 5,1-11 0,9-7 7,6-5-2,3-8-11,7-5-7,-6 3-22,-5 8-49,-6 8-51,-2 8-6,-7 8-3,0 7 0,0 5-8,-3 6-2,4 4 9,0 1-2,-1 2-4,3-2-34,1-5-51,6 0-116,9-10-203,2-1-297,6-7 0,9-7 0,5-6 0</inkml:trace>
  <inkml:trace contextRef="#ctx0" brushRef="#br0" timeOffset="64537.2013">27472 3774 2500,'-11'0'103,"-5"4"4,-1 1-2,2 3 4,9 0 3,3 4 4,3-2 5,6 0 2,5 1 6,2-2-89,7 3-14,5-1-3,-1-1-4,-1-2-8,-3 6-5,-7-3-8,-4 2-3,-6 2-1,0 2-5,-6-2 2,-6 0 1,-6 1-1,-2-1 5,-10-4-14,-1-4-45,4-6-161,-2-45-434,8 30 0,10-13 0,4-10 0</inkml:trace>
  <inkml:trace contextRef="#ctx0" brushRef="#br0" timeOffset="65234.1451">28495 3270 1524,'0'-1'98,"-2"-2"23,1 1 52,1 7 26,0 4 31,-2 18 12,4 12 4,-1 13 1,2 11 4,2 5-97,3 2 1,1-6-23,-2-7-49,-4-12-23,3-12-27,-6-9 2,0-10 8,3-10 1,2-4-5,1-9-2,7-7-9,4-12 0,4-1-5,3-5-7,3 4 1,-3 10-20,-1 8-7,-4 7 1,-1 5-3,-6 9 8,1 7 3,-3 0 4,-7 6 0,0 2 2,-6 1-3,-3-1 7,-9-1-4,-6-3-2,-9 0 8,-3-4-11,-2-6-2,8-6-16,4-8-40,8-9-78,9-5-124,26-17-497,-5 6 0,15-5 0,8 4 0</inkml:trace>
  <inkml:trace contextRef="#ctx0" brushRef="#br0" timeOffset="65552.9087">28930 3572 2103,'-2'12'153,"-1"7"4,2 6 8,1 4 3,-2 3 6,7-3 1,4-1-1,4-7 2,1-3 3,7-7-123,-3-5-39,5-8-56,-2-7-96,-3-11-56,5-6-16,-9-12 2,-6-8 23,-10-1 72,-7-1 24,-10 9 6,-2 9 12,-6 14 44,4 9 36,5 7-59,12 3-420,1 8 0,5-1 0</inkml:trace>
  <inkml:trace contextRef="#ctx0" brushRef="#br0" timeOffset="65878.6173">29272 3495 2057,'0'7'133,"0"4"24,0 6 15,1 7 11,6-1 7,0 5 2,3-1 3,5-1 3,2-3 6,-1-4-87,-1-6-35,5-7-18,-3-4-16,2-5-19,5-5-22,-3-9-29,-4-9-9,-11-8-35,0-7-23,-6-1-43,0 3-89,-3 4-172,6 13-221,-3 7 0,6 10 0,4 2 0</inkml:trace>
  <inkml:trace contextRef="#ctx0" brushRef="#br0" timeOffset="66359.0562">29762 3448 3210,'-21'7'65,"-9"4"4,-5 4 2,-2 6 3,17 3 1,5 0 2,9 1 2,6-3 0,6-1 2,4-1-57,4-8 0,3-7-2,4-2 1,1-4-8,-1-9-20,-1-2-31,0-2-34,-4-7-32,-4-4-26,-1 4-32,-4 6-13,-4 3 4,0 8 9,2 7 11,-1 10 31,2 8 54,5 11 49,-1 9 116,1 6 39,4 5 51,-3-2 24,-3 2 9,-5-6 0,-8-3-3,-16-3-9,-10-4-23,-7-7-20,-7-7-98,0-6-64,10-14-79,7-8-123,16-21-255,2-9-327,8-14 0,2-21 0,10-14 0</inkml:trace>
  <inkml:trace contextRef="#ctx0" brushRef="#br0" timeOffset="66806.8626">29940 3155 1537,'7'11'120,"2"10"9,2 12 1,4 13 2,-11 9 3,1 8 7,-4 2 5,-1-3 0,0-5 4,2-11-90,-1-12-13,3-10 32,-1-12 3,0-7-1,2-5-3,0-10-5,4-17-5,-1-4 1,6-7-1,0-2 2,7 3-13,2 14-37,2 6-6,-2 10 1,-4 7-2,-3 4 0,-6 9 1,-4 2-2,-3 5-4,-3 9-6,2-1-12,4 1-28,-2-1-62,8-5-112,0-9-152,-1-2-240,1-7 0,0-8 0</inkml:trace>
  <inkml:trace contextRef="#ctx0" brushRef="#br0" timeOffset="67044.2285">30412 3178 1894,'0'0'131,"3"9"28,0 6 18,0 14 2,3 10 2,2 14-5,-2 4-13,0 5 2,0-4-24,-1-6-146,0-8-119,-2-12-135,-1-19-336,-2 3 0,0-13 0,0-6 0</inkml:trace>
  <inkml:trace contextRef="#ctx0" brushRef="#br0" timeOffset="67210.956">30358 3433 1904,'0'0'73,"2"0"16,4-2 5,7 2-2,11 0-35,15 0-128,20-4-77,10 2-270,11-1 0,3-3 0</inkml:trace>
  <inkml:trace contextRef="#ctx0" brushRef="#br0" timeOffset="67678.3934">31041 3202 2792,'0'-7'91,"2"7"14,-1-2 17,5 7 3,2 7 2,1 16 3,4 11 1,-5 11-1,-2 3-1,-6 4-83,0-3-5,0-4-16,0-7-17,0-6 0,0-14 6,0-5 2,0-8-2,5-7-2,-1-11 3,3-7-2,4-8-3,5-6-3,3-3-1,3 7-4,2 5-5,2 11-6,-6 8 2,-4 10 1,-2 3-2,-3 6 4,-6 1 1,-2 7 3,-1-2 1,-7-2 5,-6 2 5,-8-2 2,-8-3 4,-3-2-3,-5-3-17,5-8-23,6-4-66,12-7-128,5-18-540,11 0 0,14-6 0</inkml:trace>
  <inkml:trace contextRef="#ctx0" brushRef="#br0" timeOffset="68102.9368">31365 3491 2406,'0'4'114,"0"3"18,3 3 18,0 4 10,4 0 5,4 0 1,4-2 4,0-1 3,3-5 3,0-2-80,2-5-32,0-2-25,-1-7-26,-1 0-15,-6-3-6,1-3 0,-5 4-5,-4 3-9,-4 4 0,2 6 3,-2 10 3,0 12 14,0 9 32,0 18 21,5 9 5,-1 6 0,2 0 7,-3 3 14,-3-9 10,-13-7 7,-10-6 7,-13-11-5,-6-6-22,-11-11-17,-4-9-41,5-12-76,3-10-88,14-13-232,2-23-456,17-3 0,10-12 0,9-14 0</inkml:trace>
  <inkml:trace contextRef="#ctx0" brushRef="#br0" timeOffset="69062.3859">32301 3203 906,'0'-1'178,"-3"-1"22,3 0 7,0-1 2,0 3 16,0 0 42,0 5 29,0 5 5,3 12 5,-3 15-140,1 15-37,1 8-23,3 8-2,-2 0 0,1-10-18,-3-5-36,1-14-26,-4-10 2,2-12 6,-4-5 12,1-7 2,2-10 0,-1-7-4,0-12-7,2-10-8,5-9-6,4-3-6,0 0-6,3 9-18,4 9-16,1 11 1,1 9 2,3 3 1,3 5 5,-7 0 10,1 0 7,-8 0 3,-3-2-5,-3-2 5,-1-2 0,-3-8 0,3-1-2,-2-9 4,-1-2 5,0-7-4,2-4-3,-2-4 3,3 2 12,0 4 15,0 11-3,-3 8 3,0 10 13,3 15 9,0 10 10,0 16 6,2 12-2,0 17-2,0 3-8,-4 5-8,1 0 6,-2-6-3,0-8-12,0-12-16,0-11 2,0-10 32,0-11 10,0-8 2,3-9-3,6-11-2,6-7-7,2-15-1,13 0-3,3-3 4,-3 10-17,2 8-46,-5 13-22,-6 7-8,-12 10 3,-2 6-1,-4 6 1,0 7-15,0 2-20,0 1-40,3-6-67,-1-1-78,5-4-182,-7-26-444,5 15 0,0-7 0</inkml:trace>
  <inkml:trace contextRef="#ctx0" brushRef="#br0" timeOffset="69481.0732">32933 3520 1983,'0'3'165,"3"1"28,0-1 22,0 1 16,3-4 13,7 0 4,4 0 8,3-3 1,0-3 3,-1-2-134,-6-3-31,-5-4-25,-5 1-24,-8-4-18,-4 1-9,-4-2-5,-4 9-4,-7 3 1,0 5 7,-3 11 9,-3 3 8,4 12 17,2 6 13,5 4 9,11 7 2,2-3 7,9 2-5,8-5 0,8-2-11,7-3-9,8-4-6,4-8-36,-3-4-60,-7-5-62,-4-4-99,-7-2-175,-7-11-523,-5 7 0,-4-2 0</inkml:trace>
  <inkml:trace contextRef="#ctx0" brushRef="#br0" timeOffset="70892.6574">21233 4480 2605,'-5'-10'115,"-2"-5"15,-6-3 8,-3-5 8,-8 7 4,3 4 5,-5 4 2,-1 5 9,2 5 6,1 7-88,-2 0-24,5 9-12,5 1-5,2 5-10,9 0-7,4-3-1,4-4-5,7-4-1,4-3-5,4-7 7,8-3-4,-2-3 0,0-5 0,-2-4 5,-2 1 2,-6-4 6,-7 1 5,-3 6-11,-4 5 0,0-1-7,0 8 6,3 7-5,4 9 1,0 6-4,6 7 2,4 6-7,3 2-6,-8-2 10,-2-1 12,-7-1 26,-10-6 12,-11-2 8,-19-2 0,-7-1 1,-17-3-1,-3-3 1,0-6-8,6-8-21,15-6-65,13-9-98,20-12-119,16-8-184,15-13-475,15-1 0,15-3 0,8-1 0</inkml:trace>
  <inkml:trace contextRef="#ctx0" brushRef="#br0" timeOffset="71106.1302">21371 4470 3058,'0'3'61,"0"4"6,3 8 1,-3 7 0,0 5-11,3 2-38,0-3-74,8-6-170,-7-20-398,5 9 0,5-7 0,6-4 0</inkml:trace>
  <inkml:trace contextRef="#ctx0" brushRef="#br0" timeOffset="71424.5555">21570 4475 2304,'0'0'91,"0"5"14,3 3 5,1 6 2,4 5 2,0 4 1,2 3 3,-6-4 2,2-1 18,-4-4-27,-2-5 20,0-6 6,2-3-5,-4-7 4,0-9 0,-1-8 1,0-8-16,2-14-37,2 0-52,7 3-52,11 3-62,7 11-38,9 8-83,-1 7-174,1-1-359,-13 10 0,-8 2 0,-8-2 0</inkml:trace>
  <inkml:trace contextRef="#ctx0" brushRef="#br0" timeOffset="71645.9659">21809 4196 2542,'0'-7'137,"-3"1"3,3 3 15,0 6 9,0 16 2,7 15 4,0 12-1,0 7-11,2 5-9,2 1-145,-4-4-30,1-7-153,0-19-570,0 3 0,-2-15 0,8-12 0</inkml:trace>
  <inkml:trace contextRef="#ctx0" brushRef="#br0" timeOffset="71987.0722">22155 4413 1626,'-4'0'127,"-10"1"20,1 5 12,-5 1 8,5 4 2,-3 6-2,8 1-2,5 1 2,5-2 5,6-2-94,6-1-36,3-2-24,6-3-23,2 2-15,-2-1-21,0 1-8,-7 0-18,-5 0-1,-7-1-4,-1 4 7,-10-1-2,-9 0 4,-6 3-22,-7-4-92,15-8-308,-21 1 0,3-7 0</inkml:trace>
  <inkml:trace contextRef="#ctx0" brushRef="#br0" timeOffset="73549.4688">23577 4189 2625,'-13'-4'60,"-4"-1"9,-12 3 8,-2-1 9,1 5 4,1 3 7,5 9 7,12 4 2,3 10 5,6 7-40,6 8-2,4 1 10,-2 5 3,1 2-2,0 1 2,-3-5-4,0-4-3,-3-7-2,0-7 1,0-9 8,0-6 1,3-8-18,2-6-6,-1-6-10,1-5-7,2-7-7,3-6-8,0-3-19,5 4-11,6 1-12,1 9-15,5 8 0,-1 3-6,-5 9 1,-4 2 5,-7 6-1,-3 2 10,-7 0 17,1 5 5,1-1-2,-2-6 2,0 0 2,0-4 8,0-5 6,0-4-2,0-2 5,0-6 2,0-5 2,0-6 0,0-11-2,4-8 0,8 1-6,3-1-12,11 6-4,7 10 1,2 9-5,0 5-2,-3 9-9,-8 2-1,-9 4 4,-6 2 0,-9 4 13,0 2 14,-3 0 3,0 4-1,2 1 8,-1-4 5,1 0 26,7-5 9,9-4 7,3-7 3,6-1-4,7-4-6,1-4-3,-2-5 0,-4-3-25,-9-5-26,-7-3-39,-7-3-22,-6 6-11,-7-1-14,-7 5-9,-3 9-28,-4 2-40,8 7-29,1 5-34,7-1-29,7 1-2,1-4-13,3-2-56,4-1-46,7 0-20,2-1-5,11-2 40,0-1 15,-3 1 46,-7 2 83,-7-1 83,-5 2 97,-5 5 105,3 0 80,6 3 46,5 5 44,-5 2 11,4 5 30,-4-1 10,0 2-31,-3-3-56,-3 1-65,-1-2-38,-2-5-20,0-1-15,0-5-4,0-3-9,0-3-17,0-3-2,0-8-1,1-5 0,8-7 2,2-2 7,7-4 3,3 5-6,-3 5-8,3 9-4,-3 3-3,0 4-5,0 6-12,-1 7-7,-4 4-10,-7 5-12,-3 6-7,-3 2-2,-3-1 3,3-6 10,-3-2 25,3-8 38,-3-5 37,3-3 5,0 1 3,0-9-1,0-3 2,3-8-4,6-6-7,8-6-25,0 2-46,2 5-60,-2 5-46,-2 5-7,-8 12-13,-1 0-11,0 7-6,0 4 3,2 6-5,2 6-48,4 0-137,-8-26-397,-2 29 0,-1-5 0,-3-5 0</inkml:trace>
  <inkml:trace contextRef="#ctx0" brushRef="#br0" timeOffset="74500.2946">25541 4170 1496,'0'-4'129,"0"1"47,4 3 29,-4 10 20,0 17 10,0 18 7,0 13 0,3 13 1,0 5 1,4-2-127,-4-10 2,0-7-41,-2-11-22,-1-14-14,-1-9-3,1-8-1,1-10-7,-1-5-14,0-9-7,0-8-12,0-12-21,0-5-11,6-7-11,3 4-6,5 5-7,5 9-2,10 7 7,1 9 12,0 3 1,-1 3 5,-7 0 18,-5 1 9,-8-2-11,-3-2-12,-2-6-7,-1-2-8,-3-6-5,3-5 8,-6-6 18,3 1 20,0-2 8,0 2 7,-3 8 18,3 7 10,0 4 12,0 9 12,0 10 20,3 8 5,0 10-3,5 13-7,0 12-4,0 3-13,-5 4 9,-3-2 3,0-9 0,0-6-5,-1-8-1,1-14 35,0-7 1,0-7-5,4-9 0,9-7 1,6-8-12,7-11-6,7-3-8,3 1-14,3 3-34,-3 9-55,-4 11-35,-7 7-18,-8 6-9,-11 9-5,-3 5-11,-3 2-12,0 7-40,0 0-60,0-6-140,0-11-384,0 4 0,3-11 0,6-5 0</inkml:trace>
  <inkml:trace contextRef="#ctx0" brushRef="#br0" timeOffset="74834.9582">26260 4584 1917,'0'0'171,"0"0"23,0 0 8,5 0 4,5-2 0,2-3-4,5-2-6,-2-3-8,1 0-33,-11 1-147,0-4-60,-10 2-25,-4 3-6,-6-2-3,-4 6 5,-3 1 9,1 6 16,-1 9 15,1 5 36,7 4 31,0 11 7,7 2-4,4-3-33,3 2-53,13-11-207,3 1-307,9-4 0,12-8 0</inkml:trace>
  <inkml:trace contextRef="#ctx0" brushRef="#br0" timeOffset="75267.0414">27082 4550 2698,'-17'-5'70,"-10"4"5,-7-2 2,-10 3 1,11 3 2,6 1 0,12 3 0,5 1 2,8 3 1,4-1-58,1-2-6,5 2-1,5-1-1,6-4-4,2 4-2,6 0-3,-1-1-10,-2 1-13,-2 2-14,-3 1-10,-8 0-3,-8 2 4,-3 3 3,-10 0 11,-10 2 5,-7-3 3,-7 2 14,-3-5 12,3-4 7,8-7-11,5-4-51,15-11-196,-1-3-359,14-7 0,10-8 0</inkml:trace>
  <inkml:trace contextRef="#ctx0" brushRef="#br0" timeOffset="75724.8251">27279 4196 2388,'0'0'62,"0"0"26,0 9 14,0 10 7,0 10 4,0 14 6,0 9 0,0 6 1,3-1 0,0-3-17,3-6-43,-1-5-26,5-9-13,-4-8-7,-3-6-1,0-10-1,-3-3-1,0-5 1,0-9 1,0-2-2,0-8 0,3-5 0,5 0 11,7 0 12,2 4 5,5 7 0,7 5 1,-2 3 0,-2 3-2,-1 4 4,-7 2-4,-2 2 0,-6 3-15,-6 3-31,-3-4-39,0 3-56,0-2-122,5-8-164,1-1-268,2 0 0,6-4 0,10 1 0</inkml:trace>
  <inkml:trace contextRef="#ctx0" brushRef="#br0" timeOffset="76630.8976">27783 4526 1765,'-9'2'106,"-1"6"19,-7 0 15,7 4 17,-1-1 13,10 6 8,2-5-2,5 0-1,6-1 5,0-5-85,6-1-11,3-5-15,2 0-13,0 0-16,-4-7-9,-5 0-10,-10-4 5,-1-4 2,-6-2-7,-4-1-7,-4 4-5,3 1-14,-5 6-25,4 4-40,4 6-91,5-3-87,0 0-51,6 0-19,8 0-5,6 0-5,5-3 4,5 2 18,-3-1 51,-8-3 122,-5 4 185,-6 1 142,-5 0 64,-3 0 52,0 1 26,0 6 16,0 6 5,0 5-6,6 6-25,1 3-84,2-1-94,5 4-54,3-2-16,-5-2-36,1-1-20,-10-9-9,-1-3-8,-1-4 2,-1-6-1,0 0-1,0-3 2,2-5-1,-2-2-4,0-6 7,0-10-3,0-7-3,0-2-2,0-6-4,0-5-1,-3 1 1,1 2-1,-1 5 6,0 6 6,3 5 0,0 10-4,0 4-8,0 3 11,3 4 3,0 1-1,5-1 5,1 2-8,4 1-4,-4 0 5,4 3 4,-2 1 12,-1 3 14,1 8-8,-3-1-2,-2 4 2,0-1 10,-6-2 24,0 0 8,-12 1 0,-6-2-2,-7-2-1,-12-1-3,-2-4 1,1-2-2,3-2-5,5-1-39,8-7-103,6 3-136,7-12-714,4 6 0,5-2 0,8 1 0</inkml:trace>
  <inkml:trace contextRef="#ctx0" brushRef="#br0" timeOffset="78908.9049">17346 5721 1746,'0'-6'98,"0"-2"24,3 0 20,-3 1 20,1-1 22,-1 2 16,2 1 7,-2 3 0,0 0-1,1 2-64,2-2-20,0 5-23,0 5-17,3 4-20,1 5-18,0 5-13,-3 5-2,5 5 6,1 5 35,1 6 10,3 3 5,-2 1 4,-1 9 3,-4-3 5,-1 2-2,-3-1 2,1 3-3,-4 2-7,7-2-29,-1 1-15,1 2-10,1-1-5,-2-3 3,-3 2 0,-2-2 8,1-1 5,-2 1-2,0 6 4,0-3-4,0 5-1,0 2 7,0-1 0,0 4-4,-2 0-3,4 0-8,-2 4-9,0 0 0,0 2-2,0 2 1,0 0 2,0 0-7,0 3 2,0-2 0,0-1 0,0-2 1,0 3 8,0 0-1,0 0 5,-2 7 4,1 0-2,-2 1 2,-3-2-6,0 0-2,3-9-2,1-7-4,1-8-6,1-9-3,1-9-4,-1-9-5,0-12-6,0-5-14,0-9-22,0-5-62,0-2-105,0-7-190,0-15-670,0 1 0,0-12 0</inkml:trace>
  <inkml:trace contextRef="#ctx0" brushRef="#br0" timeOffset="81010.9406">17450 5639 1863,'0'2'76,"0"-2"24,0 0 15,1 0 12,1 0 6,1 0 5,4 0 16,8 0 18,11-2 7,7 0-46,11-1-23,5 1-23,4-1-12,3 3 1,2 0 9,10 0 9,0-3 3,7-3-2,5 1 4,1-4 7,-4-1 6,2 2 4,1-3-3,4 3-10,4 1-10,13-1-2,13-1-9,19-1-7,15 3-8,15-5-7,7 0 0,11 4 3,2-2 1,-1 1 0,3 3 2,2 0-15,-5-3-7,-4 6-6,-2-5-8,-3 2-4,-1 3-9,-6-2-4,-5 1 0,0 1-6,-4 2-5,-5-3 3,4 2-4,2 2 3,2-1-2,-1-1 3,2 1 4,-3 1-3,0-2 0,-1 0 2,-4 0 0,-5-1 2,-1-1-1,-4 0-2,-5 0 5,0 2 1,-2 0-2,2-1 4,-2 1-5,4 2 4,0 0-1,-1-1-1,2 2 1,2-2-3,3 1 1,-3 0-2,0-3 4,-9-1 2,-6-1 4,-5-1 4,-6 0-2,-9-1-1,-2 4 3,-2-3 0,0-2-4,1-1 2,5-1-5,0-2-4,1 1-4,-7-2-4,-3 4 2,-13 0 3,-6-2-4,-7 4 2,-4 2-1,-2 0 2,5-1-4,1-1 3,5 0 7,4-3-12,-2-1 4,-3 3 2,-5-4-6,-3 4 4,-7 1-3,-2 2-2,0-2 3,1 0-2,6 3-6,6-2 6,2-2 1,6 0 0,1 2 9,-5-8 4,5 4-1,0 1 2,5-4-3,4 3 2,11 5 2,1-3-1,13 5 9,2 0 0,6 1 19,4 0-1,3 2 20,-8-3 7,-4-4 19,-6 1 20,-10-1-7,-10-2 16,-5-2-17,0 1 6,2 1-24,0 0-4,-3 3-15,-5 3-15,-9 1-11,-10-1-24,-14 3 4,-12 0 2,-12 0 20,-14 0 24,-6 0 1,-4 0-4,-2 0 1,1-2 4,-1 2-4,1 0-1,2-1 3,-2 1-14,-2 0-19,3 0-32,0-1 0,0 1 0,4-2 0,4-1-7,-3 0-17,-1 3-10,-4-2-43,-3 2-45,0 0-35,0 0-12,0 0-39,0 0-41,0 0-38,0 0-115,0 2-190,0-7-580,0 12 0,-12 1 0,-8 2 0</inkml:trace>
  <inkml:trace contextRef="#ctx0" brushRef="#br0" timeOffset="83215.0904">17483 8915 1727,'0'0'52,"0"3"26,0-1 1,0-1 9,0-1 20,0 3 18,1-2 22,-1 4 30,0-3 31,0 2-13,2 2 8,1 4-14,0 6 9,0 9-5,-2 6-14,7 10-14,-5 10-16,3 7-22,-2 5-24,2 10-18,-1 2-9,-2 5 2,-2 4-1,-1 3-2,-5 2-5,0 0 0,-1 0-8,0-6-7,0-4-3,3-8-9,3-4-12,0-8-12,0-10-7,0-5-6,0-7 0,0-9-2,0-7 0,0-7 4,0-5 0,0-5 0,0-3-1,0-1 4,0 0-2,0 0 5,0-1 2,3-3 3,-3 1 4,3 0 0,0-3 5,1 1 0,-1 2 1,-1 2-8,-2-1-2,0 1 2,1 1-3,-1 0-3,2 0-4,1-2-3,4 1-4,2-4-3,7-1 2,5-5 7,12 1-3,4-3-1,11-2 0,16 0-2,18 0 4,18-2 0,28-2 4,21 0 4,27-2 3,21-5 8,22 0 19,13 0 23,12-6 16,10 7 14,1 0-5,-2 0-1,-1-3-1,3 10 6,-10-8-2,0 6-19,-1 0-2,-5 0-33,2-3-17,0 3-7,-2-5 1,0 1 2,3 4-6,-7 0-17,-9-1-2,-5 5 17,0 3-16,-13-1 8,-2 1-8,-1 3-9,-4-1 3,-8-3-8,-2 1 3,-7-2 8,-5 1 0,-8-1 1,-8 5-1,-6-1-8,-7 3 13,-5-1 0,0 1-6,1-1-14,-1 1-8,1-4-7,-2 3 12,2 1-13,-4 1 1,-4 2 11,-1-1-3,-1 3 7,-4-2 0,3 2 16,1-3 7,2 3 11,-1-2-7,2-1-11,-1 2 4,7 2 4,-1-3-6,4 3-5,-6 0 5,2-2 3,-5-3-8,-4 6-3,-9-5-7,-3 3 15,-14-1 2,-8-1 0,-6-2-16,-4-2-6,-1-2-5,-4 2-11,3 0 0,-2 1 7,-1-1-1,-2 1-7,-5 0 0,-4-2-10,-9-1 28,-6 1 5,-6 0 5,-4 1 19,-7-1 5,0 0-14,-1 6 12,-3-4-1,-3 5-6,-3 0 5,-4 0-3,-7 2-7,-11-1 11,-2 0-12,-8-1-8,-1 3 8,0-3-12,0 0-5,0 3-16,-1 0-22,-2 0-20,2-3-46,-4 3-126,5-3-213,-8-43-580,-8 32 0,-7-6 0</inkml:trace>
  <inkml:trace contextRef="#ctx0" brushRef="#br0" timeOffset="85091.6326">31705 4940 1879,'0'0'111,"0"0"29,0 0 21,0 0 19,0 0 13,0 0 7,0 0 1,0 0 1,0 0-4,0 0-95,0 0-18,0 2-29,-1 1-19,-1 6-20,-1 8-14,0 3-2,-3 5-2,3 5 2,-3 9 4,-3 0 5,3 9 5,1 10 13,2 7 6,3 6 11,0 9 5,0 5 10,3 4 19,-6 3 12,0 4 8,-1-1 4,-2 1-1,1 1-12,-1 3 0,5 1-10,1 1 4,0 5-7,1-3-11,1 2-10,-2 2-3,1 2 2,-1-2-9,0-1 4,0-3-5,-1-7-2,-1-5-7,-1-7-5,3-1-3,0 0-3,0-6-4,-3 2-7,6-5 5,-6 0-2,3-8 5,0 2 6,0-6 2,-3-5-4,3-4-3,0-4 3,0-7-4,0-1 3,0-5 0,0-4-4,0 1-5,0-5-6,0-1 4,0-3 0,3-4 2,-3-1-4,0-1 0,3-2 2,-3 2-4,0 1 4,2-3-1,-2 1-1,0-3-4,0-2-1,1-1 1,-1 2-2,0 1 1,0 2-2,0 4-1,0 4-3,0-5 2,0 3-1,2-6 1,-1-2 5,1-5 5,-2-2 7,1 0 18,-1-2 28,0 1 14,0 3 5,0 1 4,0-1 0,0 1 3,0-3-12,0 1 1,0-1-15,0-4-12,0 2-28,0-1-3,0-2-8,0 1 3,0 3-8,0-4-2,2 4 12,-2 0-16,1 3 10,-1-2 0,0 5-12,0-3-2,2-1 3,0-3 0,-2-1 11,0-5-4,2 0 18,-2-3 47,0 3 40,0 0 1,-6 0 12,-4 0-8,-8 0-1,-8 0-8,-6 3-3,-8 0 2,-7 1-22,-12 3-40,-11 0-41,-10 1-7,-12-5 0,-3 3 0,2-1 0,3-5 0,7 2 0,5-2 0,10-2-64,5 0-150,7-1-118,11 6-200,5-10-877,9 14 0,9 0 0,-1 5 0</inkml:trace>
  <inkml:trace contextRef="#ctx0" brushRef="#br0" timeOffset="89794.8992">20361 5552 1488,'0'-3'144,"0"-1"33,0-1 28,0-1 16,0 0 16,-1-1 9,1 3 0,-2 0-4,1 2-3,-1 2-95,2 2-46,0 2-31,0 7-27,0 4-15,0 13-10,2 6-2,-2 10 9,1 6 11,1 6 17,1 7 12,1 2 10,3 1 8,-3 9 9,3 4 6,-1 6 0,-3 5 9,1 2-3,0-1 3,2-3-10,-1-1-4,4-5-10,1 3-5,-2-4-4,-1 2-2,-1 0 3,0-4-12,0-1-6,1-3-6,1-5-5,1-5-8,1-1 0,-3-4-5,2-2-4,0-3-9,-3 1-8,4-2 1,-4 1-4,1 0 0,-4 2 0,-3-2-1,0 0 0,0 2 0,0 1 0,0 1 0,0 0-2,0 2-1,0 2 0,0 6-2,0-1-1,0 1 1,0 3 2,0-4-3,0-1-1,0 0 2,0-3 2,0 1-1,0-4 0,0 2 4,-2-5-7,2-3 3,0 2-3,-1-2 4,1-6 3,0-1-1,-2 0-1,1-5 0,1-1 4,-2-4-3,2-11 6,0-1-3,-2-9 1,2-5-2,0-4 0,0-6-1,-1 3 1,1 0 0,-3 5-4,0 6 3,1 6-3,2 5 3,-4 4-3,3 1 5,1-3-5,-2-3 5,1-9 0,1-4 2,1-8 1,-2-1 2,1-2 2,1-2-6,-1 0-2,-1 3-2,1 2 3,0 4-6,0 4 0,-3 4-4,3 2-1,3-5-2,-3-4 1,0-3 2,0-3-9,0-4-31,0-4-64,0 0-124,1-9-262,-1-6-509,0-12 0,2-8 0,1-12 0</inkml:trace>
  <inkml:trace contextRef="#ctx0" brushRef="#br0" timeOffset="91495.1769">20540 6738 1621,'0'0'75,"0"0"4,0 2 13,0-2 17,0-2 15,0 2 18,0 0 16,0 0 28,3 0 16,5 0-56,4 0 3,15 0 3,6 0 4,15 0 3,10 0-3,11 0-10,10 2-4,16-2-18,11 0-9,17 0-15,16-2-2,13-1-1,4-1-7,5-4-16,3-2-2,-4 3 2,-2 0-3,-8 2-6,-4 2-5,-2 0 1,-1 1-5,1 1-6,5 1-11,-5-3-3,3 0-6,-2-2-5,-2-1-6,-3 3 1,-5 1-2,1-1 3,-8 2-1,0-2 1,1 3 1,5 0-4,-2 0 1,0-2-7,4 1-2,-2-6-3,6 3-1,0-2 0,2 1-1,-3-2-2,3 0 5,-5 0-1,-1 1 4,-6-2 0,0 4 0,-1 2-3,-1-3 2,3 2-1,1-1 2,5 0-2,2-3-2,-9 1 1,-2-5-4,-6 0 2,-6 4 2,-6-3-1,-2 3-4,-7-1 5,1 3-4,-7-4-1,0 0-1,6 0-1,1 3 1,-2-2-1,-4 1-2,2-1 1,-8-1 1,-4 0-3,-7-1 1,-2 0 5,-2-1 2,-1 5 0,-6-6 0,1 5-6,-6 0 4,-6-4-1,-10 0 2,-2 2-1,-7-1 2,-2 2-3,-3 1 0,-1-2-1,1 2-4,3 1 3,2-1-1,-1 4 2,7 0-3,6 0 1,1 3-1,6-1 2,6 1-1,-1 0-1,1 0 4,0 0-1,2 0-1,-6-2-1,2 0 1,1-1 1,1 0-2,5-1 1,6 1-2,0 1 6,-1 0-3,-2-1 2,-9 2 0,-10-2-1,-8 2 2,-5-3-1,-2 1 2,0 0-5,0 0 4,-3 0-2,-6-2 5,-4 2 2,-12 2 6,-1-2 1,-5 0-1,0 3-3,0-3 0,7-1-2,-1 3-7,3-2-18,-3-1-41,2 2-65,-5 2-79,0 0-84,2-2-219,-4 2-448,-4-3 0,0 3 0,0-2 0</inkml:trace>
  <inkml:trace contextRef="#ctx0" brushRef="#br0" timeOffset="98375.2982">20893 5949 2400,'-2'0'101,"1"-3"17,-1 0 13,-1 0 5,3 2 6,2 1 2,-4 0 1,4 0 2,-2 0 17,0 4-50,1 7 2,4 10-4,3 11-8,-1 14-1,0 5-4,2 6-1,-1-1-1,-4-5 1,1-7-21,-4-10-29,-1-8 5,2-12 9,-2-5 11,0-7-5,0-3-1,0-8 1,0-6 2,-2-11-2,-2-8 1,-1-12-5,-1-3-24,0-1-20,6-1-17,0 7 2,0 8-1,3 4-4,2 6-2,8 5 0,3 3 1,4 2-3,1 5-2,3 2-12,-5 6-11,-3 1-9,-5 4 0,-1 3 1,-5 4 5,-4 5-3,-1 4 1,-10 4 6,-5 2 4,-5 5 8,-7-4 13,0 3 7,6-3-2,4-4-1,11-6-7,5-3-3,1-5-12,1-2 3,1-3 4,2-1 4,10 1-1,4 1 0,11 0 1,4-2 2,0 6-9,-1 3-3,-5 2-1,-8 5-3,-8 2-5,-10-1 0,2 5-1,-9 0-1,-5 2 4,-3 2-1,-9-1 13,-3-1 4,1-3-7,1-6-52,8-10-92,6-3-213,4-33-437,5 10 0,2-8 0,11-6 0</inkml:trace>
  <inkml:trace contextRef="#ctx0" brushRef="#br0" timeOffset="98922.768">21222 6147 2078,'3'2'96,"5"3"18,1 7 4,3 4 1,1 7 4,-1 6 2,-7-2 0,1 1 3,-4-5 13,-2-2-51,0-8-8,1-2-1,-2-6 3,1-4 1,-2-4 0,-1-8 3,-3-7 10,1-7 1,2-7-6,0-1 6,3 0-8,6 9-14,5 7-2,4 4-2,10 8-6,12 1-2,6 1-11,2 0-5,-1 0-24,-5-3-34,-8-2-22,-7-1-4,-11 0-5,-7 1-3,-3-4 1,-5 3-1,-4-1 1,-7 0 12,-4 2 21,-4 4 13,-3-1 14,3 10 0,2 2 0,2 10 2,5 5 2,7 5-3,2 6 1,0 2-24,9 1-41,4-3-74,6-4-161,4-12-538,5 0 0,5-11 0,7-4 0</inkml:trace>
  <inkml:trace contextRef="#ctx0" brushRef="#br0" timeOffset="99314.9716">21797 6145 1898,'-12'0'175,"-3"2"25,-9 4 9,0 3 5,1 3 2,2 5 2,7 5 2,6-3 9,5-2 4,3-3-129,4 0-27,7-3-21,1-6 4,7-3 1,1-2 3,3-7 0,-6-6-4,0-2-6,-1-3-12,-5-7-18,-5 4-20,-2-1-19,-4 9-36,0 4-7,0 4-3,0 7-1,0 6-1,0 6-2,3 3-10,1 5-46,2 2-90,4-7-135,10 0-324,-2-2 0,0-5 0,4-8 0</inkml:trace>
  <inkml:trace contextRef="#ctx0" brushRef="#br0" timeOffset="99749.153">22136 5744 1809,'0'-3'143,"0"0"34,3 1 28,0 7 22,2 2 14,3 19 9,4 13 3,-1 12 6,-2 8 1,-2 8-133,0-2-9,-4-4-31,-3-6-29,2-9-16,0-12-6,-4-7 11,2-10 8,-5-9-1,-2-7 0,-3-6 2,-10-11-4,-4-4 0,3-1 2,-8-4-11,7 10-7,-2 8-19,2 8-15,5 11-5,3 9-10,5 3-19,6 6-31,3-1-48,9-3-76,9-2-108,18-14-527,9 2 0,17-10 0</inkml:trace>
  <inkml:trace contextRef="#ctx0" brushRef="#br0" timeOffset="101159.2505">24012 5620 1123,'0'0'131,"0"0"17,0-3 10,0-1 10,0 1 13,0 2 12,0-2 6,0 2-2,0 1 1,0-2-107,0 2-20,0 0-5,3 2 1,-3 6-5,3 5-3,0 10-8,2 6 11,2 6 27,-1 7 15,0 5 14,5 3-2,1 6-5,0 4-4,0 4 6,-3 0 2,-3 7 2,0-1-11,-6 9-17,3-1-11,-3 0-5,0 1-5,0-1-6,4-4-4,-4 0-5,0-6-8,0 2 2,3 1 3,-3 0 4,3 1 6,4 0-2,0 1 1,3-5 0,1 1-3,3-3-6,2-3-4,-2-1-6,2 1-4,-2 1-1,-1 2-1,-2-1 6,-2 0 1,0-4 5,-1 2 4,-4-5 2,2 0 4,-3 0 5,4-1 2,-3-2 1,-4 0-8,1 1-4,-1-1 10,0 1-8,0-3 18,0-2 4,0-4 2,0-4 14,0-7 5,0-4-11,0-5 8,0-6-5,2-2-14,-2-4 2,0-5-13,1 0 16,-1 1-9,0-1-14,0 2-14,0 2 6,0 0-9,0 0-3,0 0 4,0 0 1,2 3-2,-2 2-31,0-1 12,0 6-9,3 2 4,-3-2-7,1 4-1,1 1 14,-2 0-21,0 1-3,0-3-3,0 0 6,0-1-2,0-2 7,0 0 3,0-2 6,0-3 1,0-5-11,0-5 14,0-1 10,0-2-2,1-1 10,-1 1-3,0-2 6,0 6-9,2-3 0,-2 1-2,0 0 2,1-1 3,-1-1-12,0 1 1,0-2-9,2 2-3,-2-1-11,0-2-26,0 0-47,0 0-98,0-4-89,0 0-94,0 0-143,7-8-315,-5-7-385,-2-8 0,1-14 0,1-7 0</inkml:trace>
  <inkml:trace contextRef="#ctx0" brushRef="#br0" timeOffset="105673.1349">24945 5936 2642,'0'-2'104,"0"2"24,0 0 15,0-2 18,2 2 11,-2-3 8,-2 2 6,1-2 11,-10 1 13,-1-1-62,-12 0-12,-6 1-14,-8 2-9,-4 2-13,-4 4-9,2 3-7,6 8-5,8 3-11,10 6-9,7 3-18,9 4-10,5 5-6,15-1-11,4 5-5,10-5-2,6 1-3,5-8-33,-3-5-78,-1-9-123,11-11-282,-10-2-363,5-10 0,1-8 0,9-9 0</inkml:trace>
  <inkml:trace contextRef="#ctx0" brushRef="#br0" timeOffset="106118.363">25227 6078 2234,'-14'-3'146,"-9"0"14,-4 1 5,-3 2 3,9 0 2,5 2 6,2 5 5,5 3 11,6 4 1,3 8-115,0 2-24,6 1-9,0-1-4,3-5 10,2-2 17,2-9 4,1-5 1,1-3-9,1-4-2,1-8-3,-1-6-8,0-2-10,-3-5-9,-5-2-13,-2 4-24,-3 6-20,1 8-6,-4 5 2,0 7 0,0 4-3,1 7 8,1 6 4,1 6 3,3 0-20,3 0-13,0 0-32,3-3-124,11-9-221,-8-3-289,0-4 0,0-8 0,4-7 0</inkml:trace>
  <inkml:trace contextRef="#ctx0" brushRef="#br0" timeOffset="106375.6748">25396 5834 2580,'0'-2'46,"2"0"26,-2 4 21,5 8 20,4 10 9,4 15 4,2 9 1,0 12 2,-4 2-1,-7 3-31,-1-3-13,-3 2-27,0-11-29,0-6-54,0-11-84,5-13-188,-2-12-375,7-12 0,4-8 0,2-12 0</inkml:trace>
  <inkml:trace contextRef="#ctx0" brushRef="#br0" timeOffset="106635.0597">25690 6018 1722,'-3'6'182,"-6"6"27,-2 7 13,-10 10 3,-3 3 5,-1 9-2,1-2 5,7-1 1,9-4 8,8-3-131,7-8-42,8-2-21,6-6-12,4-6-4,11-5-16,7-3-58,11-7-185,-2-19-527,-1 8 0,-10-3 0</inkml:trace>
  <inkml:trace contextRef="#ctx0" brushRef="#br0" timeOffset="106976.8665">25893 6167 1854,'0'0'87,"0"0"44,3 0 16,0 0 4,8 0 2,1-6 2,3-2-6,4-5-13,-4-2-11,-6-2-43,-5 1-50,-4 2-45,-7 3-15,-9 2 2,-1 6 7,-5 3 1,-7 8 9,4 4 13,2 5 13,3 4 7,6 5-1,6 2-4,6-2-14,2 1-46,14-1-127,7-6-107,27-4-264,-4-3 0,10-5 0,0-8 0</inkml:trace>
  <inkml:trace contextRef="#ctx0" brushRef="#br0" timeOffset="107279.0595">26186 6116 1834,'-3'0'88,"-5"0"6,0 4 12,2 0 10,4 2 9,1 6 8,6 2 5,4 0 2,7 0 4,5 2-72,6 0-14,-1 0-3,-2 3-11,-12 3-5,-5-3 4,-7 1 2,-11 4 1,-9-2-3,-9-1-3,-5 3-9,-4-6-29,5-4-79,19-11-594,0-11 0,12-6 0,20-10 0</inkml:trace>
  <inkml:trace contextRef="#ctx0" brushRef="#br0" timeOffset="108489.753">27544 5545 804,'0'-3'97,"0"1"4,0 0 24,0 2 29,0 0 25,0 8 20,0 8 20,3 6 17,1 14 29,2 7-60,2 7 1,1 10 4,3 7-18,0 2-25,0 4-26,-3 0-10,2 0-14,-1 1-14,-4-3-24,0-1-19,2 0-3,-2-4-2,1 0-1,2-4 4,2-2 3,-1-4-3,-2-2-8,1-4 1,3 1-3,-6-5-8,0 0-6,0-1-4,0 1 3,-6 0-1,0-4 4,3 8 3,-3-6 2,3 0 2,0 1 1,0 1 8,-1 0 3,4 0 0,-3 1-3,0 1-4,-2 1-6,-1 2-8,0-1-1,2 0 0,-2 2-2,2 1-5,-2-3-2,3 2 1,-1-4 0,0 2-6,1-2 5,-2-1-1,-1-1 2,0-3-1,2-3 0,-2-2-4,0-5 2,0-1-4,0-5-2,1-5 3,1-3-9,-1-2 6,2-4-3,-1-1 2,1-1-5,-3 0 2,0 2 0,0-3 0,3-2-2,-3-3 2,0 0 2,3-4 2,-3 2 2,0-3-7,0 2 3,4-1-1,-4 7-5,0-3-1,0 4 4,0 2-5,0-1 0,3 1-7,-3 0 2,0-4 0,0-5-3,2 3 0,-2-5 4,1 3 0,-1 2-3,2 4 5,-2 3 0,0 6-1,3 5-2,-2 0 0,1-1 3,-1-3 0,1-3-1,-2-7-2,2-1-4,-1-3-7,-1-2-8,2-3-13,-2 2-20,0 1-39,0 1-68,0 0-97,8-1-240,-8-1-461,3-4 0,0-5 0,-3-12 0</inkml:trace>
  <inkml:trace contextRef="#ctx0" brushRef="#br0" timeOffset="109603.465">27874 5883 2253,'0'10'121,"0"5"13,0 13 6,1 8 3,1 4 2,5 5 1,-1 1 0,0-7 4,2 0 2,-2-6-91,-2-6-26,-2-9-10,-2-6 7,0-5 11,1-6 2,-4-1 0,0-6 2,-1-10-4,-1-7 0,1-12-4,2-11 3,1-8 1,4-1 19,1 3-2,4 3 5,2 6 2,5 14-1,5 0-4,1 10 0,3 7-2,0 3-10,0 6-15,-3 3-32,-7 5-18,-7 7-5,-1 0-4,-10 8 2,-1 6 2,-10 0 4,-9 3 0,-4-1 8,-4 1 8,10-4 2,5-7-5,10-4-2,5-4 5,6-3 9,4-3 3,7-1-2,9-3 1,5 0-1,2 0-2,-1 0 1,-3 3 7,-7 5 1,-7 1-9,-3 3-10,-5 5 1,-2-1-3,-10 4 5,-4 2-1,-9-1 5,-5 1 1,-5 2 1,-3-8-1,6-3 4,7-5-4,8-6-46,4-5-90,6-11-158,23-15-552,-9 2 0,15-6 0,5-3 0</inkml:trace>
  <inkml:trace contextRef="#ctx0" brushRef="#br0" timeOffset="109822.4214">28274 5972 2326,'0'-4'150,"4"2"-4,-4 2 19,3 0 9,3 6 1,-3 9-1,4 9 2,-3 6 0,-2 4-4,-2 1-155,0-3-54,1-4-114,11-14-581,-7 0 0,4-10 0,4-4 0</inkml:trace>
  <inkml:trace contextRef="#ctx0" brushRef="#br0" timeOffset="110197.3815">28608 5911 2550,'-14'0'114,"-8"0"6,-4 1 2,-2 4 2,10 1 4,4 5 4,8 4 2,3 4 1,3-2 1,6-1-99,6 0-11,6-4-5,6 2 0,3-4-5,3 2-16,-3-1-15,-6 2-13,-5 1-7,-10 1-2,-5 3-5,-5 5-2,-12 0 3,-9 5-5,-4-2-16,-5-2-25,-1-4-70,9-11-111,9-9-322,9-2 0,5-11 0,14-8 0</inkml:trace>
  <inkml:trace contextRef="#ctx0" brushRef="#br0" timeOffset="110458.1417">28960 5857 2579,'-9'0'36,"-7"2"7,-3 5 10,-5 6 14,5 6 6,5 12 4,4 9 1,7 6 2,3 0-16,3 0-62,10-8-63,4-4-118,16-14-403,-6-3 0,2-11 0,-1-6 0</inkml:trace>
  <inkml:trace contextRef="#ctx0" brushRef="#br0" timeOffset="110782.2839">29090 6001 2245,'1'14'116,"1"7"10,3 6 3,1 6 3,7-8 3,0-1 6,-2-3 24,2-8 22,2-6 7,-1-5-99,5-4-12,2-6-11,-1-8-2,1-7-3,-5-6-7,-9-5-12,-4-4-29,-3 1-36,-5 4-55,2 5-102,1 8-170,-2 9-351,0 7 0,-1 4 0,4 2 0</inkml:trace>
  <inkml:trace contextRef="#ctx0" brushRef="#br0" timeOffset="111011.6635">29470 5897 2024,'0'3'106,"2"6"18,-1 7 7,1 8 3,1 5 0,0 8 0,-2-2-3,4 1-20,-2-6-42,4-7-219,-4-12-439,2-2 0,1-6 0,7-4 0</inkml:trace>
  <inkml:trace contextRef="#ctx0" brushRef="#br0" timeOffset="111319.6856">29812 5557 1650,'0'0'110,"0"0"43,1 0 27,-1 7 21,0 13 10,3 16 5,1 13 2,-1 12 0,2 8 1,-2 0-105,-1-5-4,-1-1-42,-1-11-28,-1-7-33,1-9-65,-2-11-98,8-12-544,-7-8 0,-1-6 0,1-10 0</inkml:trace>
  <inkml:trace contextRef="#ctx0" brushRef="#br0" timeOffset="111706.6199">29738 5946 1079,'0'0'102,"0"3"27,3 2 9,8-2 6,8-3 0,13 4 6,10-4-3,4-3 0,-2-1-3,-7-1-84,-14 0-33,-8-2-32,-10-1-13,-5 5-1,-2 2 24,-5 1 31,-2 4 39,-3 6 33,-8 5 21,5 3 9,0 5 15,9 3 10,5 2 10,5-5-4,7 1-25,8-2-36,2-1-34,1-1-36,-3 2-17,-11 0-1,-10 3-7,-25 1-17,-17 7-84,-5-4-680,-30 8 0,-21-3 0,-10-1 0</inkml:trace>
  <inkml:trace contextRef="#ctx0" brushRef="#br0" timeOffset="113421.1916">20584 6774 1782,'0'0'153,"0"0"32,0 0 17,0 0 11,0 0 5,-1 0 9,-7 0 12,-4 3 19,-5-3 19,-6 1-91,-11 2-27,1 2-16,-5-2-2,-6 2-1,-3-1 0,-4 1-7,-8-3-11,0 2-17,-4-3-14,-8 4-20,-10 0-18,-5-1-15,-2-1-15,-9-2-7,-1-1-6,3 1 1,-3-2-1,-3 1-4,-7-1-5,0 1 7,4 0-4,2-1 0,7 1 0,11 0 0,10 0-2,6 0-1,4 0-1,7 0 2,2 1 0,4 1-2,8 3 3,6-1 1,6 0-5,5-1 1,4 1 3,10-4 0,0 0 0,3 0 0,3 0 6,2 0-6,-6 0-3,4 0 3,-1 0 0,-2 0-1,3 0-1,1 0 0,1 0 2,2 0-1,-1 0-5,-2 0 5,-2 0 0,-3 0-3,-4 0 5,-6 0-1,-4 0-1,-4 0-2,-4 0 0,1 0 0,0 0 1,8 0-1,7 0-1,7 0 1,0 0-2,5 0 0,-2 3 1,-9-2 1,-7 4-1,-3 0 2,-8 2-1,0-2 0,-1 0 0,6-1 2,5-1 0,7 0 0,5-3 1,5 5-1,6-5-2,0 0 1,-3 0 2,3 0-1,0 0-2,0 0-3,0 0-17,0 0-29,-1 2-32,-1-1-44,2 0-45,-1 2-55,-1-1-90,4-2-150,-2-14-334,3 16 0,-2 1 0,5-3 0</inkml:trace>
  <inkml:trace contextRef="#ctx0" brushRef="#br0" timeOffset="114441.1358">18142 7115 880,'1'-3'105,"1"-1"37,-2-1 31,4-1 35,-1-1 39,0 1 28,0 1 10,-3 5 1,0-2-5,0-1-71,0 3-23,0 5-28,0 4-19,0 11-25,0 8-31,0 11-20,-1 7-7,-2 0 7,-5 2 6,1-2 0,-7-7-5,4-6 9,-1-12 41,8-5-1,0-9-3,3-6-8,3-4-3,0-6-7,1-1-2,3-4-2,2-8-1,0-2-18,3-5-53,1-5-13,1-9-7,-4-7 0,0-1 1,1-1-4,-5 8-1,1 12-10,-1 11 1,4 15 0,-1 6 3,3 8 1,3 7 5,-3 6-1,5 1 3,-5 6 4,3 1 1,-5 3 10,4 3-3,3 4 2,-8 1-4,2-1 2,-1 0-4,-6-3-20,2-7-51,-4-4-77,-1-7-118,10-12-670,-11-1 0,-2-5 0,-1-5 0</inkml:trace>
  <inkml:trace contextRef="#ctx0" brushRef="#br0" timeOffset="114606.703">18253 7303 1562,'0'1'86,"0"2"8,5-3 3,8 4-21,7-5-99,14 1-355,6 0 0,7-6 0,0 1 0</inkml:trace>
  <inkml:trace contextRef="#ctx0" brushRef="#br0" timeOffset="115071.4605">18571 7240 1638,'6'10'51,"3"5"5,0 7 5,1 6 5,-4 2 2,-3-1 10,1-3 26,-3-6 41,-1-3 26,0-5-34,0-9 3,0-2-1,0-4 2,-3-5 9,0-6 7,0-8 1,1-6-16,-1-8-28,6 4-10,5 1 0,5 1-13,3 5-4,8 8-4,1 5-15,-3 6-5,0 4-12,-4 7-8,-6 3-15,0 6-22,-5 1-7,-2 6-1,0 4-3,-4-1-3,-1 4-8,0 1-24,2 0-42,-4-4-96,7 0-197,-5-4-372,5-4 0,1-7 0,10-5 0</inkml:trace>
  <inkml:trace contextRef="#ctx0" brushRef="#br0" timeOffset="115578.5806">18918 7238 1432,'2'0'113,"-1"0"37,7 7 31,-4 5 16,5 5 6,5 8 4,1 4 2,-4 4 1,-3-4-2,-2-2-64,-6-2-41,0-6-32,4-5-20,-4-4-5,0-5-1,0-3-2,0-8 0,0-7 5,0-10 6,0-5 3,0-9 8,0-3 19,0 5 14,3 0 3,1 7 3,5 5-6,5 6-3,-1 9 0,5 1-5,-1 5-2,4 2-12,-2 5-23,1 1-27,0 4-10,-3 3-4,-4 8 5,0 1 3,-4 3-2,-3 3 1,0 1-1,-1 0-2,1 1 0,-2-1-3,-1 0-30,3-2-75,-3-5-129,12-8-723,-12 0 0,-1-5 0,-1-7 0</inkml:trace>
  <inkml:trace contextRef="#ctx0" brushRef="#br0" timeOffset="117714.4141">17531 8006 1117,'4'0'49,"2"0"9,8 0 7,5 0 26,8-3 21,2-1 21,6 0 22,4-2 19,4 0 10,6 0-28,6 3-13,6-1 4,14 3 9,12-2-20,12 1-9,14 0-10,15-3-11,2 0-14,4-1-8,2 3-3,3-2-2,1 1-11,1 1-12,-2 0-10,-1-2-9,-1 1-8,2-1-4,-7 2 2,-5 0-3,-5 2 2,-7 1 0,0 0-3,0-2-2,1-1 3,0 0-1,2-4-5,-3 2-5,-2-4-4,-3 2 1,-2 1 3,1 1-3,-7 1 5,2-3 1,-2 1 1,2-1-1,3-1-1,1 1 0,8 0 0,-1 3-4,0-3 0,-5 4 4,2 2-4,-7-2 6,5 3-6,-2-1 3,2 1 1,1 0-3,2 0 2,-1-2 2,2 2-4,-1-3 0,0-2 3,1 1-1,-3-2 5,-3-1 0,0 3 5,-7-6-3,2 3 1,1 2-1,4-4 2,-1 4-5,0-2-2,-3 1-1,1-5-6,-2 5 0,-4-2 0,3 1 2,-1 2-3,0 1 0,1-1-5,-1 1 4,-1-3 2,2 3-4,0-3 5,2 0 1,1 0 0,-1-1-1,1 3 3,-4-2 3,4 1 0,-2-1-2,4-1 1,1 2 0,5-2-1,-6-2 4,4 2 5,-10-3 5,1 0 1,-2 0-1,2 1 0,-1 1 2,1 0-3,-1 0 2,-6 1-7,-1-3-2,1 1-7,-4-1-5,0 2-1,4-4-1,-3 2-2,-2 1 0,1 1 2,-3-1-2,-5 1 2,3 0-2,1-3 0,-1-1-1,1 1-1,0-1 1,-2 3-3,-1-4 3,-3 5-2,-1-3 1,-6 1 0,4-3 1,-6 4-1,-1 2 1,1 0-4,2-2 1,-3 3-1,2-1-3,3 4 0,-3-1 2,-2 5-2,-6-4 1,-5 1 6,-9-2-1,-7 1 8,-5-2-1,-8 1 11,-8 2 1,0-3 4,-8 1 1,-6 5 2,-3 0-5,0 0-3,-6 0 4,3 0-2,1-3-2,-4 1-3,8 1 0,6 0-5,4 1-3,10 0 1,7 0 6,-2-2-3,-3 2-2,-4-1-3,-4 1 5,-2-2 7,-4 2 1,-2 0 7,2-3 3,-3 1 0,3 2-3,2-4 3,5 2-3,2-2-3,1 2-3,-1 2-9,0-3-2,-8 1-8,-3 2 4,-5 0-2,-3-1 7,-3-1-4,0 2 5,2-1-1,5 1 0,5-1 1,5-1-1,-2 1 2,1 1-4,-1-4-1,-9 4-6,-1-3 2,-2 3-4,-4-3-2,-1 3-3,-1 0-16,0-3-46,0 3-73,0 0-123,3 0-220,-3-23-519,-4 23 0,-5-2 0,-14-1 0</inkml:trace>
  <inkml:trace contextRef="#ctx0" brushRef="#br0" timeOffset="119939.6473">18310 8179 2158,'0'0'58,"0"0"47,0 0 34,0 7 25,0 1 17,0 6 14,2 9 15,0 0 6,-1 6 4,-1-1-11,2 3-37,-2-5-39,0-2-31,0-4-25,0-6-15,0-5-9,0-5 13,0-3 15,0-1-1,0-1-3,0-6 0,0-7-3,-2-4 10,2-4 20,-3 1 11,1 0-3,1 3-25,-1 1-24,2 1-1,0-1-2,0-3-6,2 3-2,6 1-13,2 0-21,5 3-12,8 2-4,0-2 0,6 4-3,-3 0 0,-3 5 0,-4 0 0,-5 4 0,-6 4 2,-5 4 4,-1 5 0,-4 5 2,-2 2 3,-3 3 3,-1 0-2,-6-3 2,-1-2 3,0-3-1,-3-2-1,8-4 0,-4-1-2,7-4 2,4-1-3,0-2-4,3-1-3,3 0 2,-3 0-4,3-1-1,6 1 2,6 0-5,0 1-6,7 0-18,-2 4-18,-3 2-10,-1 1-4,-4 3-4,-6-1-2,1 5 1,-4-1-2,-3 3 2,-3-1 8,-4 1 16,-2-1 20,-6 3 14,-6-4 6,-5 1-3,-1-3-21,0-4-59,6-6-129,11-4-789,-3-3 0,7-10 0,6-1 0</inkml:trace>
  <inkml:trace contextRef="#ctx0" brushRef="#br0" timeOffset="120349.502">18655 8312 2328,'9'0'108,"5"0"8,4 0 4,6-2 2,-3-5 0,-2 1 0,-5-5-4,-1-1-9,-7-2-10,-2 2-95,-3 3-13,-2 1-4,-4-1 8,-6 2 16,-2 3 7,-2 0 8,-2 2 7,2 4 20,3 5 16,5 5 6,1 2-2,2 8-2,3 6-12,2-3-20,1 3-10,3-3-23,2-3-48,7-5-71,4 0-141,0-17-444,-1 7 0,0-7 0,1-4 0</inkml:trace>
  <inkml:trace contextRef="#ctx0" brushRef="#br0" timeOffset="121201.4381">18979 8072 946,'0'-3'188,"0"1"43,0 2 14,0-1 1,0 0-3,0 2 17,0 0 36,1 5 21,5 5 22,1 12-119,0 10-46,0 9-38,-1 7-13,-4 3 0,-2-3 3,0 2-17,0-3-36,0-12-26,0-4-17,0-12-13,0-6-27,0-9-32,0-5-17,0-10-17,-3-4-3,0-10-4,-3-3 2,-1-5 6,1 2-2,2 4 2,-3 7 29,5 3 33,1 5 14,-1 7 18,2-1 5,5 2 4,6-3-2,2 2 0,12-2-3,5-2-9,2 0-14,-1-1-51,-2-1-78,-4-2-79,-6 3-66,-1-5-26,-9 2 4,1-2 10,-4 0 24,-3 2 34,-3-2 30,0 2 76,0-2 129,0-1 130,0 1 122,0 2 43,0 2-1,0 6-21,0 1-17,0 0-19,0 6-1,0 6-15,3 8-42,-3 9-50,3 6-51,4 7-22,-4 2-1,0 3 10,2-4-9,-5-1-14,2-4-33,-2-7-49,0-9-42,0-5-73,4-10-230,-4-8-410,2 0 0,-1-9 0,-1-3 0</inkml:trace>
  <inkml:trace contextRef="#ctx0" brushRef="#br0" timeOffset="122489.2748">19219 8332 1114,'-1'-3'142,"-1"2"38,1-1 31,1-2 30,0 2 33,0 0 23,0-1 16,0 2 7,0-1 5,0 1-110,0 1-38,0-1-39,0 1-29,0 0-32,0 0-31,0 0-22,0 0-13,0 0-5,0 0 0,0 0 7,0 0 2,0 0 7,0 0 2,0 0 2,0 0 2,0 0 0,0 0-2,0 0-2,0 0-4,0 0-4,0 0 4,0 0-6,0 0-3,0 0-1,0 0-3,0 0-5,0 0 4,0 0 4,0 0-1,0 0 0,0 0-7,0 0 2,0 0-1,0 0-1,0 0 2,0 0 2,0 0-2,0 0-2,0 0 4,0 0 1,0 0 1,1 0 0,1 0 2,1 0 2,1-2-5,0 2 6,0 0-7,-3 0-2,2 0 0,0-1-1,10 0 4,1-2-3,6 1 4,7 2-2,-1-3 3,-1 2-4,-1 1 3,-7 0-1,-1 0-15,-3 0-9,3 0-25,-2 0-9,0 0-11,0-3 0,-2 3 1,-4-4 4,-4 3 6,-2-2 14,-1 0 23,-1 2 23,0-1 33,0 2 14,0-1 6,0 1 0,0 0-2,0-2-5,0 2 0,0 2-2,0 2-7,0 3-6,0 6-2,0 4-5,2 3 3,-1 1 13,5-4 16,2 0 20,4-6-2,2-3-4,0-5-7,0-3-4,2-7-9,0-2 2,-1-3-7,-2-5-14,2-1-17,-3 0-17,-3 0-5,-1 3-8,-2 6-3,-5 4-4,-1 2 4,3 3 2,4 8 5,0 5 6,0 6 8,1 9 11,3 6 14,2 5 21,-1 2 19,-6 1 25,5-2 38,-8-1 57,-2-6 58,-5-4-2,-10-7-7,-6-3-11,-8-6-15,-16-6-17,-2 1-16,-5-4-24,4-2-41,0 3-60,16-4-60,8 1-1,9 0 0,8 0 0,5-1 0,-3-1 0,1-1 0,1 1 0,-1 0 0,-2 0-14,4 0-115,-2 0-95,3-2-53,-2 2-90,2 0-119,0-1-227,0-39-483,0 31 0,-1 4 0,-2-7 0</inkml:trace>
  <inkml:trace contextRef="#ctx0" brushRef="#br0" timeOffset="125233.2675">17578 9059 1506,'0'0'115,"0"0"40,0 0 26,-4 0 10,4 0 4,0 0 3,0 0 14,0 0 17,4 0 16,2 0-67,10 0-37,9 0-37,12 0-23,10 0-9,7 0-2,1 0-3,5 0-9,5 0-1,5 0-6,9 0-5,8 0 0,14-3 1,7 3 3,10-5-1,2-3-1,4 1 0,7-2-1,-6 1-20,1 2-7,-5 0-1,-10 4-1,-13 0-2,-5-1-7,-6 3-1,0 0 3,-2 0-2,-8 0-3,1 0 4,-4 0-3,-4 0 0,-4 0-5,4 0 0,-9-1 2,4-2 1,-3 0-4,0-2 1,-1-2 0,2 0 0,1 0 0,2 1-2,0-2 2,5 2-3,10-2 3,6 1-3,8-1 1,10 2 3,7-4-3,0 3-4,0-1 1,1-1 3,-7-1 1,2 1-2,-3 1 3,3 0 3,3-1 3,7 2-7,4 0 5,6-6 0,3 1 2,5-3 5,0 1 7,-1-2 9,-7-1 1,-6 0 1,-1 0 2,-10-2 0,3 4 0,2 1 1,0 2 2,6-1-4,4-1-12,1 0-4,3 1-6,-3 3 1,-5 0-6,-6 0 3,-12 4 0,-11-4-2,-6 5 1,-4 0-2,-5 1 1,4-1-3,2 2 0,1-2-3,7 2 0,2 2 1,3-6 2,4 6 1,6-4-8,3 3 4,1-2 0,8 1 4,0 0-3,3-1-1,0-4 1,4 1 4,2 1-5,4-2 4,1 1 1,4-2-2,3 1 1,7 3-1,-2-1 1,4 3 1,-3-4 1,2 0-4,-9-2 2,-3-1-1,-6-1 3,-3 1 2,-7 0 0,-8-1 2,-1 0 0,2 2 3,1 3-1,-2-1-1,5 0-1,-4 1-1,-7-1-2,-4-1-1,-3 0 0,-1-1-2,1 1 0,-3 4-2,-1-1-1,-5 2 1,-4-2 1,-6 4 1,1-2 0,-5 0-1,-1 1 0,-3-1-3,0-2 3,-7 1 1,-8-4 7,-6 2 7,-4 0 8,-8-3 4,-6 4 0,-3-1 4,-4 3 10,-7-1 12,-8 2 13,-3 0 68,-4-1 31,-4 1-4,3 2-9,-3-1 0,0 1 3,1-1-10,-1 1-16,0 0-14,0 0-38,2 0-59,1 0-48,3 0-86,3 0-78,1 0-163,1-2-930,-2 2 0,-6-2 0,-9-4 0</inkml:trace>
  <inkml:trace contextRef="#ctx0" brushRef="#br0" timeOffset="126075.3156">18166 9612 1867,'3'-2'93,"-3"2"27,1 0 27,-1-3 22,0 0 27,-8 2 25,-3-2 30,-1 0 26,-9 1 23,-5 1-37,-1 1-9,-1 3-14,-1 3-20,-1 3-22,1 5-25,2 4-24,7 7-32,6 2-27,6 0-20,5 3-41,6-1-46,6 2-70,7 0-87,8-4-128,17-10-216,6-7-351,10-6 0,12-14 0,4-13 0</inkml:trace>
  <inkml:trace contextRef="#ctx0" brushRef="#br0" timeOffset="126428.6101">18378 9668 1723,'-9'-1'189,"-2"-1"42,-6 2 34,-6 2 32,-1 3 10,0 6 3,1 5 4,4 4-1,10 3-2,3 2-137,6-5-50,6 1-40,3-4-28,4-5-28,1-5-6,5-4 0,1-3-4,-2-3 2,1-9-6,-2-2-16,1-1-4,-7-3-13,-3 4-25,-5 4-16,1 6-4,-4 4-14,0 4-18,3 4-45,0 4-73,6 0-156,3-1-375,-2 8 0,8 0 0,1-5 0</inkml:trace>
  <inkml:trace contextRef="#ctx0" brushRef="#br0" timeOffset="126780.6714">18589 9675 1370,'1'-2'97,"-1"2"50,0 4 20,5 2 12,-1 5 3,2 5 5,2 5 10,4 0 16,-6-1 26,-2-5-28,-1-1 12,-3-4-22,0-4-8,0-5-2,-6-4 7,3-4 9,-4-7 0,-1-6-15,2-6-27,3-3-37,3 2-88,5 2-71,7 4-79,11 7-97,8 3-142,13-4-538,-7 9 0,-4 1 0,-9 3 0</inkml:trace>
  <inkml:trace contextRef="#ctx0" brushRef="#br0" timeOffset="127106.6999">18840 9663 2834,'-3'15'133,"-1"4"8,1 5 13,0 7 11,6-7 9,-2-4 13,6-3 12,3-7 8,2-3-1,10-6-124,-1-5-3,1-5-10,-3-8-22,-3-3-17,-8-5-17,-2-5-16,-9 1-13,-8 2-7,-4 4-1,-5 5-1,-2 8-7,-2 6-21,3 4-57,6 3-116,9-2-221,-1 4-305,4-3 0,3-1 0,6-1 0</inkml:trace>
  <inkml:trace contextRef="#ctx0" brushRef="#br0" timeOffset="127372.2061">19049 9390 2297,'-3'0'136,"3"1"50,0 7 40,3 7 15,3 8 4,0 12 6,3 11 2,-2 5-1,1 4-4,-6-2-86,1-4-66,-2-3-79,1-10-97,-4-8-189,4-15-583,1-5 0,5-5 0,-1-11 0</inkml:trace>
  <inkml:trace contextRef="#ctx0" brushRef="#br0" timeOffset="127558.4167">19222 9699 1589,'0'0'120,"0"8"14,3 1 3,-1 8 4,4 7-4,-2 4-21,2 0-54,0-4-122,1-12-415,-6 7 0,5-9 0,0-5 0</inkml:trace>
  <inkml:trace contextRef="#ctx0" brushRef="#br0" timeOffset="128042.2801">19438 9631 1973,'0'5'121,"0"3"11,0 6 2,0 5 2,0 3 1,1 0 0,-1 0 1,2-1-1,-2-4 27,1-8-55,-1-1-21,0-5-11,0-8 1,0-5 3,0-7 10,-1-7 17,1-7 21,-2 0 18,2 1-8,3 4-35,7 6-4,3 5-1,9 1-4,4 5-3,1 4-11,0 2-17,-9 3-20,-2 7-15,-6 6-15,-4 8-5,-5 4 2,1 4-1,-2 2-9,0 0-14,4-2-6,2-2-29,2-3-50,-4-8-36,5-7-114,6-7-223,-9-7-324,0-8 0,1-8 0,-2-4 0</inkml:trace>
  <inkml:trace contextRef="#ctx0" brushRef="#br0" timeOffset="128378.3818">19680 9610 2730,'1'0'104,"-1"0"35,0-2 41,6 2 19,0-1 5,6 1 5,5 0 4,3-3 3,-4-3 1,-1-3-79,-1-2-30,-10-3-38,-2 2-41,-2 2-17,-6-1 0,-11 0-4,0 5 3,-8 2 8,-2 2 18,1 4 5,5 10 12,8 6 0,5 6 4,5 6-3,3 3-19,3 1-34,5-1-88,8-2-103,7-3-215,2-7-491,1-5 0,-7-5 0,-3-9 0</inkml:trace>
  <inkml:trace contextRef="#ctx0" brushRef="#br0" timeOffset="141048.8009">8449 3463 1853,'0'0'52,"0"0"0,0 0 13,0 0 35,7 2 38,3-1 36,11 1 24,9-2 14,15 3 13,12-3-41,17-3 31,19-3 12,19-1-2,11-1-29,15-3-30,8 2-26,-4 2-21,-10 6-10,-9-2-14,-15 3-13,-14 0-25,-5-3-11,-6-2-7,-2 1-7,-4-2-9,-9-1-6,-10 1-3,-10 2-4,-14 0-3,-14 3-9,-12-1 2,-5 2 3,-3 0-3,-4 0-15,-4 2-74,-7 2-83,-3 1-144,-8-3-580,-2 7 0,7-4 0,-3-2 0</inkml:trace>
  <inkml:trace contextRef="#ctx0" brushRef="#br1" timeOffset="147023.0193">21482 7199 2631,'-1'-2'88,"-1"0"20,-3-1 18,2 0 17,1-4 17,1-3 15,-1 1 19,4-5 19,-1 1 13,4-3-53,3 2-11,9-6-12,7 2-11,6-2-13,5 3-9,1-3-14,1 2-17,-2 1-16,-2 2-14,-6 2-10,-7 5-16,0 2-7,-3 3-5,-1 3-7,2 5-4,-3 2-4,1 6-3,-5 4-4,-5 9 6,-3 0 6,-1 6 10,-9 5 11,-5 3 5,-4 1 2,-10 5 4,-4-4 3,-4-2 5,1-3 4,-4-3-4,3-5-2,0-3-6,3-5-11,2-3-5,8-3 0,9-5 35,3-4 81,6-5 4,3 1 6,0-5 1,3-1 4,5-5 4,-1 1 0,9-5 8,3 1 10,-1 4-51,3-1-87,3 1-8,5 0-8,-1 2 4,5-1-7,1 0-9,-6 2-5,-1 3-11,-6 0-11,1 2 16,-5 2 5,4 1 5,-1-1-5,3 2-4,-1 0 1,0 0-1,-5 0 6,-3-1-1,-5 0 1,-2 1 2,1-3-5,2 1-6,-2-2 9,3 0-6,0 0-2,-5 1 3,4 0-4,-4 1-4,-2-2 7,-1 1-10,-2-1 5,-1 0 4,0 0-6,0 1 0,0-1 6,2 0-4,-2 0 8,0 2 4,2-2-12,-2 0 8,1 0-1,-1 1-3,0-1 8,0 0 1,0 0-9,0 0 3,0 0-11,0 0 3,0 0-6,0 0-5,0 1-1,0-1 1,0 0-6,0 0-16,0 0-6,0 0-8,0 0-21,0 0-58,0 4-34,0-4-42,2 1-45,-2-1-87,0 3-101,0-3-169,0-14-439,0 11 0,0-1 0,-3 0 0</inkml:trace>
  <inkml:trace contextRef="#ctx0" brushRef="#br1" timeOffset="150809.8481">25273 7011 2412,'0'0'94,"0"0"8,0 0 12,2 0 16,-2-2 18,0 0 16,0-3 19,0-1 17,1 0 9,1 0-57,2-2-15,8-1-3,5 1-11,8-1-8,11 0-14,8-1-13,6 0-18,2 2-15,-2 2-10,-5 3-17,-12 1-6,-4 4 0,-12 1-4,-4 3-6,-7 1-3,-3 3-6,-3 3 3,-3 0 3,-6 1 7,-6 0 0,-7 4 4,-4 2-4,-3-2 0,2 4 2,6-1-3,4-6 3,7 1-3,3-4-6,3-1-7,1-2-1,3-2-3,0-3 0,2-1 1,-2-2 1,1-1 7,4 4 0,4-1 1,4-2 2,6 2 0,3-1 0,5 2 0,3 1 1,2 1-1,-2 4-4,-4 1-1,-4 3-5,-4 0 3,-3 1-4,-6 6 2,-2-3-2,-1 0 1,-3-1 3,-1 1 3,-2-2 5,0-3 4,0 2 20,-4-2 17,-2-1 26,-8 1 14,-7 1 12,-4-1 40,-7 1 71,-1 0 51,-5-4 28,2-2-8,5-4-17,0-1-19,4-2-25,6-1-15,6 0-12,0 0-38,8 0-73,-2-1-54,-2-2-33,-1 1 0,0-1 0,-1-1 0,2 2 0,1-1 0,4 2 0,-1 0 0,4 1 0,0-2 0,3 2 0,0 0 0,0 0 0,0-1 0,0 1 0,0 0 0,0 0 0,-3-2 0,-1 2 0,4 0 0,0 0 0,0 0 0,0 0 0,0 0 0,0 0 0,-4 0 0,1 0 0,0 0 0,-2 0 0,2 0 0,3 0 0,-2 0 0,2 0-6,0 0-29,2 0-33,-4 0-16,-1 2-11,2 2-97,-1 2-61,2 3-57,0-1-82,0 2-100,0-4-77,3-3-147,-1-3-279,-1 0 0,2-3 0,2 0 0</inkml:trace>
  <inkml:trace contextRef="#ctx0" brushRef="#br1" timeOffset="154451.485">29077 6716 1495,'2'0'118,"1"0"33,-1 0 19,-1 0 12,1 0 9,-2 0 7,0 0 7,0 0 8,1 0 3,-1 0-86,0 0-28,0 0-24,0 0-5,0 0 6,-4 0 5,-6 2 7,0 4 7,-5 1 12,-6 7 9,0 3 8,-2 2 4,-4 5 1,2 3-8,1 4-7,2 4-6,3 7-4,2-3-10,5 5-10,0 7-5,0-3-9,6-1-2,0 3-9,1-4-4,4-8-4,1-3-8,0-9-2,4-5-4,4-7-4,8-5-8,6-3 1,5-5 0,5-1-5,-1-2 3,-2-7-9,-4 1 0,-4-2-3,-7-2-4,-8 2-4,-3-2 2,0 2-1,-3-1-4,-3-4 6,-2-2-1,-1 4 4,-4-3 6,-7 2 11,2 3 11,-4 4 7,-2 1 9,-2 3 8,-3 3-4,2 0-3,5 0 7,4 0-3,7 0-16,2 0-5,3 0-15,3 0-8,0 0-7,-3 0-2,0 3 2,0 0-2,0-2 2,3 1-8,0-2 9,0 2 0,0-2 4,0 0 1,0-2 4,0 4-12,0-4-1,0 2 12,0 0-20,0 0 16,0 0-7,0 0 4,0 0 0,0 0-5,0 0-3,0 0 3,0 0 0,0 0-8,0 0 13,0 0-13,0 0 8,0 0-8,0 0-8,0 0 13,0 0-7,0 0 7,0 0 1,0 0-1,0 0-5,0 0 5,0 0-8,0 0-6,0 0 5,0 0-13,0 0 6,0 0-1,0 0 1,0 0 11,0 0-9,0 0 1,0 0 13,0 0-5,0 0 10,0 0 7,0 0-4,0 0-2,0 0-2,0 0-9,0 0 8,0 0 1,0 0-9,0 0 8,0 0-8,0 0-3,0 0 0,0 0 3,0 0-4,0 0 1,0 0 3,0 0 5,0 0-5,0 0 0,0 0 0,0 0-3,0 0 0,0 0-3,0 0-1,0 0-63,0 0-57,0 0-85,0 0-101,3 0-170,0-39-648,-3 35 0,3 1 0,-6 1 0</inkml:trace>
  <inkml:trace contextRef="#ctx0" brushRef="#br1" timeOffset="159201.3485">21696 8179 1834,'0'3'111,"3"-3"34,-3 4 25,0-3 18,0 1 18,0-2 23,0 1 32,0-1 24,0-1 24,0 1-69,0 0-26,0 0-30,0-2-22,3 0-12,0-4-8,6-1-16,6-3-27,8 1-19,1 0-21,6 1-9,3 1-3,-2 2-1,-1 3-6,-3 0-3,-3 2-12,-3 2-9,-5 0-2,-1 5-5,-6 2-4,-3 4 0,-6 2-4,4 2 2,-8 0 5,-2 3 0,-6-2 7,-6 2 3,-4 0-2,-1 1 1,-3-2-1,5-3-1,6-1 0,3-2-1,6-5-5,3-4-2,3 2-4,0-5 0,0 1-3,0-1 2,0 1 3,6-2-1,4 1 5,1-1-2,6 1-1,6 1 2,-4 1-3,1 2 2,-1 2-3,-4 1-4,-4 3 0,-4 2-2,-4 4-5,-3-1 3,0 4 6,-4 2 4,-5 0 19,-5-1 42,-6-1 73,-4-3 61,-6 0 49,0-1 0,-3-6 3,-5-2-3,-3-7-4,4 2-5,1-6-18,8 2-45,8 1-68,10 0-61,3 0-49,7 0 0,-3 0 0,-1 0 0,-2 0 0,6 0 0,-4 0 0,4 0 0,0 0 0,0 0 0,0 0 0,0 0 0,0 0 0,0 0 0,0-3 0,0 3 0,0 0 0,0 0 0,0 0 0,0 0 0,0 0 0,0 0 0,0 0 0,0 0 0,0 0 0,0 0 0,0 0 0,0 0 0,0 0 0,0 0 0,0 0 0,0 0 0,0 0 0,0 0 0,0 0 0,0 0 0,0 0 0,0-2 0,0 2 0,0-3 0,0 3 0,0 0 0,0 0 0,0 0 0,0 0 0,0 0-24,0 0-46,0 0-40,0 0-39,0 0-36,0 0-24,0 0-7,0 0-11,0 0-26,0 0-61,0 0-28,0 0-14,0 0-19,1-1-46,2-2-121,-3-24-337,3 20 0,-3-1 0,0-1 0</inkml:trace>
  <inkml:trace contextRef="#ctx0" brushRef="#br1" timeOffset="162012.6582">25582 7899 2004,'0'0'145,"0"0"15,0-2 6,0 0 4,0-2 11,0 1 10,0 0 4,0 0 2,0-1 0,0 4-125,0-3 0,0 6 0,0 4 6,0 5 8,0 2 1,0 10 6,-3 3 1,-3 2 2,0 0 0,-3 0 6,-1-3-17,0-3-11,7-2-8,-1-4-12,2-5-12,-1-2-17,3-5 2,-2 0 6,2-5 13,0 2 4,2-2-6,4 0-4,0 0-2,7-2 2,1-3 0,3 3 2,1-1-10,6 1-5,6-3-20,6 5-26,6-3-20,-1 2-50,-3-2-56,-7 3-65,-7-1-60,-13-1-65,-4 1-22,-5 0-59,-4-5-67,2 2-117,0 1 0,-1 1 0,1 0 0</inkml:trace>
  <inkml:trace contextRef="#ctx0" brushRef="#br1" timeOffset="162665.509">25872 7935 1287,'0'-1'149,"2"-2"51,-2-4 36,1 2 21,-2 2 6,1 1-1,0 2-3,0-3 8,0 6 11,0-3-101,0 5-6,0 7-29,0 3-15,0 11-12,0 5 1,0 6 2,0 1 12,0 2-2,0 0-8,0 1-13,0-7-27,0-1-12,-2-2-14,2-3-9,-1-4 1,-1-4 1,1 0-4,1-6-2,-2-3-4,2-4 0,0-2 0,0-2-7,0-1 0,0-1 8,0-1 2,0 0-2,0 0 2,0 0-4,0 0 3,0 0-2,0 0 1,0 0-4,0 0-7,0 0-8,0 0-9,0 0-3,0 0-2,0 0-3,0 0-3,0 0 6,-3 0-4,3 0 1,0 0-5,0 0-12,0 0-17,0 0-28,0 0-49,0 0-74,0 0-74,-3 0-157,0-15-555,-3 10 0,-4 0 0,-3 1 0</inkml:trace>
  <inkml:trace contextRef="#ctx0" brushRef="#br1" timeOffset="166145.6599">29049 7739 618,'3'-1'135,"0"-1"56,3-1 49,-3 2 43,1-2 28,-4 3 20,0 0 13,0 0 6,0 0 5,0 0-82,0 0-42,0 0-37,-4 0-39,-2 0-31,-6 0-14,-6 0-16,-8 0-8,0 0-2,-2 3-3,-1-2 0,2 2-12,5-1-17,4-1-11,10 0-12,4-1-14,2 2-2,-1 1-5,0-1-1,0 4-2,-2 2 1,1-2 2,-5 2 0,3 7-2,-2-2 4,-3 5-4,3 3 0,0-3 0,1 1 4,1 1-4,2-3 2,4-5 2,-2-2 6,4 1 2,-2-6 4,3 1 4,1 1-1,5 0 1,0 2-1,5-3 3,2-3-1,2 1-1,3-2-7,5-2-1,1-2-3,1 2-2,-2 2-3,1-1-2,-9 3-1,2-1 0,-6 4-6,0 2-1,-6 1 2,-2 0-2,1 2-2,-4 0 2,-3 3-2,0-1 2,2 2 1,-2-1 6,-2 0 15,-5 1 15,-2-1 22,-8 0 19,-5-1 39,-10 0 49,-3-1 44,-6-4 45,-5-1 27,1 0-5,0-7-13,-2-1-14,10 0-24,7 0-19,4 0-38,15 0-49,5 0-43,5 0-45,1 0-32,-2 0 0,2 0 0,-1 0 0,1 0 0,-3 0 0,6 0 0,-6 0 0,2 0 0,1 0 0,0 0 0,0 0 0,0 0 0,0 0 0,0 0 0,0 0 0,0 0 0,0 0 0,0 0 0,0 0 0,0 0 0,0 0 0,0 0 0,0 0 0,0 0 0,0 0 0,0 0 0,0 0 0,0 0 0,0 0 0,0 0 0,0 0 0,0 0 0,0 0-96,0 0-119,0 0-58,0 0-99,0 0-136,5-3-837,-3 3 0,-2-1 0,1-4 0</inkml:trace>
  <inkml:trace contextRef="#ctx0" brushRef="#br1" timeOffset="168473.0331">6874 6140 1643,'0'0'21,"0"0"4,0 0 14,0 2 25,0-2 16,0 0 6,0 3 5,0-3 21,4 0 6,4 0-8,5 2 6,10-2 5,5 2 1,9-2-10,4 0 2,11 0 8,5 0 4,11-4-14,14 1 6,7 0-3,8-3 2,5-2-3,-1 1-5,-5 0-12,-7-1-15,-15 1-7,-11 1-8,-18 0-7,-15 1-8,-12 1-2,-9 3 0,-8-1-6,-1 0-7,0 2-4,0 0-5,0 0-3,0 0-4,0 0-15,0 0-54,0 0-50,0 0-63,2 0-125,0-3-522,-2 6 0,3-1 0,3 1 0</inkml:trace>
  <inkml:trace contextRef="#ctx0" brushRef="#br1" timeOffset="170350.53">21570 9333 2069,'0'3'70,"0"-3"29,0 3 37,0 1 23,-4-3 28,4 2 33,0-3 18,0 0 16,0-3 14,0 3-56,4-5-9,2-2-23,9-6-33,11 1-18,10-2-24,10 2-29,3 0-17,3 4-18,-5 6-16,-7 4 1,-6 6-4,-12 1-11,-11 6-1,-5 4-4,-5 1-3,-4-1-3,-4 5-2,-9 0 5,-5 0 2,-9 1-1,0-1-1,5-7 4,5 0 0,8-6-2,9-5 0,0-1 1,3-2 0,0-2-2,0-1-2,0 0-5,0 3 7,3-3-3,3 0 2,7 0-3,3 4 0,3 0-1,5 2-1,-3 5 1,3 1 4,-4 1 4,-2 4-6,-1-1 3,-10 2-3,2-1 3,-9-1 3,3 0-2,-6 1 6,0-3 5,-6 1 15,0-1 13,-10-1 11,-8 1 16,-4-4 16,-8-1 15,-3-1 4,-5-3 8,3-2-9,6-2 8,8-1-16,14 0-6,3 0-7,12-1-9,1 1-17,-2 0-9,2 0-7,0 0 0,0 0 4,-1 0-17,1 0 0,0 0-8,0 0-5,0 0-3,0 0-3,0 0-2,0 0 0,0 0 5,0 0-5,0 0 0,0 0 1,0 0-5,0 0 10,0 0-9,0 0 3,0 0 5,0 0-3,0 0-13,0 0 2,0 0 3,0 0-1,0 0 4,0 0-16,0 0 1,0 0-21,0 0-28,0 0-10,0 0-32,0 0-35,0 0-40,0 0-73,0 1-98,3-1-128,-2-22-534,2 18 0,0-1 0,1-3 0</inkml:trace>
  <inkml:trace contextRef="#ctx0" brushRef="#br1" timeOffset="171629.1335">10384 6396 1182,'-9'0'122,"-4"0"31,4 0 34,-5 0 30,7 0 39,4 0 35,3 0 23,0 0 2,0-1 3,6-3-80,9-3-30,9-2-20,13-4-28,14-3-22,13 1-32,7-4-31,13 2-18,8-1 0,15-2 6,5-1 0,3-1-4,-8-1-8,-11 3-3,-19 1-6,-23 3-7,-20 7-5,-14 3-3,-13 3-4,-5 1-3,-2 2-3,0 0-5,0-3-1,0 3-2,0 0 4,0 0-1,0 0 1,-2 0-2,2 0 1,0 0-5,-1 0-4,1 0 3,0 0-2,0 0 2,0 0-6,0 0-2,0 0-17,0 0-22,0 0-17,0 0-49,0 3-53,4-3-135,4 0-614,2 5 0,1-2 0,8 0 0</inkml:trace>
  <inkml:trace contextRef="#ctx0" brushRef="#br1" timeOffset="173251.8807">26051 8738 1760,'0'0'102,"0"0"9,2 0 9,-1 0 3,-1 0 6,0-2 1,0 2 3,0-1 5,0 1 34,0 0-46,-4 3 4,-1 0 9,-7 7 14,-4 4 26,-5 4 14,-1 2 14,-3 5 6,-1 2 8,-1 4-26,5 1-34,2 2-11,1 4-19,6 3-17,5 2-29,2 4-18,4 6-13,2-4-7,0 1-8,3-4-1,0-6-2,4-6 4,2-9 9,2-6 2,7-9 3,4-7-2,1-2 0,9-2-4,-5-6-4,2-3-5,-5-1-5,-2-3-9,-8-1-11,-1-2-7,-7 3 0,0 3 7,-6-4 4,3 3 1,-9-2 4,2 1-2,-5-3 1,-5 4 13,-4 1 11,-2 2 11,-2 1 1,-2 2-12,4 3-4,-1 0 5,3 1-2,5 2-2,1 0 2,1 0-15,-1 0-2,-3 3-11,1-1-4,0 1 10,1 0 5,0 3-8,2-1 0,1 0 2,1 0 0,4 0-8,2-5 10,2 2-7,1 0 0,0-1 1,1-2-1,-1 1-19,0 1-51,0-2-74,0 1-77,0 0-122,0 0-242,-9-19-580,-12 17 0,-12-3 0,-14 1 0</inkml:trace>
  <inkml:trace contextRef="#ctx0" brushRef="#br1" timeOffset="174563.4633">1608 6904 1728,'0'0'15,"0"3"0,0-3 2,2 2 3,4 1 5,4-2 15,4-1 18,7 0 11,4 0 6,1 0-10,6 2 5,4-1 4,3 2 3,3 2 1,5-2 3,5 0-4,11-2-5,10-1 2,8 0 15,12-2 15,5-6 7,3 2 2,1-5-7,-2-1-2,-2 4-7,-2 4-98,0-6-689,-4 7 0,-12-1 0,-7-3 0</inkml:trace>
  <inkml:trace contextRef="#ctx0" brushRef="#br1" timeOffset="176657.7211">28906 8799 1619,'-1'0'123,"-1"0"29,0-2 31,1 2 22,-2-3 24,1 1 21,2 0 15,-3 2 17,3 0 19,0-3-78,0 2-20,0 1-22,6-4-29,11 0-21,6-4-22,8-1-18,8 1-16,-1 3-18,-5 0-19,-9 3-17,-4 4-11,-7 3-8,-4 1 1,-6 5 2,-1 4-7,-5 2 6,-8 4 3,-7 1 6,-6-1 3,-2 0 0,-1-2 4,8-2 0,7-3 0,4-6 2,7-1 2,1-4-8,0 0 4,3-2-4,7 4-2,5 0 4,14 1-1,7 2-1,3 0-2,-3 2-3,-3 1-4,-10 1 4,-8 5-3,-5-2 6,-5-1 9,-4 3 10,-4-2 15,-7-1 20,-4-2 18,-8-1 34,-13-5 29,-7-1 11,-11-1 22,-7-4-1,-3 2-2,1-4-6,7 2-17,12-3-21,16 2-9,9-1-31,12-1-27,6 3-31,0 0-62,0-2-86,0 2-66,0 0-93,0 0-82,0 2-119,27-4-702,-28 7 0,-2-3 0</inkml:trace>
  <inkml:trace contextRef="#ctx0" brushRef="#br1" timeOffset="206975.3267">21830 10761 364,'0'-1'73,"2"-2"25,-1 3 21,1-1 16,-1 1 7,2 0 5,-3 0 2,4 0 4,-4 0 6,4 0-48,-4 0-3,0 0 5,0 0 8,0 0-1,0 0 3,0 0 2,0 0 8,0 0 2,0 0 0,0 0-2,0 0-16,0 0-28,0 0-25,0 0-1,0 0 5,0 1-2,0 2-6,0 1-2,0 7 1,0-5 7,0 3 10,-4 1 14,0 0 12,-2-3-7,-1 0-6,1 1 1,-5 3-1,5-3 0,-1 2-1,-1 2-9,-1 1-4,2 0-11,-3-1-8,3 2-7,-3 0-4,0 0-3,1-2-1,-1 0 1,2 4-6,-1-1 0,3 4-2,-6-2-1,2 3 0,-4 1 1,1-1 0,0 1 2,0 1 7,-1 1 1,3 0 7,-2 1 3,3 4-2,-1 1-2,2 2-3,3-1 1,-3 5-1,2-1 0,2 3-3,1 1-5,1 4-2,1-2-3,2 3-4,0-1-2,3 0-2,0-1-4,0 0-5,0-2-4,2-2-1,2 2-3,-2 0-1,-1 0-1,2 1 0,3 3 2,-5 3 2,4-1-2,-2 2 1,4 1 2,-3-2-3,5 0 0,0 0-1,1-3 0,0 1 3,1-4-6,-3 1 5,3-1 2,-1-2-3,-2 4-1,2 1-3,-1 1 4,-2-1 4,3 2 4,-1 0-4,0 3 6,2-2-4,-4 2-3,5-2 11,-3 0 6,2 0 19,-5-2 3,1-1 5,2 3-1,2-2 8,-1 0 2,3 6 1,-2-1 15,2-2-8,-2 4-1,0-4-7,1-1-2,-1 0-6,0-3 1,3-1 3,1-4-3,-4 0-2,5-3-7,-2 3 23,1-5 1,-1 0 4,-1 1-4,4 0 0,-5-1 0,0 0-6,2-3-1,-3 2-1,0-3-6,2 0-24,0-2-9,-2-1-13,-3-2-1,1-4-2,-3-1-6,0 0-4,-3-2 2,-1-2-2,2-2 0,-4-4 0,0-2 0,0 0 0,-1-4 0,1-1 0,-3-1 0,1-1 0,-1 0 0,0 0 0,0 1 0,0-1 0,0 0 0,0 0 0,0 0 0,0 0 0,0 0 0,0 0 0,0 0 0,0 0 0,0 0-28,0 0-128,0 0-109,0 0-132,4-5-275,-1-7-662,-3-12 0,0-18 0,-7-21 0</inkml:trace>
  <inkml:trace contextRef="#ctx0" brushRef="#br1" timeOffset="208273.1487">22291 11080 1356,'0'0'107,"0"2"28,-2-2 27,2 1 35,0-1 18,0-3 19,3-1 14,6-1 10,2-5 9,8 0-64,4-2-29,4-2-10,3 0-22,3 0-25,0-1-10,3 2-13,0 1-13,-4-1-5,0 7-12,-7 1-6,-1 3-3,-4 9-15,-1 5-4,-6 6-10,-5 4-4,-5 11-2,-6 4 4,-10 3 6,-8 2 10,-3 1 5,-11-2 4,-1-2 2,2-3 0,-3-5 5,7-2 0,5-6 2,5-7-1,7-6-5,3-4 0,6-3 1,0-3 1,2 0-4,2 0 1,2 0-4,-2 0-6,0 0-5,4-2-5,2-1-1,2-1-7,5-3-9,4 0-2,2 1 1,-1-2-1,6 5 1,-1 0 4,2 3 1,4 0 2,-2 4-6,4 3 2,1 2-1,0-2-2,-1 4-6,-2-3 2,-4-3-5,0-4 1,-9 1-3,-2-1-1,-8-1-1,1 1-3,-7 1-5,3-2-6,-3 1-5,0-1-15,0 0-26,0 1-48,0 2-117,0-3-186,0-43-592,0 34 0,3 2 0,-3-5 0</inkml:trace>
  <inkml:trace contextRef="#ctx0" brushRef="#br1" timeOffset="209105.4017">22673 12080 1659,'0'-4'90,"0"0"29,0-2 27,0-1 23,1 2 13,2 1 18,4 0 12,4 1 14,6-1 9,7 2-63,6 2-20,3 0-27,4 0-27,-3 2-23,2 2-13,-10 3-17,-1 2-13,-10 5-11,-3 6-9,-8 1-5,-4 1 0,-10 3 3,-9 1 1,-7-2 2,-8 2 3,-4-1 3,5-1-2,7-5-1,10-6-2,7-5 16,7-2 24,4-1 14,5-3 5,4-1 6,7-1-3,1 0 0,10 0 1,-2 0 2,2 3 1,2 1-14,-1 5-30,-1 1-14,-2 2-11,-5 0-4,-8 4-2,-8 2 1,-3-3 5,-4 4 4,-5-2 14,-7-3 11,-6 3 12,-8-2 8,-5-1 11,-4-6 11,-2-1 9,-2-2 1,4-3-4,1-2-8,8 0-12,8 0-15,5 0-13,9 0-41,2 0-61,6 0-94,-6 2-98,6-1-227,2-1-504,1 0 0,6 0 0</inkml:trace>
  <inkml:trace contextRef="#ctx0" brushRef="#br1" timeOffset="209921.8517">22917 13021 1265,'-3'4'155,"3"0"51,-3 0 30,3-3 10,0 3 16,4-4 17,5 0 17,6-5 14,7 5 9,6-4-79,4 0-63,3 1-50,0 0-26,1 5-12,-6 3-9,-3 8-19,-10 3-15,-4 8-12,-8 5-4,-8 1-9,-10-1 0,-4 2 8,-6-3 2,0-3 5,1-5-5,6-5 4,7-4 9,6-6 13,-2 2 7,10-7 6,1 0 2,6 0-9,7 0-7,5 0-5,3 3 3,3 1-4,0 6-10,1 0-15,-5 7-9,-1 2-11,-6 5-5,-3 1 3,-6 1 2,-7-2 4,-1 2 10,-6-1 14,-7-2 18,-5-2 21,-4-1 42,-11-2 25,-6-2 21,-6-2 22,-2 0 35,-1-4 51,-2-2-10,5-4-15,5 1-20,6-3-19,9-2-44,10 1-25,7-1-18,3 0-62,-1-1-96,4 1-133,0-2-59,0-1-47,0-1-59,4-3-82,0 1-77,5-1-146,3-15-449,-3 8 0,11-5 0,-4-3 0</inkml:trace>
  <inkml:trace contextRef="#ctx0" brushRef="#br1" timeOffset="210993.4943">23954 10780 2326,'0'0'120,"0"0"39,0 0 25,0 0 30,0 0 29,0 0 19,0-2 11,0 2 10,0 0 1,4-3-80,11-4-36,9 0-41,12-3-24,10 1-31,-2 2-31,0 4-18,-11 3-11,-9 8-14,-10 3 3,-7 2-2,-7 9-2,-7 2 6,-7 1-3,-10 1 4,-4 3 0,-7-2 4,5-1-4,6 0 1,10-8 1,8-4-1,6-1 1,3-4 0,5-2 2,10-1-2,6 1 0,10-1-2,4 5 2,-2-2 2,-1 4-2,-8 2-1,-4 2-1,-14 0-1,-3 0-1,-9 3 5,-8-2 7,-7-1 7,-10 2 2,-6-2 3,-11-1 0,2-3 3,-4-3-3,7-2-14,3-2-51,10-2-108,15-4-209,7-35-612,5 35 0,5 3 0,4-2 0</inkml:trace>
  <inkml:trace contextRef="#ctx0" brushRef="#br1" timeOffset="211349.979">24172 11632 2002,'1'0'131,"1"0"30,-1 1 36,5 6 15,-6 5 16,0 9 5,3 8 5,-3 6 0,-3 3 6,6-1-122,-3-2 6,0-5-22,6-6-23,5-9-4,8-5-15,11-6-6,5-4-4,6-2 1,-1-3-15,-4 0-71,4 0-89,-6-4-179,-5-24-545,-8 24 0,-6 1 0,-8 0 0</inkml:trace>
  <inkml:trace contextRef="#ctx0" brushRef="#br1" timeOffset="211652.2245">24518 11708 2414,'0'-4'140,"0"1"5,0 0 2,0 1 7,0-1 19,0 6 14,1 3 19,2 10 10,0 8 8,3 5-112,-3 12-8,-1 7 7,1 5 2,-3 6-9,0-1-15,0-1-16,0-3-15,0-8-18,0-3-50,0-9-95,3-5-190,-3-58-585,4 44 0,2-8 0</inkml:trace>
  <inkml:trace contextRef="#ctx0" brushRef="#br1" timeOffset="212515.7652">24698 12825 2765,'0'-4'99,"2"-4"13,-2 3 8,0-2 5,-2 6 16,-5 1 52,-1 1 32,-7 2 24,-6 6 24,-4 5-63,-4 9-4,-1 6-5,-2 7 1,1 3 22,2 4 3,11 3-42,3 5-22,12 2-8,0 3-4,6 0-15,6 6-3,12-5-6,3-2-12,8-6-9,4-5-25,3-7 2,-3-11-8,2-9-13,-1-11-28,-2-4 1,-3-7-11,-5-7-2,-5-2 5,-7-6-18,-4-4-2,-5 0-3,-3 3-3,-2 3 5,-1 1 1,0 8 2,-4-5 2,-6 4 0,-3 2-4,-8 4-1,-6 0 14,-7 2 17,-4 2 23,-6 3 14,-4 2 12,4 1-7,4 2-1,5-2 0,11 1 1,9-5 2,6 0-7,3 1-25,6-2-22,2-1-22,-4 0-5,2 2 0,2-4 0,-2 2 0,0 0 0,0 0 0,0 0 0,0 0 0,0 0 0,0 0-45,0 0-105,0 0-84,0 0-59,0 0-93,0 0-91,5-1-169,0-26-546,1 15 0,9-8 0</inkml:trace>
  <inkml:trace contextRef="#ctx0" brushRef="#br1" timeOffset="213451.3272">25937 10405 996,'3'-10'159,"0"0"49,0-1 28,0 2 11,-2 4 7,-1 0 5,0 5 13,-3 0 19,-4 5 28,-2 1-63,-5 8-27,-1 5-28,-1 8-15,-4 3-4,3 4 1,0 9 1,2 3-11,1 5-10,6 5-23,2 1-27,2 0-32,4-3-18,0-1-12,0-7-7,4-5-6,-1-5-2,6-10-5,4-6-6,3-6-5,6-7-7,0-6-3,3-2 1,-1-6-3,0-3-1,0-1-3,-7-2-3,-4-1 2,-7 0-4,-2 1 1,-4 2-2,-7 1 2,-7 1-2,-5 0 2,-6 1 4,-7 0 0,2 3-1,3-2 0,6 6-1,4 0-1,4 2-18,5 4-43,5 1-73,0 5-109,6 1-259,-3 0-450,3 0 0,-3 0 0,3-1 0</inkml:trace>
  <inkml:trace contextRef="#ctx0" brushRef="#br1" timeOffset="214096.0088">25982 11609 1580,'0'-3'77,"0"-2"19,2-1 25,-2 0 16,0 0 6,-2 2 5,-3 2 10,-8 0 14,-1 2 12,-5 4-40,-1 3-7,-2 2-10,-1 5-20,-1 4-10,1 5-1,5 2 3,-1 1-4,8 3-15,4 0-4,4-3-1,1 1-4,8-5-1,3-1 1,2-4 3,5-4 1,5-4-5,-1-6-3,1 1-1,-3 0-7,-3-1-15,-4 2-13,-2 1-6,-6 3-2,-2 1-11,-1 4-3,-9 2 5,-9 0 8,-4 3 6,-10-3 6,-4-3 8,-3 2 4,-2-7 1,5-2-2,-2-3 3,2-3-13,6-3-40,11 1-86,6-1-91,7 3-164,12-35-544,4 32 0,3 2 0,8-3 0</inkml:trace>
  <inkml:trace contextRef="#ctx0" brushRef="#br1" timeOffset="214691.4268">25789 12435 1923,'0'6'131,"0"0"53,6 0 20,3-4 13,9 3 24,4-10 21,6 0 10,7 1 5,4 1 1,-3 3-75,2 0-55,-5 4-53,-5 9-19,-8 5-10,-13 9-23,-5 7-18,-13 0-13,-13 1-4,-6 2 3,-6 1 2,-9 1-2,9 1-2,1-1 0,13-7 0,11-3 0,8-4 9,6-5 8,9-2 0,9-1 3,6 0 4,9-1 9,9 1 2,-1 5 0,4 2-2,-4 5-1,-5 1-10,-9 1-2,-7 0-2,-14-2 1,-6-2 10,-9-3 12,-8-5 13,-11-1 4,-7-2 3,-16-3 0,-6-2-2,-9-5-4,-5-2-38,0-4-71,0 0-86,11-10-69,9-1-77,18-6-104,16-8-156,11-1-291,6-10 0,13-3 0,6-9 0</inkml:trace>
  <inkml:trace contextRef="#ctx0" brushRef="#br1" timeOffset="215626.0521">26260 10036 1244,'0'0'20,"0"2"15,0 3 5,0 7 5,4 2 15,2 6 33,7 6 34,5 6 22,12 3 26,8 8 23,7 6-4,6 10-4,6 9 8,5 14 2,1 10-9,0 14-29,-1 9-32,-6 8-22,-8 9-27,-6 3-17,-12 4 13,-12 1 22,-9 3 7,-6 0 9,-6 0 14,-6-2 11,0-3 9,-6-1 5,-6-4 6,-5-2-6,-7-1-21,-6-2-25,-4-2-22,-10-5-13,3-9-19,-2-1-4,-4-8 3,5-9 7,1-8 4,5-10 4,4-10 35,7-12 32,5-10 28,10-7 15,5-9 3,5-10-13,3-6-6,5-3-3,-1-5-20,1-3-10,2 2-36,-1-3-38,0 0-22,-1 0-20,2 0-22,-2 0-115,1 1-76,0-1-136,10 3-327,-10-1-560,-3-7 0,-38-8 0</inkml:trace>
  <inkml:trace contextRef="#ctx0" brushRef="#br1" timeOffset="230773.9073">19631 11197 1137,'0'0'95,"0"0"32,2 0 18,-2 0 11,0 0 7,0 0 22,2 3 14,-2 1 14,0 3 21,0 4-42,0 5-7,0 3-19,0 5-4,-2 4-4,-1 4-4,-3 0-21,2 5-7,-2-3-6,3-4-8,-1-3-19,1-6-14,3-5 15,0-7 30,0-7 0,0 0-2,0-6 1,0-5-5,3-7-5,1-12-12,2-8-8,5-12-4,2-2-30,3 0-44,-1 5-6,-4 11-2,-1 10-9,-1 10 5,-6 7-3,7 4 2,1 5 4,3 3-4,4 6 0,0 6 0,5 8-2,-1 4 2,-1 9 7,-6 2-8,0-1-1,-9 0-1,0-3 0,-2-6-1,-1-4 0,-3-3-14,0-6-40,0-8-57,3 1-83,-3-8-152,0-6-157,-6-18-357,-5 10 0,-7-9 0,-8 5 2920,-2-14-2533,-1 16 56,6-12 41,2 6 40,8-3 74,2 15 79,8 5 101,0 1 175,3 1 177,0 1 24,0 0-41,3 0-53,7-3-55,9 3-66,8 0-110,11-3-109,27-2-720,-14 4 0</inkml:trace>
  <inkml:trace contextRef="#ctx0" brushRef="#br1" timeOffset="231355.4167">20140 11304 2187,'0'0'103,"0"2"22,0 3 14,5 8 4,-1 6 1,4 9 1,1 4 4,1 7 0,-1-3 1,-3 3-67,1-7-34,-6-2-17,3-8 1,-4-5 40,3-8 8,-6-4 0,3-5 1,3-6-3,-3-8 0,0-12-3,0-2 3,0-11-2,0-4-11,0 6-42,0 5-6,0 5 7,0 7-5,3 7 4,5 2-1,4 3 6,5 4-7,2 1-3,-2 3-4,2 0-4,-4 4-1,2 3-9,-3 5 6,-1 8-7,-6 6 3,1 3-4,-5 0 3,-3 3-2,0-3 4,0-3 0,3-1-4,-3-5-29,4-3-64,-1-2-110,2-12-228,0 3-350,-1-5 0,5-2 0,2-11 0</inkml:trace>
  <inkml:trace contextRef="#ctx0" brushRef="#br1" timeOffset="231864.1147">20567 11325 2291,'0'-1'79,"0"1"7,0-3 22,0 10 11,0 4 4,2 9 1,2 8-1,3 4 3,-1 5 5,-2-3-85,-1-2 6,1-5 15,-4-4-4,0-9 27,0-2 38,0-6 5,0-5 12,0-5-2,0-8 0,0-11 2,0-8 4,0-13-19,4-5-17,2 3-34,1 3-33,7 11-4,1 15-7,1 9 10,6 7-1,-1 10-4,-2 5-2,2 4-4,0 6 0,-1 5-6,0-1-5,-6 3-4,-1-1-1,-6 1-12,-3-2-2,-4-1-12,0 0-25,-4-1-51,4-4-86,0 2-197,-3-7-579,2-5 0,-1-3 0</inkml:trace>
  <inkml:trace contextRef="#ctx0" brushRef="#br1" timeOffset="232721.8009">19860 12147 1324,'0'0'208,"0"0"32,0-1 16,0-2 3,0 3 7,0-2 14,0 7 13,0 4 11,0 9 10,4 10-155,1 4-46,1 6-29,0 1-17,4-3-2,-2-2-6,-3-7-12,-2-5 1,-2-8 9,-1-8-5,0-5-7,0-2-1,0-7 2,-1-11-3,-2-6 1,0-8 1,1-9-5,0-1-9,9 0-18,4 4-6,1 10 4,7 5-2,5 9-4,2 12 3,1-2-10,-4 10-14,-2 3-8,-7 6-8,-3 3-5,-8 3 3,-1 2-3,-7 4 1,-8-2 2,-6 4 2,-8 1 7,0-1 10,3-2 11,8-8 2,5-1 2,11-8 8,0-6 5,0-1 2,7-2 2,6 0 4,8 0 3,4-2 3,5 2 0,0 2 0,-1-1 1,-2 7-8,-4 1-8,-5 6 1,-6 1-5,-6 3-4,-3 2-1,-7-2 3,-7 3-2,-5-2 2,-3 1-7,-6-6-18,-2-4-34,3-5-51,0-4-90,11-10-198,7-4-423,3-6 0,14-6 0,14-3 0</inkml:trace>
  <inkml:trace contextRef="#ctx0" brushRef="#br1" timeOffset="233114.9731">20355 12395 1973,'3'2'115,"3"3"25,4-3 19,4 1 8,2-3 4,2-1 1,0-3-1,-2-3 2,0-3 0,-5-1-87,-2-2-33,-9 0-25,0 0-19,-6 3-6,-4 0-3,-5 7 7,-2 2 17,-2 5 14,1 7 10,-1 6 4,6 8 6,-1 7 4,6 6 2,5-1-1,6 6-2,11-6-14,10-5-25,10-5-30,5-7-44,0-3-47,4-12-112,1-6-157,-9-3-312,-2-10 0,-7-6 0,-5-6 0</inkml:trace>
  <inkml:trace contextRef="#ctx0" brushRef="#br1" timeOffset="233909.8299">20725 12255 2202,'0'-2'111,"0"2"58,0 7 19,4 5 12,0 12 5,5 11 6,3 12-1,0 4 2,-3 7 0,2 0-59,-4-1-51,-1-5-57,-2-6-19,-3-9-6,1-11-2,-2-8-6,-2-10 1,4-11 2,-2-11-1,0-12 1,0-9-3,4-8-1,2-3-1,8 4-4,6 5-7,4 7 4,3 9 0,-1 6-3,2 6 1,-8 2-1,-3 1 3,-3 4 5,-8-4-1,-5 2-3,-1-7-1,0 0-9,0-3-5,0-4-1,0-7-1,0-4 2,-1-5-2,-2-5 8,-2 5 27,2 3 22,0 11 1,1 7 22,2 9 24,3 9 24,4 10 9,6 13 13,4 11 8,2 11-16,-2 7-22,-1 1-19,-7-2 0,-3-3-16,-2-3-17,-3-7-18,-1-9-9,0-11 6,0-7-2,0-11 3,2-7-2,3-11-3,4-9 2,4-5 2,8 1 0,2 0 0,1 7 0,-2 12-10,-3 7-4,1 7 5,-7 12-9,4 8 4,-4 9-5,4 3-5,-5 5-13,0 0-12,-3-2-13,-4-6-53,-7-4-50,-7-8-98,-3-5-150,45-13-689,-55 3 0,-4-6 0,-7-3 0</inkml:trace>
  <inkml:trace contextRef="#ctx0" brushRef="#br1" timeOffset="234945.1868">20203 13621 754,'0'-1'92,"3"-1"37,-3 1 35,3 0 24,-3-1 14,0 2 9,0 0 7,0-2 8,0 2 10,3 0-58,-3 0-13,0 0-23,0 0-19,0 0-19,0-3-8,-3 3-7,-3-6-2,-1 5 1,-5-4 4,0 1 7,-2 1 2,1 3 3,-4 0-2,2 0 6,-4 0 4,-2 5 10,1 2-2,0 3-4,1 7-12,1 2-2,0 3-4,2 7-10,0 5-10,4 0-7,6 4-7,3 2-11,5-5-5,6 2-4,6-6-1,6-7-13,7-4-11,7-6-19,6-4-33,-1-8-53,1 1-66,-4-6-78,-6 1-125,4-6-555,-17 4 0,-7-3 0,-7-1 0</inkml:trace>
  <inkml:trace contextRef="#ctx0" brushRef="#br1" timeOffset="236405.9927">20486 13779 1416,'-3'0'170,"3"0"28,-6 0 32,-4 0 28,-4-3 20,-1 3 14,-1 0 9,-1 3 7,3 1 9,4 4-126,3 4-28,2 7-21,3 3-25,2 0-26,-1 4-18,1 1-14,1-3-7,1-2-8,3-4-3,2-7-6,10-7-7,0-2-7,3-7-9,1-6 1,0-1-10,-3-3-3,-3-5-12,-7-3-6,-3 4-8,-4 3-6,-1 0-26,-1 4-11,1 9 4,3 0-4,-3 7 8,3 5 4,-2 1 11,4 5 4,3 2 4,5 2 1,0-2 21,5-5 14,3-6 1,3-2-1,2-2-1,1-8-1,0-2-5,-3-9-4,-6-1-7,-7-8-1,-7-3 5,-4 3-3,0 4-3,0 5 2,0 7 3,0 5 6,0 8 8,0 2 11,0 2 10,0 5 6,3 2 4,-3 6-4,3-1 5,2 2-1,-1-4-1,-2 0 11,-1-6 25,-1-4 6,2-3 6,-5-3 0,1-4-3,-2-6 12,-4-5-7,-1-7 1,0-8-4,2-4-17,5-1-29,4 5-12,8 6-5,8 5-4,10 3-3,6 7-8,5 2 0,-3 3 0,-7 5 1,-8 2 2,-8 2 1,-6 3 0,-4 2-1,-2 3-2,-1 1 1,0 1 3,0 1 1,0 2 1,3 1 1,-3 0 2,4 0-3,1-3 4,1-4 1,2-5 10,-1-4 2,7-4 0,-4-7 1,4-7-1,-5-4-1,-2-10-2,-4-1 2,-3-5-4,-4 1-2,-8 2-9,-3 5-4,-4 8-2,-3 4 0,1 3-14,3 8-37,4 1-52,4 2-46,2 0-113,23-4-664,-12 1 0,-3-9 0,7-8 0</inkml:trace>
  <inkml:trace contextRef="#ctx0" brushRef="#br1" timeOffset="238075.2925">22204 10274 1650,'0'-3'135,"2"3"4,0 0 23,-1-1 15,-2 2 5,2 2 15,5 8 12,0 3 16,2 6 8,-2 4-118,1 0-6,-2 1 0,-2 1-25,0-1-13,-3-4-5,2-1-14,-2-6-9,0-5 5,0-2 2,0-6-5,0-6 4,0-3-1,0-10 1,-3-5 0,-4-11 2,1-4-1,-4 0 3,6 3-17,0 4-2,4 8 2,2 3-6,7 8 0,3 1 1,2 6 1,4 3 0,1 2 1,-2 0-7,-3 0-3,-3 4-10,1 2-4,-3 4 2,-6 7-3,-1 2 0,-2 2-2,-10 4 2,-3-1-1,3-2 0,-5 1 2,6-5 0,1-6 1,5-2-2,3-4 8,0-5 6,0-1-2,4 0 0,3 0 1,0 0-1,4 0 1,2 0-4,-1 0 0,2 0-1,-4 0-10,0 5-6,-3 1 0,-3 4 0,-2 3-2,-2-1 2,-3 2 0,-4 0 6,1 0-2,-4-3 3,-6-1 2,-1-1 1,2-2-1,-1-4-5,1-2-43,3-5-73,5-3-92,4-5-170,-1-29-510,8 22 0,6-3 0</inkml:trace>
  <inkml:trace contextRef="#ctx0" brushRef="#br1" timeOffset="238658.1246">22519 10380 2041,'0'0'125,"3"0"23,0 4 10,0 3 6,-3 5 0,4 5 3,-3 3 0,-1 1 0,2 1 1,-1-4-77,1-3-43,-2-4 5,2-5 7,-2-3-1,0-5 4,0-5 2,0-6 4,0-6 3,0-7 9,0-3 9,0-2 8,0 7-21,0 5-17,5 4-2,2 7-5,4 3-1,7 4-5,4-2-3,-2 0-12,3-2-9,-7 2-18,-7-3-9,-3-1 1,-4 0-9,-2 1 2,0-2-5,-3 0 2,-2 3-5,-1 3 6,-1-1 2,-2 6 8,1 3 6,2 6 7,5 6 9,-4 7 1,5 5 1,0 0-2,5 1 5,-2-3-2,1-4-7,4-4 0,3-3-6,-3-6-29,3-4-95,5-4-155,-2-10-622,-1 4 0,-4-1 0,1-3 0</inkml:trace>
  <inkml:trace contextRef="#ctx0" brushRef="#br1" timeOffset="240477.7862">23711 10007 1269,'0'0'114,"0"0"30,-1 0 25,-4 0 23,1-1 21,-7 1 16,1 0 11,-3 0 13,3 5 14,-2-1-67,0 9-29,2 2-25,2 5-21,5 3-19,1 1-22,4-2-15,2 2-22,6-2-55,3-4-48,2-4-76,1-7-59,4-5-56,3 1-63,5-9-96,-1-3-131,7 2 0,0-3 0,-4-9 0</inkml:trace>
  <inkml:trace contextRef="#ctx0" brushRef="#br1" timeOffset="240819.6275">23908 10061 2019,'-10'0'130,"-1"4"22,-4 3 5,0 3 3,7 0 2,3 5 2,0-1 2,5 0 4,0-5 10,2 0-95,-1-3-18,5-4-14,0 1-2,3-3-1,5-5-2,-1 0-2,0-5-7,-3 1-16,-3-5-21,0 2-19,-3 1-20,-4 3-9,3 7-3,1 1-1,-4 9 0,3 3-11,0-1-17,3 6-28,-2-3-38,0 0-68,9-7-128,-2-2-206,-3-1 0,5-1 0,-1-4 0</inkml:trace>
  <inkml:trace contextRef="#ctx0" brushRef="#br1" timeOffset="241165.8601">24065 10032 1793,'-10'3'112,"0"5"5,1 2 6,-3 0 9,9 2 11,3 2 4,-1-2 2,2-2 0,2 0 5,5-1-106,-2-3-5,1 2-6,4-5-2,1 2-9,-3-1-11,-3 4-3,0-2 0,-5 2 0,-1 4-3,-4-2 5,-2 0-4,0 2 0,-5-3-10,-1-4-22,3-2-80,6-3-146,0-15-338,3 7 0,0-5 0</inkml:trace>
  <inkml:trace contextRef="#ctx0" brushRef="#br1" timeOffset="241407.8645">24152 10104 1593,'1'3'105,"4"0"28,3 0 21,1 2 15,-2-5 8,5 0 3,-6 2 2,-1-2-2,1-2-9,-5 2-83,-1 0-38,-1-3-26,-5 1-26,0 0-26,-2 1-34,-1 1-40,6 5-80,6-2-384,-4 4 0,2 9 0</inkml:trace>
  <inkml:trace contextRef="#ctx0" brushRef="#br1" timeOffset="242255.6598">25100 9990 2754,'0'0'79,"0"-4"-4,0 1 4,0 3 5,3 0 6,2 7 0,2 9 3,1 4 1,4 4-1,-8 5-70,3 1-7,-6-7 5,-1 1-6,0-7-1,0-6 15,0-2 15,0-9-2,4 2-2,-4-7 2,0-4 1,3-8-2,-3-8-3,2-7 5,4-6-3,0-5-22,3 0-12,7 3-4,0 9 2,0 11-2,2 7 1,-3 10 0,-6 3 4,3 6-4,-3 5 0,1 3-1,-7 1-4,1-1 2,-3 4 0,-1 0 0,-7-3 0,-4 2 1,-4 3-3,-6-4 2,-1-3-1,5-1 2,5-5 3,9-2 4,2-3 3,2 0 0,2-2 1,0 1 2,6 1-2,3 0 1,6 1 0,3-3 1,3 4-6,2 2-2,-2 2-11,-3 3-9,-1 3-8,-8 1 1,-7-1 1,-5 6-2,-10-6 4,-4 1-2,-8 0 3,-2-1-2,-4-5 10,9-1 2,4-8-35,6 0-96,6-7-171,3-46-394,6 33 0,11-7 0</inkml:trace>
  <inkml:trace contextRef="#ctx0" brushRef="#br1" timeOffset="242451.1879">25538 9986 1866,'0'1'37,"0"6"6,0 0 4,0 7 1,0 2 0,0 3-23,0 0-53,7-2-90,-4-7-275,0 3 0,7-2 0,2-7 0</inkml:trace>
  <inkml:trace contextRef="#ctx0" brushRef="#br1" timeOffset="242777.9042">25717 9931 1796,'-6'5'59,"-3"3"3,0 6 7,3 0 1,6 0 5,0-1 3,2 2 4,2-6-1,3 3 2,1-1-51,1 0-9,0 4-7,0-3-9,-3 2-2,-3-2-2,-1 2-4,-4-2-1,-2 1 0,-5-3-21,-2-1-58,-4-4-99,7-2-270,-5-1 0,5-2 0,7-2 0</inkml:trace>
  <inkml:trace contextRef="#ctx0" brushRef="#br1" timeOffset="243038.3548">25855 9942 1756,'-10'9'122,"0"3"12,-4 5 8,-3 2 2,8 1 9,3 1 17,2-6 7,4-1 6,7-2 4,-4-4-93,3-4-30,2-2-21,0-2-38,0-2-75,2-1-129,-4-10-422,2 5 0,0-4 0</inkml:trace>
  <inkml:trace contextRef="#ctx0" brushRef="#br1" timeOffset="243298.6648">25914 9961 1912,'0'2'88,"0"0"22,0 5 12,2 1 7,-2 6 0,1 3 2,4 3 2,-1-1-12,1 3-5,4-8-83,-5 1-18,1-9-30,-1-3-63,1-3-117,4-9-355,-2 3 0,-1-3 0,-2-5 0</inkml:trace>
  <inkml:trace contextRef="#ctx0" brushRef="#br1" timeOffset="277839.9571">26912 9818 2187,'-6'0'39,"-1"-1"5,3 1 11,-2 0 29,5 0 23,1 0 17,4 0 13,9 2 7,9-1 9,7 4-27,4 0-6,1-2-5,-3 1-12,-9 6-30,-8-1-20,-6 1-18,-6 9-10,-2 2-5,-9 4-5,-3 4-6,-9 5-4,-6-2 2,-3 0-26,-2 3-105,13-7-216,-7 3-319,5-7 0,10-4 0,-2-11 0</inkml:trace>
  <inkml:trace contextRef="#ctx0" brushRef="#br1" timeOffset="278531.2553">26612 9949 675,'-3'0'179,"-4"0"51,4 0 17,-1 0 6,5 0 9,-1 2 12,2-2 8,-2 3 6,3 0 5,5 5-98,5-2-43,9 3-40,11 1-12,9-1-7,16 1-10,6-5-9,8-4-19,-4 1-31,-5-2-54,-16-3-79,-11-2-97,-18-5-108,-9-9-328,-7 11 0,-6 1 0,0-1 0</inkml:trace>
  <inkml:trace contextRef="#ctx0" brushRef="#br1" timeOffset="279009.9775">27001 9801 1623,'-3'-2'104,"0"2"7,-2-1 23,1 2 23,2 3 20,2 4 11,2 3 8,5 7 4,5 3 4,8 4-86,2-3-16,2 2-4,-1-3-22,-11-3-20,-4-2-16,-7 0-5,-4 0-4,-9-2-2,-3 3-1,-3-4 1,-8 5 2,-4-1 2,-1 0-1,1 0 1,-1 0-5,4 0-6,6-2-3,6-3-1,5-2-5,4-3-5,1-4-13,2 0-26,3-2-62,0-1-110,0-3-145,2-1-310,-2 1 0,0-4 0,0 0 0</inkml:trace>
  <inkml:trace contextRef="#ctx0" brushRef="#br1" timeOffset="280718.2883">27383 9956 2092,'0'0'71,"0"0"13,0 0 13,0 0 15,0-2 18,0 2 14,0 0 8,0 0 8,0 0 40,0 3-36,0 8 7,0 7-5,0 11-5,0 11-14,0 6-13,3 0-13,-3 2-8,3-8-4,-3-7-39,3-9 25,-3-8 10,3-10-4,-3-4-6,0-9-2,0-8-4,0-5 1,0-10-5,0-7-2,0-4-2,4-4-45,-4 5-29,5 5-2,-2 6-1,5 6-2,-1 7 0,2 6-3,3-1-1,3 5 1,-1 3 0,4 1-6,-5 4 2,4 6-3,-5 8 1,-3 2-3,0 7 2,-5 5-1,-2-3 3,-1-1 0,-2-3 3,2-3 2,-1-7 1,0-3 5,0-6-2,0-2 7,2-6-1,7-9-2,0-8-2,9-10 4,3-1-4,-1-1-2,1 8-2,-5 8-7,0 10-2,-7 6-1,1 9-3,-4 5 2,-1 6 4,-2 1-3,-3 6 0,1 3 3,2-2-32,-1-1-58,7 1-77,-2-5-120,14-9-682,-3-2 0,5-7 0,7-4 0</inkml:trace>
  <inkml:trace contextRef="#ctx0" brushRef="#br1" timeOffset="281133.638">28042 10007 1971,'-12'-1'105,"-5"-1"30,-5 2 14,-5 0 21,3 7 12,1 8 8,5 2 2,9 5 3,3 5 3,6 1-73,3-4-29,3-4-29,2-3-10,5-8-19,2-6-12,5-1-8,-3-4-1,3-9-6,-2-4-15,-4-5-13,-5-6-5,1-2 4,-3 4-4,-6 4-11,1 11 1,-2 2 2,1 10 0,1 7 2,1 5 11,3 6 14,4 3-1,1 2-13,1-1-58,7-1-45,2-10-106,-1-6-422,-5-4 0,-3-4 0,-3-7 0</inkml:trace>
  <inkml:trace contextRef="#ctx0" brushRef="#br1" timeOffset="281403.5701">28199 9758 1512,'0'-3'121,"0"0"48,0 1 22,1 4 22,1 6 9,2 13 11,2 9 2,2 15 3,-1 7-2,-1 9-101,-1 3-18,-2-2-47,0-8-22,1-10-24,-4-9-20,2-10-42,-4-10-100,20-9-580,-14-6 0,0-6 0,-4-11 0</inkml:trace>
  <inkml:trace contextRef="#ctx0" brushRef="#br1" timeOffset="282131.6258">28145 10057 1033,'-7'-2'80,"-2"2"20,-1-2 28,2-1 55,5 3 27,3 0 9,5 0 6,6-3 6,8-1 7,11-1-52,9 0-12,3 1-15,-1 3-28,-9 1-55,-7 0-28,-13 0-9,-4 0-5,-7 0-6,1 0-5,-2 0-10,0 0-3,0 0 0,1 0 0,-1 0-1,2 0 3,-1 0 0,1 0 2,-1 0-3,2 0-1,0 0-3,3 0-2,0-2-3,-1 0 0,-1 1 2,-1-3-3,0 2 1,-3 0-1,2 1 2,-2 1 2,0-3 0,0 3-2,3 0 2,-3 0 3,3 3 0,-3 6 2,3 4-1,3 6 1,-2 10 0,-1 2 2,-1-2 0,-1-2 8,1-2 0,-2-7 8,0-4 41,1-6 13,-1-3 2,0-4-1,0-4 0,0-9-4,0-3 2,0-4-5,0-10-5,-3-3-13,0 1-37,0 2-12,-1 2-4,1 3-1,0 4 1,3 2 0,0 3-2,0 3 0,0 4 2,3 0 7,7 4-8,7 2-9,17 0-38,7 1-77,10 1-148,-1-19-582,-8 15 0,-9 1 0,-16-2 0</inkml:trace>
  <inkml:trace contextRef="#ctx0" brushRef="#br1" timeOffset="282335.103">28713 9948 1975,'0'5'97,"0"7"11,0 5 10,-3 5 1,6 6 3,-3 3 1,0 2-1,0-1-14,0-1-34,5-5-172,10-11-475,-9-2 0,-2-7 0,9-6 0</inkml:trace>
  <inkml:trace contextRef="#ctx0" brushRef="#br1" timeOffset="282554.5779">28832 9953 2025,'-1'-4'94,"-1"1"35,2 1 18,0 1 17,-2 6 6,6 7 4,3 3 1,4 4 0,7 1 1,7 4-80,5-5-20,5 1-80,-2-7-136,5-4-551,-17-2 0,-9-4 0,-5-6 0</inkml:trace>
  <inkml:trace contextRef="#ctx0" brushRef="#br1" timeOffset="282750.057">29058 9932 2231,'-6'10'152,"-3"8"7,-8 8 2,-7 9 4,0 5 0,-8 3-5,2 0-39,3 0-133,9-14-648,8 1 0,7-9 0,3-13 0</inkml:trace>
  <inkml:trace contextRef="#ctx0" brushRef="#br1" timeOffset="283399.8902">29806 9827 1703,'-3'0'104,"-8"0"35,-1 0 28,-7 0 14,-4-2 6,-1 2 3,3 3 2,3 4 1,3 2 1,7 7-78,4 6-23,2 1-36,2-4-27,2 0-12,2-4-4,4-2-2,4-4 1,4-2-3,5 0 0,-1-4-4,1 1 1,0-4-2,-4 2 3,-2 2-4,-6 3-3,-3 2 2,-4 1-2,-2 4 7,-5 0-1,-3 3 4,-4 1-1,-6-1 2,-6-5-2,0 1 1,4-7 1,1-3-10,5-6-37,7-9-146,10-17-524,-3-2 0,4-12 0</inkml:trace>
  <inkml:trace contextRef="#ctx0" brushRef="#br1" timeOffset="283842.7188">29884 9636 1706,'0'-1'130,"0"-2"6,0 3 28,4 0 22,-1 4 16,2 11 4,6 12 3,-1 6 0,1 13 2,1 3-123,-2 2-6,-4 0-8,2-6-25,-2-4-21,-4-11-12,-1-8 8,1-7 10,-2-7 1,0-5-1,2-10 1,-2-8 1,5-9 2,-1-5 4,4 0 3,7-2 0,3 9-13,5 10-11,1 5-1,4 3 3,-5 8-4,3 6-3,-10 3-1,-2 4-7,-11 5-6,-2 3-13,-1-2-13,0 0-37,0-2-55,3-6-87,12-8-558,-6-4 0,5-6 0</inkml:trace>
  <inkml:trace contextRef="#ctx0" brushRef="#br1" timeOffset="284673.7834">30307 9874 2229,'-3'4'120,"-3"3"13,3 4 12,-2 4 9,5 0 3,3 5 5,5-1 0,2-4 4,9-1 7,6-7-101,5-5-13,-3-4-10,0-2-12,-7-7-7,-4-6-5,-11-1-5,-2-7-5,-6 2-7,-8-1-9,-5 5-5,-6 3-1,-3 9-14,-2 5-20,11 3-30,3 0-42,7 6-18,6-7-6,2 0-38,4 3-35,8-6-9,8-4 3,8 2 12,5-4 28,-2 0 38,-3 3 74,-12 2 103,-9 3 59,-6 4 60,-1 2 47,-2 4 15,0 2 4,0 5 2,0 1-6,3 2-8,1 4-30,2-3-82,2 5-46,6-2-18,-3-7-5,2 0 1,0-7-2,1-6-2,0-4 1,0-5 0,4-11-3,-1-2 1,-7-5-1,1-5 0,-7 4-2,-1 4 1,-3 5-8,2 7 2,-4 7 0,2 2 1,2 7 8,-2-1-3,0 6 4,3 2 13,7 0 32,7-8 3,4 1 4,6-3 4,0-4-2,-6-4-3,-1 0-2,-5-4 1,-8-5-4,-4-4-16,0-5-33,-7-2-15,-10 0-5,1 2-12,-7 3-21,0 7-42,1 6-63,7 4-79,0 2-156,6-24-531,4 24 0,1-3 0,10 2 0</inkml:trace>
  <inkml:trace contextRef="#ctx0" brushRef="#br1" timeOffset="284870.26">30987 9728 2606,'0'7'94,"0"1"14,0 6 3,0 3 2,0 2-1,0 5-4,0 1-12,0-2-36,2 0-89,11-11-646,-10 0 0,3-5 0,3-7 0</inkml:trace>
  <inkml:trace contextRef="#ctx0" brushRef="#br1" timeOffset="285262.2583">31112 9740 1966,'0'-1'94,"-2"1"38,1-1 19,1 5 14,-2 6 3,4 3 3,1 7 0,3 2 3,0 2 0,1-4-54,1-2-39,-3-5-20,-4-3-8,1-8-11,-2 0-1,-2-5-4,4-4 2,-2-6-2,1-8 3,4-1 1,1-4-3,3 4-16,1 7-12,1 6-2,-1 7-2,1 2 0,4 5 1,-3 3-3,4 0-2,-2 6-8,2 2-34,-2 0-77,-2-2-129,9-7-484,-6 0 0,0-2 0,6-5 0</inkml:trace>
  <inkml:trace contextRef="#ctx0" brushRef="#br1" timeOffset="285702.6038">31434 9707 2104,'-9'0'106,"-2"3"12,1 2 8,-5 6 9,7 2 15,2 6 12,2-1 5,4-4 4,4 0 0,2-1-79,2-7-14,3-2-5,5-3-6,3-6-9,-2-4-11,-2-4-15,-6-3-4,-3-5-5,-1 5-6,-4 4-7,-1 7-1,0 7-7,0 9 1,-1 6 2,1 7 3,0 6 6,-2 6 7,2 7 13,2 0 7,-2 2-2,3-4 2,-3-3 2,1-6 4,-5-4-3,-10-5-3,-13-1-6,-11-7-20,-13-3-42,0-9-45,3-4-69,8-13-125,11-18-508,12-2 0,14-9 0,21-10 0</inkml:trace>
  <inkml:trace contextRef="#ctx0" brushRef="#br1" timeOffset="286692.2987">31822 9540 3125,'0'-5'66,"0"2"1,2 3 5,0 3 2,3 13 2,1 8 0,2 11 0,1 8 1,0 6 0,-3-4-66,-3-2 1,0-6-2,-3-13-5,3-6 3,-3-6 0,0-10-2,0-7 1,2-9-1,-2-6 1,1-11 1,2-8 0,0 0 1,6 3-2,0 5-7,6 7-1,0 12 4,8 4-3,5 8 0,5 0 0,5 0-1,0 0 2,-8 0 1,-9 0 4,-12-2 4,-6-3 4,-3-5 2,-3-4 2,0-7 0,-3-5 2,-3-9 1,-6 1 6,7 0 21,-1 5-1,6 6-5,-1 14-1,5 4 2,2 13 12,3 9 10,3 12 2,-1 4 4,5 6-6,-2 7-21,-2-2 10,-2-2 2,-2-4 2,-2-1-3,-3-7-12,1-8-9,-1-3-2,0-10 2,0-6 0,3-2-2,2-5-8,1-1 1,7-4-3,4-2 3,3-2-2,5 1 2,-1 3-5,1 2-4,0 2 1,5 2-6,2 1-1,1-1-2,-1 2-1,-1-3-6,-4-1 0,-6-2 4,-6-2-4,-6-1-2,-4-2-4,-5-4 4,-6-2 1,-5-1-2,2 1-2,-5 4 4,-2 4-3,1 6-3,2 4 2,2 12 2,6 6 6,1 9 3,1 5-5,3 11 6,6-3-1,3 5-1,12-6 3,9 1-5,6-6-15,5-4-75,-5-6-101,6-14-293,-25-3-433,-6-7 0,-7-11 0,-12-3 0</inkml:trace>
  <inkml:trace contextRef="#ctx0" brushRef="#br1" timeOffset="287301.1369">28244 10648 3029,'-3'-9'168,"3"0"-2,0-2 5,0 6 26,0 10 15,3 18 4,3 11 4,0 10 1,1 14 3,1 0-142,-1-2-26,-1-6-4,-3-11-20,-3-9-51,0-9-82,3-10-100,4-10-202,-3-5-461,8-13 0,-3-10 0,9-11 0</inkml:trace>
  <inkml:trace contextRef="#ctx0" brushRef="#br1" timeOffset="288486.257">28498 10536 2348,'2'-3'94,"-1"0"46,-1 2 24,3 2 16,2 8 26,1 14 7,4 11 4,-1 13-3,2 7 6,-2 5-73,-2-7-25,-1-5-50,-3-9-30,-1-9-41,-1-7-56,-1-5-40,-1-7-112,2-7-130,-1-12-65,-4-6-14,-4-11 4,-2-6 34,-7-5 94,-1 6 82,3 1 90,4 11 74,4 4 123,6 6 141,-1 7 73,4 2 23,2-3 10,6 4-21,9-2-78,14-1-53,10-2-53,8-1-41,2-2-14,-5-2-8,-8-2-25,-12-3-25,-8 2-30,-13-2-11,-4-1-10,-3 1 10,-7 3 18,-7 5 26,-4 2 34,-6 8 19,-1 7 14,5 6 16,0 5 25,11 5 7,2-1-1,7-2-9,3-1-23,4-5-26,7-3-35,11-3-17,7-5-1,7-5-1,3-4-6,-1-5-6,-8-3-2,-6-5-13,-9-2-5,-9-1-1,-6-2 2,-3 3-4,0 5-7,0 3-1,0 4 0,0 5 2,0 3 5,0 8 8,3 3 2,0 8 5,0 6-2,-1 0 4,1 1 4,1-4 6,-4-2 8,0-7 18,2-7 31,-2-1 8,0-7 3,0-2-1,0-8-3,0-6 2,0-10 2,0-9-3,0-7-5,3 1-20,4 2-33,4 7-8,8 9-2,7 9-3,4 6 5,3 5-6,3 4 0,-4 6-3,-5 9-3,-9 4 1,-11 1 2,-3 4-3,-4 1 4,-4-5 2,4-4 5,0-4 16,-1-2 18,-1-10 6,2 0 0,0-9 0,2-7-3,4-11 5,6-6-3,11-8-4,1 5-4,4 5-21,-5 12-16,-6 9-9,-7 8 4,-4 8 0,0 5 0,-6 9-5,3 2-1,-3 5 5,0 2-3,0 0-11,0-1-35,6-1-59,-3-3-89,4-6-78,39-12-768,-30-4 0,2-7 0,10-9 0</inkml:trace>
  <inkml:trace contextRef="#ctx0" brushRef="#br1" timeOffset="288894.1684">29651 10604 2542,'-5'0'113,"-5"3"19,-1 4 8,-4 5 3,3 5 3,3 5-1,6-1 4,1 3 1,2-4 4,5-3-77,1-3-34,3 0-18,5-8-8,2 1-2,1-1-3,-2 0 0,1 1-1,-2 0-3,-4 3-2,-2 1-2,-3-2 10,-4 3 8,1 3 12,-4-3 14,-3 1 9,-4 1 4,-6-5 3,-4 2 4,-4-2 0,-5-4 0,-4-3-14,2-4-33,4 1-66,5-3-91,14-2-251,-1 1-424,8-2 0,2-3 0</inkml:trace>
  <inkml:trace contextRef="#ctx0" brushRef="#br1" timeOffset="289797.6664">30129 10568 1069,'0'-9'194,"-4"-2"67,4-3 57,-3-1 21,3 3-1,-3 7 7,1 4 9,1 4 8,2 7 15,-1 8-140,5 9-45,2 11-66,2 7-58,0 6-20,6-1 7,-7-3-9,0-5-5,-2-6-3,-3-10-6,-3-9 4,4-7 3,-4-5 5,0-3 1,1-9-4,1-7-2,10-6 2,4-4-5,9-3-2,7 6-9,3 6-12,-3 8-4,-5 6-6,-7 5 0,-4 5 2,-7 5-8,-6 3 0,-3 0-1,0 1 1,-6 1-2,-6-2 4,-6 1-3,-10-3-2,-4-3 0,-3-7-20,7-2-27,5-8-58,14-7-46,9-6-96,18-5-203,13-6-376,10-1 0,9 1 0,4 0 0</inkml:trace>
  <inkml:trace contextRef="#ctx0" brushRef="#br1" timeOffset="290105.9245">30564 10714 2568,'-6'4'146,"-1"3"26,1 7 26,-3 7 9,6 2 2,1 4 6,4 2 2,7-3 8,4-4 2,2-3-107,9-10-29,-1-5-24,-2-4-25,0-8-12,0-6-10,-4-5-18,-7-9-16,-5-7-10,-2-4-6,-9 0-6,-5 3-10,-2 7-6,-4 8-31,-3 10-36,4 8-89,7 3-162,3 5-384,4 3 0,2-5 0,8 1 0</inkml:trace>
  <inkml:trace contextRef="#ctx0" brushRef="#br1" timeOffset="290416.8067">30779 10643 1580,'3'0'139,"5"4"34,1 4 20,0 5 12,0 4 13,4 3 11,-2 10 2,0-4 5,5 1 17,-1-5-62,3-1-51,3-8-24,-2-7-18,-2-3-8,0-6-16,1-8-11,-2-6-1,-2-7-7,-5-10-35,-4-4-36,-5-2-32,-8 4-32,2 5-82,-3 8-104,12 2-492,-9 14 0,6 4 0,3 3 0</inkml:trace>
  <inkml:trace contextRef="#ctx0" brushRef="#br1" timeOffset="290857.1583">31270 10594 2691,'-12'2'125,"-11"4"19,-2 3 3,-4 8 3,11 3-1,0 3 9,10 0 7,7 1 10,7 0 16,11-6-93,7-3-21,4-9-13,9-1-2,0-8-1,-7-4 3,-4-5-15,-7-9-19,-4-2-20,-6 0-14,-6 0-19,-1 9-7,-2 7-2,0 7 1,0 7 5,0 14 0,0 6 8,0 8 13,1 5 12,1 4 2,0 0 16,-1-4 6,-1-1-1,-8-4 0,-8-6-5,-10-6-10,-6-3-41,-5-8-53,1-5-106,34-16-674,-17-9 0,11-12 0,11-15 0</inkml:trace>
  <inkml:trace contextRef="#ctx0" brushRef="#br1" timeOffset="291264.3545">31479 10317 2474,'0'-1'100,"3"1"22,0 7 12,2 7 2,5 11-1,1 14 1,-2 11 1,1 6 0,-4 2 1,-3-1-62,0-7-37,-3-11-23,2-10 7,-2-12 20,3-6 1,0-10-2,4-6 5,-1-12 0,2-11-1,4-5-2,1-8 0,3 6-2,3 5-20,-7 9-25,0 10-7,-4 10-11,-1-2-14,-2 7-10,-1 3-15,1 6-37,-2 4-53,0 6-25,8-1-138,3-10-350,0 14 0,4-5 0</inkml:trace>
  <inkml:trace contextRef="#ctx0" brushRef="#br1" timeOffset="291551.2053">31938 10203 2126,'0'0'87,"0"0"26,3 9 24,0 9 8,4 9 5,3 15 0,-1 10-2,0 5-15,-2-4-1,-4 1-78,-3-10-77,0-6-123,12-13-495,-12-5 0,0-7 0,0-8 0</inkml:trace>
  <inkml:trace contextRef="#ctx0" brushRef="#br1" timeOffset="291689.1427">31905 10495 2182,'-3'-7'98,"3"3"15,-3 0 9,3 2 3,3 0-21,6 2-88,23 0-568,-5 0 0,16-3 0</inkml:trace>
  <inkml:trace contextRef="#ctx0" brushRef="#br1" timeOffset="292185.3379">32426 10259 2246,'0'-3'108,"0"3"12,0-3 20,0 6 10,1 9 9,8 9 3,0 14 2,0 8 0,5 5 0,-5 3-108,-2-5 1,-3-7-10,-1-8-17,-2-8-5,-1-9 5,0-3 1,3-8 0,1-6 1,1-5 0,7-7-2,1-5 0,4-2 7,-2 8-2,-4 2-5,-5 9-10,4 3-5,-5 6-3,-2 3-2,0 2 5,0 5-2,-6 3 0,-5 3-5,-11 2-1,-8-2-1,-11 2-3,-4-12-3,1-2-2,8-8-16,9-10-36,15-8-63,7-1-68,13-12-124,16-9-400,6 8 0,9 2 0,5 0 0</inkml:trace>
  <inkml:trace contextRef="#ctx0" brushRef="#br1" timeOffset="292586.2695">32674 10458 2520,'-1'1'137,"1"1"12,0 5 6,-2 1 10,5 3 14,6 2 12,3-1 7,7-2 8,10-6 5,7-1-101,4-5-30,-1-6-10,1-4-6,-8-5-9,-10 0-12,-10-5-12,-7 3-9,-5 5-11,0 5-3,-3 6-5,0 9 4,-2 8 0,1 9 0,0 11 2,2 12 3,6 7 6,4 4 4,-1 1 5,1 2-2,-2-7-1,0-8 1,-15-3-2,-11-9 0,-16-2-13,-18-7-78,-24-5-113,-14-10-738,-22 0 0,-19-6 0,-17-9 0</inkml:trace>
  <inkml:trace contextRef="#ctx0" brushRef="#br1" timeOffset="293675.6465">28824 11204 3626,'-2'-7'43,"0"0"3,2 6-1,-3-3 4,6 9-1,3 9-1,0 11-1,2 7 1,1 11 0,-6 6-43,3 1 1,-5 2-2,-2-6 5,1-9 4,0-8 18,1-7 25,-1-13 8,0-3 0,0-5-2,0-12 2,2-8-6,2-7 3,4-9-2,1-8-7,9 6-17,4 6-27,1 4-5,0 7-1,5 7-8,-2 0-14,-4 4-3,-5-2-5,-5 2-8,-9-3-4,-2 0 4,-1 0 2,-4-6 4,-1 0 4,-2 0 17,-2 0 29,1 3 9,4 5 3,1 5 11,4 3 14,5 13 9,2 7 4,8 13 1,-4 9-4,2 10-8,1 3 11,-7-3 14,-5-4 13,0-5 2,-2-8-6,-1-9-6,0-6-4,4-8 2,4-4-3,7-12 1,12-4-25,10-6-19,9-1-10,1-6-9,-1 0-6,-12 4-4,-9 1-2,-7 0-9,-14-2-5,0-3-6,-3-3 3,-1 3-1,-1 3-3,1 8 4,-7 7 1,0 5 4,-8 5 0,2 2 2,-4 7 8,2-3 2,4 3-2,8 1 3,0-1-4,3 0-12,0 5-32,6 6-34,4 2-4,9 3-34,14 0-52,12-2-45,8-8-75,7-9-157,3-27-447,2 11 0,-2-5 0</inkml:trace>
  <inkml:trace contextRef="#ctx0" brushRef="#br1" timeOffset="294200.2391">30217 11236 2856,'-6'-5'172,"-5"0"30,-8 2 14,-4 2 6,-6 10-1,-5 6 1,8 0 3,3 6 0,9 1 0,9-1-120,2 1-50,9-5-28,4-2-13,4-7-5,4-2 5,9-6 2,3-3-5,-4-5 2,3-4-1,-5-3 0,-5-8 0,-7 4-2,-4 2-5,-7 7 0,2 5-3,-3 6-2,2 9-1,1 9-1,0 9 1,1 9-2,1 9 4,1 6 2,-5 0 13,1 1 7,-2-3 11,-9-3 4,-11-7 8,-7-2 6,-12-9 3,-8-7 1,-2-9-8,-1-9-11,3-5-41,8-12-53,11-10-93,10-7-85,12-9-95,34-9-616,-1 1 0,14 2 0,11 3 0</inkml:trace>
  <inkml:trace contextRef="#ctx0" brushRef="#br1" timeOffset="294632.0737">30415 11325 3098,'0'0'88,"0"0"17,0 3 14,0 5 2,0 6 2,3 9-1,3 0 2,5 3-2,-2 0 3,0-3-69,-3-3-20,-2-6-13,-4-5-14,2-6-3,-1-6-3,2-8 2,2-4 4,-2-9 1,3-5 7,0-3 23,1 5 16,-5 1 3,-1 8 3,-1 4 6,0 2 1,0 3 1,0 1-2,0 1 2,0 2-6,0 0-22,0 5-15,0-3-9,0 2-9,0 1-27,0 0-33,0 0-55,0 0-64,5-3-162,3-27-541,-1 21 0,8-2 0,2 0 0</inkml:trace>
  <inkml:trace contextRef="#ctx0" brushRef="#br1" timeOffset="295497.881">30737 11236 2076,'0'0'74,"0"0"3,0 0 3,0 0 13,0 0 10,0 0 9,0 0 7,0 0 5,0 0 15,0 0-48,3 0-4,-3 3 0,3 4 1,-1 2-13,2 4-10,2-2-9,1 3-4,-6-3-4,3-4-10,-1-3-9,-3 2 8,0-6 17,0 4 10,0 3 7,0 5 3,3 5 2,-3 3-2,3-1 1,-1 0-4,-1-2 0,-1-5-3,2-6 0,-1-4 1,-1 0-6,0-4-2,0-3 1,2-2 1,-2-7-3,0-6 0,0-3-6,0-8-7,0 0-22,0 7-15,0-2-1,0 6 4,0 5-1,0 6 1,0 0 1,0 5 1,3 3 0,2-1-1,8 2 0,5 0-3,9 0-25,3-1-72,9 1-65,-1-4-114,4-5-209,-7 1-372,-5-3 0,-9-3 0</inkml:trace>
  <inkml:trace contextRef="#ctx0" brushRef="#br1" timeOffset="295726.6009">31121 11027 2704,'-1'0'92,"-1"0"22,1 3 20,-3 4 12,3 5 12,1 10 6,0 8 1,0 5 1,0 7-1,3 1-53,2 0-57,2-3-42,5-5-47,3-4-73,2-8-116,11-13-541,-8-6 0,3-4 0,2-11 0</inkml:trace>
  <inkml:trace contextRef="#ctx0" brushRef="#br1" timeOffset="296052.2783">31323 11246 2049,'-12'0'141,"0"3"9,-8 3 4,2 3 1,5 2 2,5 3 7,5 1 5,6 2 1,6-3 2,6-2-117,2 2-6,8 1 2,2-3 2,-1 0 4,-7 2 11,-7-2 18,-5 1 26,-12-1 9,-9 1 7,-13 1 1,-8 2-18,-11-4-6,-6-1-5,0-5-11,1-3-42,7-3-95,8 0-80,8 0-120,38-6-635,-31 5 0,6-1 0,-9 2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2:38:33.993"/>
    </inkml:context>
    <inkml:brush xml:id="br0">
      <inkml:brushProperty name="width" value="0.05292" units="cm"/>
      <inkml:brushProperty name="height" value="0.05292" units="cm"/>
      <inkml:brushProperty name="color" value="#0070C0"/>
    </inkml:brush>
    <inkml:brush xml:id="br1">
      <inkml:brushProperty name="width" value="0.05292" units="cm"/>
      <inkml:brushProperty name="height" value="0.05292" units="cm"/>
      <inkml:brushProperty name="color" value="#00B050"/>
    </inkml:brush>
  </inkml:definitions>
  <inkml:trace contextRef="#ctx0" brushRef="#br0">4415 5584 2034,'0'-1'53,"0"-1"2,0 2 21,0 2 20,4 3 18,-4 10 27,3 6 19,0 14 43,3 7 32,3 12-28,0 7 22,0 9 22,-3 10-9,2 1-15,-2 5-11,-3 1-22,0-8-15,0-10-41,3-7-28,-1-13-27,-2-11-19,0-11-23,-2-8-11,-1-8-2,0-4 2,0-5-6,0-2-5,0 0-18,0-4-62,0-4-85,0 0-123,0-8-181,0-16-460,0 7 0,0 1 0,9-12 0</inkml:trace>
  <inkml:trace contextRef="#ctx0" brushRef="#br0" timeOffset="484.7062">4970 6127 1839,'-2'0'140,"-1"0"23,-4 0 22,-2 1 14,-2 3 10,-4 6 14,2 7 6,1 5 2,-2 10 5,5 4-101,2 7-32,4-1-20,4-1-15,8-6-4,8-7 3,4-12-2,7-8-1,2-4 0,-1-9-2,-2-6-3,-9-7-1,-1-3-2,-8-6-10,-5-3-12,-4-3-16,-4 3-11,-7-2-12,-1 4-15,-1 4-22,-2 8-26,3 3-37,2 9-56,3 1-90,6 3-80,2-1-130,5 2-191,6-1 0,9 0 0,9 0 0</inkml:trace>
  <inkml:trace contextRef="#ctx0" brushRef="#br0" timeOffset="976.2586">5619 6103 2242,'-5'-4'107,"-4"0"21,-4-2 8,-1-1 6,-4 4-1,-3 0 2,0 5 2,-2 4 4,1 9 4,2 2-89,5 9-8,3 6-13,3 2 1,6 3-1,3-3 3,0-1-2,0-7-1,3-4 3,3-10 17,4-6 9,7-5-3,1-8-1,3-5-10,1-7-4,-6-1 3,-4-4-1,-6-2-2,-3 4-6,-3-2-21,-3 4-12,3 3-17,0 7-33,0 6 2,0 1-1,0 10-3,0 3 0,3 7 0,0 6-11,6 3-11,4 0-10,6 1-61,8-8-139,1-12-484,2 3 0,2-7 0,6-6 0</inkml:trace>
  <inkml:trace contextRef="#ctx0" brushRef="#br0" timeOffset="1516.8166">6088 5759 1935,'-13'-9'131,"-8"0"20,-5-2 11,-12 2 3,5 7 11,-1 7 17,4 7 15,4 7 7,6 8 15,7 9-86,4 8-25,4 11-20,4 3-6,2 5-3,5 2-12,2-1-15,2-7-13,-1-3-2,-1-6-10,-4-6-4,-2-6-2,0-5 1,-2-9-1,0-8 21,0-2 21,0-9 0,0-6-1,0-8-5,0-7-1,-2-11-11,-1-5 1,-2-4 14,-1 5 17,2 8-16,1 7-29,1 7-5,2 8 3,0 3-2,3 0 0,6 0 2,5 0-8,5 0-19,4 0-45,4-2-77,1-2-131,12-7-302,-9-1-387,1-6 0,0-5 0,-1 1 0</inkml:trace>
  <inkml:trace contextRef="#ctx0" brushRef="#br0" timeOffset="2795.6412">7044 6157 1082,'-3'0'106,"0"0"28,3 0 20,-4 0 10,3 0 3,2 0 7,-2 0 3,2 0 30,-1 2 17,4 0-79,11-1-13,7 1-22,10-2-20,9 0-10,1 0-3,0 0-8,-2-2-18,-8 1-76,-9-1-87,-5-3-86,-8 0-72,-3-2-277,-5 5 0,-2 2 0,-2 2 0</inkml:trace>
  <inkml:trace contextRef="#ctx0" brushRef="#br0" timeOffset="3048.3405">7112 6307 949,'0'4'144,"0"-3"15,0 7-1,0-7 11,0 2 13,3-3 7,8 1 4,8-1 2,11 1 3,9 1-110,6-1-47,1-1-72,7-4-145,0-5-315,-8 4 0,-6 1 0,-3-6 0</inkml:trace>
  <inkml:trace contextRef="#ctx0" brushRef="#br0" timeOffset="3540.0749">8100 5987 2072,'-12'-4'112,"-8"-1"9,-11 5 4,-10-3 3,-1 6 2,3 5 0,3 3 0,10 4 3,4 5 0,5 1-85,8 1-27,6-1-9,0-1-2,3-1 3,6-5 3,3-2 1,8-2 1,4 0 0,7-3 0,5 4 1,0-3-1,-1 2-2,-3 0-5,-9 0-6,-7 4-3,-4 3 0,-6 2-1,-6 1-1,-6 1 3,-4 3 2,-4-4 3,-10 3 3,0-4 3,-5-4 4,5-3-4,3-10-20,7 2-102,10-13-229,1-4-283,6-6 0,7-10 0,7-13 0</inkml:trace>
  <inkml:trace contextRef="#ctx0" brushRef="#br0" timeOffset="3991.8942">8150 5782 1402,'4'-8'63,"-4"1"3,0 3 27,3 2 23,0 11 39,5 15 8,1 12 5,3 13 3,0 13 4,0 4-45,-3 5-8,-3-4 7,-3-9-16,-1-4-6,-2-7-33,0-10-5,0-10 7,0-8 20,0-5 23,0-11-1,0-4-6,3-7-9,1-9-11,5-8-20,5-6-12,7 1-2,1 1-9,3 3-28,2 11-28,-2 6-6,-4 4-10,0 8-10,-4 6-3,-1 7-2,-8 2-9,-2 8-16,0 0-33,-2 2-50,2-5-76,2-8-91,7-8-338,-3 1 0,5-8 0</inkml:trace>
  <inkml:trace contextRef="#ctx0" brushRef="#br0" timeOffset="4309.987">8645 6157 1749,'-12'0'58,"-2"2"8,-1 1 4,0 6 9,6 2 9,6 3 13,-1 4 12,8-3 5,3-2 6,6-1-47,2 0-6,4 0-5,7-1-4,-5 0-10,-4 1-12,1 2-15,-9 1-9,-6 4-2,-6 0-3,-11 5 0,-9-3-2,-5 2-8,-11-4-43,4-4-129,-8-13-390,8 1 0,5-3 0,4-10 0</inkml:trace>
  <inkml:trace contextRef="#ctx0" brushRef="#br0" timeOffset="5045.9808">9376 5941 2091,'0'-2'41,"0"-3"-2,0 3 6,3-2 5,3 1 3,8 1 3,7-1 5,9 0 2,9 3 3,5-2-38,-2 2-2,6 0 2,-9 2-6,-4 3-10,-8 2-3,-5 7-1,-14 4 1,-2 1 8,-10 5 4,-12 1 2,-12 4 4,-5 0 2,-11 0 1,2-3 4,10-1 4,10-10 1,10-4-4,10-4-3,4-4 14,1-1 6,12-2 3,6 0 0,10 0-1,11 2 2,-2-1-6,-1 4-1,-6-1-5,-8 7-7,-7-2-15,-10 7-5,-5 2 1,-8 3 3,-9-1 5,-9 6-2,-9-2 4,-10-2 2,0-2 0,-1-3 2,3-5-4,9-4-10,4-6-31,10-3-79,10-8-199,4-10-394,4 4 0,12-5 0,10-5 0</inkml:trace>
  <inkml:trace contextRef="#ctx0" brushRef="#br0" timeOffset="5511.738">10307 5914 875,'-2'0'85,"-4"1"17,-10-1 16,-6 5 14,-10 0 12,-10 9 18,-4 4 8,6 7 2,6 2 5,10 0-68,9 0-4,7-4-1,5-2-8,6-1-7,5-5-9,5 0-10,6-2-5,8-2-3,3-1-3,3 2-9,0 2-6,-4 0-14,-7 0-5,-10 2 3,-6 2 9,-6 2 1,-13 1 0,-9 0 4,-5 0-1,-6 1 2,-6-6 2,6-3-2,-2-5-9,7-5-26,1-4-58,8-8-149,11-10-455,2 3 0,15-9 0,13-8 0</inkml:trace>
  <inkml:trace contextRef="#ctx0" brushRef="#br0" timeOffset="6672.6985">10556 6032 1144,'0'-3'41,"0"3"24,-2 0 33,-2 7 29,-7 4 19,4 9 17,-5 9 12,0 7 4,6 3 2,3 1-32,3-2-4,3 1-24,3-7-33,7-7-23,-2-4-14,10-8-13,-1-6-10,2-6-3,-1-2-4,0-6-11,-1-1-5,-5-8-2,-6-4-4,-5-6-16,-2-6-6,-2-4-5,-3-3-2,0-1 1,0 0 2,0 5 5,-4 1 7,7 5 1,0 8 8,0 1 16,0 6 6,0 3 4,0 2-2,4 4 2,5 2 1,3 2 3,9 0 5,7 2-1,6 2-2,0 3-2,-1 2-11,1 7 6,-9 5 7,-2 6 9,-10 2 8,-1 2 8,-4 1-1,-5 1 1,3-1 3,3-2 12,-2 0 20,1-4 6,3-3 8,3-2 5,2-4 8,6-6 2,5-5 3,8-2 5,3-6-2,6-3-10,-3-5-9,-5-5-4,-4-3 3,-11-6 0,-8 3-9,-7-6-7,-7 0-2,-11-1 1,-6-2 8,-9 6 0,-5 0-6,-1 7-8,1 4-17,5 6-16,8 4-10,2 1-4,4 1-7,5 2-9,4 0-10,1 0-3,3 0-2,0 0 0,0 0-1,0 0-2,-4 0 1,4 0 2,0 0 1,-4 0 0,1 0 0,2 0 1,-2 0 1,1 0-1,1 0 1,1 0 0,0 0 1,-2 0-2,4 0 0,-2 0 0,0 0 0,0 0-2,0 0 0,0 0 0,0 0-3,0 0 3,0 0 0,0 0 0,0 0 0,0 0 0,0 0 0,0 0 3,0 0-1,0 0-3,0 0 2,0 0-3,0 0-9,0 0-38,0 0-68,-2 0-39,-2 3-116,-7 3-207,-16 2-487,-24 10 0,-26 7 0,-28 2 0</inkml:trace>
  <inkml:trace contextRef="#ctx0" brushRef="#br0" timeOffset="8910.0375">4958 7265 661,'0'0'8,"0"0"3,2 0 4,-1 0 18,2 0 37,-2 2 42,2-2 39,-1 3 38,-2 1 34,0-1 30,1-2 33,-1 0 13,0-1 2,-1 0-7,-5 0-31,-3 0-30,-6 0-27,-6 0-31,-6 0-30,0 0-34,-3 2-34,3-1-16,-2 6-4,5 0-7,0 7-8,3 1-11,5 5 0,3 2 1,4 7 4,6 4 6,0 4 3,3 5 2,0 2-2,3 0-1,5 0 1,4-5-2,4-3-10,10-12-3,4-6-24,4-7-61,6-6-72,6-10-117,3-9-207,-3-4-340,-2-3 0,-1-8 0,-5 1 0</inkml:trace>
  <inkml:trace contextRef="#ctx0" brushRef="#br0" timeOffset="9362.4107">5232 7507 2021,'-3'-3'144,"-3"-1"11,-5-1 9,-2 2 7,-6 0 2,0 3 0,-3 1 0,5 4 2,-3 4 2,10 2-118,0 5-24,3 3-12,6 1-9,-1-3-5,2 2-1,2-2 4,4-4 3,3-2 7,0-4 3,9-4 6,2-3 0,4-4 2,-2-6 0,1-5 1,2-6-1,-7-3-2,-5-3-3,-3 2-7,-7 5-9,-2 4-18,-1 6-1,0 7 0,0 6-2,0 5 2,0 6-1,0 3 0,0 7-3,2 0-20,4 0-29,3 0-75,9-4-135,11-11-425,-2-1 0,6-7 0,3-5 0</inkml:trace>
  <inkml:trace contextRef="#ctx0" brushRef="#br0" timeOffset="10156.7891">5545 7219 1576,'0'-7'116,"0"2"22,3 2 24,0 3 13,0 11 16,6 14 2,3 13 6,0 6 3,-3 8 4,-2 6-117,-4-2-1,-1-3-19,-2 1-25,0-9-20,0-10-68,0-7-17,6-13-59,2-12-67,13-13-76,4-11-296,4-8 0,1-8 0,-7-9 0,-7-1 2457,-4 1-2145,-5 3 72,-2 11 47,-2 8-3,-1 12 84,-2 9 46,0 6 77,0 9 78,0 8 90,-2 9 86,-6 6-87,-5 7-70,-1 2-43,-2-4 13,1-1-29,3-9-31,6-9-22,3-7-15,3-4-15,0-5-11,6-5-6,9 0-19,3-5-18,9-2-22,8-3-73,-2-1-16,-1-1-5,-5 0-5,-2 4 0,-5-2 0,-8 1 14,-2 3 32,-4 2 25,-4 0 19,1 0 76,0-2 28,0 1 24,-3-2 23,3-2 13,-2 0 13,2 0 0,-1-1-3,-2 0 2,2-3 2,-2 0 0,-7 3-8,0 2-10,-11 1-6,0 5 5,-8 2-7,5 5-1,4 7-13,9 8-5,3 5-5,3 8-3,4 2-3,7 1-17,3 2-70,12-1-73,12-2-161,18-39-306</inkml:trace>
  <inkml:trace contextRef="#ctx0" brushRef="#br0" timeOffset="10568.6876">6993 7529 2795,'0'0'44,"3"0"19,4 2 9,5 0 2,9 1 2,11 0 1,12-1-11,5 0-39,7-2-100,5-5-192,-12-6-326,-9 8 0,-19 0 0,-10-1 0</inkml:trace>
  <inkml:trace contextRef="#ctx0" brushRef="#br0" timeOffset="10741.3527">7115 7732 2078,'-3'8'89,"1"-1"26,2 2 18,5-1 2,15-4 1,14-5-9,14-2-56,19-5-153,11-12-478,3 5 0,1-6 0,-1-2 0</inkml:trace>
  <inkml:trace contextRef="#ctx0" brushRef="#br0" timeOffset="11188.4337">8431 7318 1394,'-18'0'92,"-10"0"15,-15 2 26,-12 2 31,-4 0 14,5 8 4,9 4 4,13 2 3,13 1 7,11 2-66,6 0-10,4-3-4,9-1-22,9-2-27,9-1-13,9-5-1,7-2-4,-3 3-1,-7 1-10,-8 2-3,-12 3-9,-6-2-10,-8 4-3,-8 2-2,-8 1-1,-6-1-1,-5 3-1,-8-4 0,1-6 5,2-8-2,6-3-6,5-7-25,11-7-81,2-5-151,14-15-424,7-4 0,13-7 0,12-11 0</inkml:trace>
  <inkml:trace contextRef="#ctx0" brushRef="#br0" timeOffset="11573.7318">8439 7154 1956,'0'-5'105,"0"0"-5,0 1 3,4 1 10,2 8 4,5 10 3,4 10 0,3 12 3,-6 8 1,0 7-95,-8 6-9,-2-4 6,-2-7-1,0-7-6,0-9 1,0-10 41,1-9 34,1-5 4,2-6 2,3-5 4,3-7-2,4-5-3,2-4-3,2-1-10,2 5-5,-1 5-44,1 6-36,-4 7-8,-5 5-7,3 5-9,-4 4-24,1 2-28,-2 1-61,9-1-171,-6-10-391,4 4 0,4-8 0,6-3 0</inkml:trace>
  <inkml:trace contextRef="#ctx0" brushRef="#br0" timeOffset="11901.9333">8966 7393 2277,'-20'5'21,"-4"3"19,-3 1 22,-2 7 13,17-5 10,5 4 9,5 2 5,8-2 4,3-1 0,8-2-16,4 0-1,9-3-21,0 4-21,-2-1-17,-2 4-8,-11-3-10,-5 8-5,-8-3 0,-7 3-1,-8 4 0,-9 0-2,-8 0-39,-5-4-98,-1-13-491,1 2 0,5-7 0,0-12 0</inkml:trace>
  <inkml:trace contextRef="#ctx0" brushRef="#br0" timeOffset="12767.8642">10448 7178 948,'4'-3'12,"1"3"6,-3-1 28,1 1 36,-3-2 24,-5 4 15,-6 2 33,-7 0 13,-16 1 13,-10 5-2,-7 0 9,-2 1-1,3 0-26,12 3-33,11-7-22,13 3-3,6-5-17,5-3 5,3 1 0,0-3-7,-2 0-9,2 0-8,2 2-1,-4 1 1,-1 3-1,0 3-10,-4 4-13,-2 5-18,-3 3-11,3 1-2,-3 0 0,3-1 5,3-1-1,1-5-1,5-1 3,0-5 17,5-3 16,2 0 6,5-4 4,8-2 3,8 0 0,6 0-2,2 0-2,1 2-1,1 3-7,-5 2-19,-7 4-18,-2 5-8,-11 0-7,-7 5 1,-4 0 2,-7 1 2,-11 2 2,-4-1 3,-6-1 4,-8-2 9,-7-3 4,4-3 4,1-6 8,4-7-5,2 2 0,6-10-3,4 0-31,7-8-56,3-2-131,9-8-211,6-3-398,13 1 0,18-2 0,12-5 0</inkml:trace>
  <inkml:trace contextRef="#ctx0" brushRef="#br0" timeOffset="13672.4787">10714 7313 1606,'-3'2'86,"-2"7"24,-8 3 36,-2 9 16,-3 4 15,1 6 14,8 1 5,5 4 7,7-5 3,3 0-58,7-4-16,-1-5-13,8-3-22,1-9 8,-1-6-5,1-2-8,4-5-4,-3-7-7,1-5-2,-5-5-3,-5-3-2,-6-6-14,-4-3-14,-10-2-26,-3 2-10,-2-1-2,0 4 4,3 4 0,3 5 0,3 8-1,6 1-5,3 4 3,7-3-1,10 5 5,11-5-1,7 7-5,5 0-2,0 5-4,-10 2 4,-5 10-2,-11 1 1,-9 7 4,-3 7-1,-5 3-2,-2 3 1,-1 0 4,3 1-1,5-6 7,1 0 6,5-5 15,3-8 18,4-2 5,1-9 6,2-3 5,0-6 2,3-5 0,0-6-1,0-4 1,-6-9-5,-8-2-12,-6-2-11,-7-1-2,-7 0 2,-9 3 15,1 5 10,-6 2-3,-5 8 4,2 4-8,6 5-5,0 3-3,6 1-6,3 1-5,5 0-11,1 0-17,0 0-12,3 0 0,0 0-4,0 0 3,0 0 0,0 0-1,0 0-2,0 0 0,0 0 2,0 0-3,0 0 0,0 0-3,0 0-3,0 0 2,-3 0-6,3 0-12,-3 0-37,-1 3-64,1-1-86,-1 1-83,4 1-190,-7-30-485,-3 26 0,-3-1 0</inkml:trace>
  <inkml:trace contextRef="#ctx0" brushRef="#br0" timeOffset="15122.2627">4603 8406 854,'0'-2'179,"0"1"1,0-1 4,0 1 9,0 5 14,0 13 7,1 8 11,2 12 7,-1 15 4,-1 6-118,1 1-54,-2 1 4,-2-5 16,4-13 5,-2-8-2,0-16 27,1-4 54,-1-8 1,2-5-3,1-9-4,2-8 1,-4-7-9,2-11-18,0-10-15,-3-6-7,0-6-34,7 3-68,7 3-9,4 9-1,6 11-4,0 10-2,2 10 2,-5 6-2,1 5-4,-3 4-12,-8 2-2,-5 4 2,-1 5 0,-6 8 6,-12 2-3,-9 11 4,-8-1 0,-8 7 4,-1-2 6,8-5 4,11-8 2,10-5-8,8-14 9,5-3 1,6-4 6,9-2-1,6-2 3,9 0-6,5-1 0,1 3 3,-5-1 0,-2 2 4,-5 6-8,-10 5-5,-5 3-1,-9 4-2,-6 2 3,-12 2 5,-4-1-2,-9 0 3,-9-3 1,-1-2 3,5-7-6,-2-6-15,10-1-74,11-8-152,7-14-190,10-2-371,10-9 0,11-9 0,11-2 0</inkml:trace>
  <inkml:trace contextRef="#ctx0" brushRef="#br0" timeOffset="15326.7473">4984 8637 1780,'1'-2'62,"2"2"14,6 1 11,-1 8 4,1 3 3,0 13-2,0 5 4,-5 9 2,-2-3 0,-2 3-84,1-7-60,5-8-150,2-13-273,10 0 0,6-9 0,9-9 0</inkml:trace>
  <inkml:trace contextRef="#ctx0" brushRef="#br0" timeOffset="15693.5358">5322 8590 1818,'-9'9'52,"-6"3"2,-6 8 6,2 1 13,6 1 8,6 1 8,4-3 1,7-1 3,8-2 2,5-2-46,3-3-2,7-2-3,1-1-5,-2 1-13,-2-1-8,-9 4-5,-3 2 4,-8 0 11,-5 6 9,-8 1 4,-9 2 0,-6 0 3,-5 0 1,-4-5 2,1-4-1,5-9-1,5-3-34,7-9-107,21-14-513,-5 0 0,8-9 0,12-9 0</inkml:trace>
  <inkml:trace contextRef="#ctx0" brushRef="#br0" timeOffset="15924.9672">5683 8632 1744,'-6'0'92,"-3"1"26,-10 6 18,-5 5 11,-2 9 5,6 6 2,1 8 3,10 2 0,6 2-7,9-3-108,8-4-83,8-7-145,4-8-106,7-3-214,3-11 0,3-2 0</inkml:trace>
  <inkml:trace contextRef="#ctx0" brushRef="#br0" timeOffset="16228.1576">5807 8815 1958,'0'-2'64,"0"0"4,0 2 26,0 0 18,0 3 14,0 7 9,3 6 8,1 1 5,2 4 4,3 2-62,2-6 20,1-3 22,1-4-8,-1-5-10,7-5-9,0-3 0,3-9-6,1-2-2,3-5-5,-5-8-12,-6-2-27,-6 0-54,-6 5-83,-3 2-178,1 3-508,-1 11 0,2 5 0,-1 0 0</inkml:trace>
  <inkml:trace contextRef="#ctx0" brushRef="#br0" timeOffset="16432.2158">6112 8751 1969,'3'0'44,"1"0"4,-2 6 9,1 7 5,-3 3 3,0 9 1,3 2-1,0 0 1,-1 0-10,2-4-81,5-8-70,8-9-380,-6 0 0,5-6 0,2-4 0</inkml:trace>
  <inkml:trace contextRef="#ctx0" brushRef="#br0" timeOffset="16826.2105">6288 8457 1805,'0'-6'112,"0"2"18,0 3 14,3 4 13,-1 9 22,5 16 2,-2 9 3,1 11 2,-2 6 1,-2 4-117,-2-1 1,0-3-31,0-4-31,0-11-40,0-7-42,0-15-71,0-12-35,0-5-7,0-8 4,-2-9 12,-7-6 24,-1-4 46,-4 2 44,2 2 35,2 7 16,7 7 71,3 7 26,6-1-23,10 3-42,11 0-35,17-4-172,12 1-265,8 1 0,3-5 0,0-1 0</inkml:trace>
  <inkml:trace contextRef="#ctx0" brushRef="#br0" timeOffset="17127.3214">7209 8707 1753,'0'1'105,"3"3"34,-3-1 30,0-1 12,2-2 7,1 0 4,6 0 1,3 0-1,6 0-9,7 0-117,5 0-87,5-2-166,-3-6-443,-2 6 0,-11-1 0,-8-1 0</inkml:trace>
  <inkml:trace contextRef="#ctx0" brushRef="#br0" timeOffset="17313.8935">7294 8855 2979,'0'2'51,"-3"-1"-3,1 2 2,0 1-11,12-4-74,14-2-206,1-4-337,7-1 0,4-3 0,0-6 0</inkml:trace>
  <inkml:trace contextRef="#ctx0" brushRef="#br0" timeOffset="17926.2623">8421 8397 1985,'4'0'100,"2"0"32,-4 0 21,2 0 19,-1 0 6,-3 0 11,-4 0 8,-4 0 3,-11 3 4,-10 4-78,-10 7-22,-3 4-33,0 4-21,7 7-20,12-1-9,10-1-9,10-1-4,6-3-5,6-4 0,9-7 3,3-4 1,9-4 1,5 1 1,-2-2-1,-4 3 3,-8 4-1,-5 7-5,-10 0 3,-6 3-3,-3 3-2,-7-1-1,-9 0 1,-2-3 0,-4-1 0,-2-4-6,1-7-15,5-3-31,5-8-84,8-5-132,2-18-447,6 5 0,6-11 0,5-10 0</inkml:trace>
  <inkml:trace contextRef="#ctx0" brushRef="#br0" timeOffset="18305.2539">8436 8328 1746,'0'-5'76,"0"2"8,1 3 17,1 0 10,4 9 10,4 11 6,1 9 1,-2 11 1,3 9 0,-8 2-80,-1 2 11,-4-1-10,1-7-11,0-10 11,0-12 39,1-8 18,-1-8 2,0-6 0,5-9 2,1-7-2,9-3-1,5-4-1,7 0-6,0 4-21,0 9-50,-6 5-25,-3 7-5,-3 6-6,-6 7-19,-3 5-31,-1 3-49,0 1-76,0-5-90,9-11-115,-3 1-221,6-9 0,6-5 0</inkml:trace>
  <inkml:trace contextRef="#ctx0" brushRef="#br0" timeOffset="18590.4271">8807 8610 1631,'-1'8'46,"-1"2"7,1 4 15,-1 0 24,4-2 16,4-1 12,6 0 7,4-3 2,7 2 4,1 2-36,-3-1-10,-4 1-5,-8 2-10,-3 1-21,-9 0-11,-9 4-13,-9-1-5,-8 1-3,-7-5-5,-3-2-67,7-7-157,0-5-341,5-2 0,6-12 0</inkml:trace>
  <inkml:trace contextRef="#ctx0" brushRef="#br0" timeOffset="19392.1228">9968 8429 1525,'0'0'25,"-3"0"9,-3 0 18,2 2 37,0-1 52,-2 2 63,4-2 39,2-1 4,3 0 5,6-4-15,7-2 2,6-2 4,7-3-14,5-1-31,7 2-50,3-1-63,-4 2-34,2 1-5,-2 5-1,-7 0-4,-3 8-7,-6 4-7,-6 9-3,-11 11-3,-4 10 0,-12 9 2,-13 1 0,-11 4 3,-8-3 0,-10-3 4,3-7 4,5-6 3,12-9 15,10-9 42,9-6 5,5-7 0,5-6-7,2-7-2,0-6-4,6-1-5,6-2-5,2 1-5,7 6-20,9 3-40,1 4-11,2 3-2,1 9-4,-3 2-2,-5 6-22,-2 4-8,-3 3-26,-6 2-41,-7-2-66,5-5-171,-3-6-167,2-5-356,2-4 0,4-6 0,5-11 0</inkml:trace>
  <inkml:trace contextRef="#ctx0" brushRef="#br0" timeOffset="20820.6803">10624 8436 2118,'-2'-4'94,"-4"-1"22,0 4 19,-1 1 22,-1 6 13,2 8 12,3 7 6,3 8 2,0 1 2,1 4-77,6 0-13,2 0-22,4-5-16,8-3-21,3-3-10,6-9-9,1-6-7,3-5-1,1-6-1,-2-3 0,0-8-2,-6-4 2,-10-9-3,-7-3 1,-4-5-1,-13-3-3,-10-3 4,-7 3 0,-3 0-2,-6 6 0,3 7 9,6 7 12,10 7 5,8 3 3,4 5-2,2 0 0,2 2-4,-2-1-12,0 2 11,1-1 2,5 1-6,5-2-18,9 2-5,8-1-2,7 1-1,4 3 1,1 1 1,-3 4 9,-3 2-14,-10 3-2,-8 2-6,-6 3 12,-10 6 10,-4 2 17,-9 7 2,0 3-1,1 2 4,-2-3 3,5 1 3,6-8 0,5-5 2,7-2-3,3-6-7,3-2-18,8-5 1,2-3 3,1-2-3,-2-3-2,-2-7 4,-2-1-1,2-6 1,-1-3-5,-2-7-4,-6-5 1,-5-1 1,-5-3-7,-5-3 2,-3-3 0,-2 0-8,-6 3 4,-1 1-3,-3 5-2,1 5-1,-2 5-6,1 6-7,1 5 3,5 4 2,1 1 3,7 1 4,0 3-7,4 0 3,4 0 7,6 0 5,9 0 2,14 0 6,12 0 0,5 0-4,4 0-2,-6 3-2,-5 1 4,-13 2-4,-7 4-6,-6 1 1,-5 4-2,-7 3-1,1 4 1,-1 5-2,-3 2 2,2 2 2,-1 1 0,-1-3 0,3-2 2,1-8 0,0 0 8,3-5 4,4-4-1,1-2 5,1-4 0,5-4 2,4-4 0,2-6 7,0-7-2,-2-2 3,-5-6 2,-8-3 22,-6 1 16,-6-2 6,-15 0 6,-8 3 25,-13-2-9,-7 6 11,-9 6-1,3 4 1,8 4-13,12 5-24,11 2-9,11 1-14,2-2 0,4 2-27,2 0 8,-1 0-23,-1 0 3,1 0-12,1 0 8,-2 0 0,-1 0-3,1 0 5,1 0-8,-2 0 1,-1 0-1,3 0 8,0 0-1,0 0-17,0 0-32,0 0-32,0 0-50,0 0-23,0 3-88,0 0-138,17 0-722,-25 6 0,-10 3 0</inkml:trace>
  <inkml:trace contextRef="#ctx0" brushRef="#br0" timeOffset="33267.5941">14613 5600 2540,'0'0'123,"0"0"30,0 0 22,0 0 15,0 0 11,0-2 6,0 2-4,0 0 0,0 0 4,0 5-89,0 1-19,0 9-18,2 10-13,-2 11-1,0 9-5,0 4-3,0 5 7,0 4 2,-3-5-3,1-5-3,-1-4-11,0-10-12,1-8-9,2-9-14,-1-5-8,1-5-53,0-4-94,0-5-132,0-11-670,0-3 0,0-6 0,0-7 0</inkml:trace>
  <inkml:trace contextRef="#ctx0" brushRef="#br0" timeOffset="33652.5608">14410 5562 1596,'-3'0'159,"-1"-2"48,0 2 23,1 0 7,2-1 2,-1 1 3,2 0 12,0 0 22,2 1 31,6 2-87,12 1-44,14-2-43,17 0-21,12-4-7,11-3-10,-1-5-51,-10 4-88,-8-2-148,-5-3-230,-26 7-372,-11 4 0,-6-2 0,-4 0 0</inkml:trace>
  <inkml:trace contextRef="#ctx0" brushRef="#br0" timeOffset="34062.8142">15000 5788 2349,'-5'-1'149,"-1"1"2,-3 0 7,-1 4 15,-1 7 6,1 3 18,1 6 3,6 8 2,1 1 4,2 1-138,0 1-8,5-5 4,1-2-3,5-7-12,6-9-4,1-4-13,5-5-4,1-3-3,-3-10-15,1-3-14,1-5-29,-9-7-26,-8-2-21,-6-1-12,-6-3-8,-10 3-5,-5 6-1,-1 6-41,-4 9-74,16 7-167,-10 5-226,11 6 0,-2 0 0,7-1 0</inkml:trace>
  <inkml:trace contextRef="#ctx0" brushRef="#br0" timeOffset="34349.3643">15335 5485 2350,'0'-3'93,"0"0"24,0 8 25,0 9 12,7 13 4,1 19 0,-2 12 4,3 12-3,-2 1-5,-3 1-93,-4-11-8,3-10-30,-6-13-53,3-9-46,3-14-142,-3-40-474,0 23 0,0-7 0</inkml:trace>
  <inkml:trace contextRef="#ctx0" brushRef="#br0" timeOffset="34872.197">15250 5790 1210,'0'1'118,"5"2"22,11 2 9,8-2 7,9-1 10,18 0 19,10 0 4,3-2 1,-3 0 0,-14 0-84,-12 0-21,-17 0-13,-10 0-2,-8-3 0,-2 2 0,-6-1 0,-2 1 15,-4-1 10,-2 5 7,-4 3-3,4 8-7,2 1-12,3 5-5,7 2-4,-3-1-8,7 2-19,0-3-14,7-6-9,-1-2 1,6-3 4,4-7-1,7-4 5,1-4-2,-1-5-4,2-6-2,-6-5-16,-8-3-16,-1 2-7,-4 1-26,-3 7-15,-3 8 0,0 7-6,-3 6 2,3 9-4,0 8-30,0 1-45,-3 6-38,9-1-17,7-8-111,-1-4-288,9-1 0,3-6 0,5-7 0</inkml:trace>
  <inkml:trace contextRef="#ctx0" brushRef="#br0" timeOffset="35135.6939">15940 5428 2026,'0'-7'125,"2"2"13,-2 2 21,4 9 21,4 11 16,2 18 5,6 15 4,0 17 5,-2 8 3,-4 3-122,-4 0-1,-1-4-12,-4-10-30,1-7-62,-1-11-142,1-24-602,-2 9 0,1-9 0</inkml:trace>
  <inkml:trace contextRef="#ctx0" brushRef="#br0" timeOffset="35790.2639">17048 5825 1214,'3'-6'12,"0"3"45,0 0 64,0-2 45,-3 2 17,-3 3 27,-3 0 20,-8-1 16,-2-1 11,-8 4 0,-7 5 0,-2 1-45,2 3-60,-2 7-42,7 3-17,10 1-23,7-1-15,6 4-11,6-4-7,6-1 7,4-3-1,5-3 3,8-8-2,4-3 1,-1-6 0,1-5-3,-6-4-6,-5-8-4,-5 2-9,-7-7-17,0 1-10,-7 7-31,0 2-24,0 7-1,0 5 0,0 7-1,0 6 1,0 8-8,0 2-51,7 9-12,5-3-65,9-6-111,4-5-338,5-1 0,0-7 0,-5-6 0</inkml:trace>
  <inkml:trace contextRef="#ctx0" brushRef="#br0" timeOffset="36446.515">17226 5793 1382,'0'-6'119,"0"3"19,4 1 26,3 6 17,1 6 9,5 12 4,1 2 4,1 10 1,-4-1 1,-4 1-114,-2-5-3,-2 0-17,-2-6-25,-1-4 0,0-7 19,0-4-2,0-6-1,0-4 1,0-11-1,0-4 0,0-9-1,0-9-3,3-5 0,1-1-15,6 4-26,-3 8-2,8 10-2,0 12-4,3 4 3,4 11-1,0 4-1,-2 4 0,-7 4-1,1 5-1,-5-2-3,-6 2-1,-3-1 1,0-7 1,1-3 4,-1-4 35,0-5 26,0-3 4,2-7 1,1-2-1,6-6 3,1-10-2,8-6-10,0 0-18,0 0-27,-2 5-50,-2 9-32,-4 8-9,-3 4-14,2 8-6,-3 2-5,0 5 2,-3 5 12,0 5 15,0 2 23,0 4 15,5 1 8,2 1 4,3 0-3,1-4-58,5-6-167,0-16-407,3 4 0,6-8 0,5-10 0</inkml:trace>
  <inkml:trace contextRef="#ctx0" brushRef="#br0" timeOffset="36797.7917">17888 5834 1476,'0'8'130,"0"4"26,0 8 18,0 0 22,4 3 18,2-3 18,5-3 19,2-3 14,4-4 5,0-5-99,-1-3-27,2-5-27,-5-6-39,2-6-48,-3 0-32,-5-11-31,-1 0-18,-9-4-14,-8 1-1,-5 5 4,-7 9 0,-3 8 1,1 8 17,2 8 2,8 3-59,10-1-149,1-7-363,4 6 0,4-6 0</inkml:trace>
  <inkml:trace contextRef="#ctx0" brushRef="#br0" timeOffset="37134.0493">18179 5813 2034,'0'6'112,"0"0"18,0 9 10,0 4 3,3 5 4,4-2 4,6 5 12,4-5 12,2-1 6,-2-4-67,1-5-18,0-4-8,-5-3-8,7-5 0,-3-6-4,0-4-5,0-6-25,-4-8-36,-6-5-30,-4-3-53,-3-4-31,-3 0-55,3 2-138,-7-7-379,6 24 0,-4 5 0,4 5 0</inkml:trace>
  <inkml:trace contextRef="#ctx0" brushRef="#br0" timeOffset="37625.7385">18595 5730 2558,'0'6'73,"1"6"5,2 7 4,0 7 1,3 4 1,-3 4 0,5 2 2,1-3 1,-5-5 0,2-4-57,-3-7 24,-3-5 14,0-8-1,0-4 0,0-7 0,0-7 2,0-8-2,0-6-2,0-12 0,0-1-2,0-2-31,0 3-19,10 8-2,3 9-2,5 9 2,9 5-4,6 6-1,3 3-1,-7 7 1,-6 4 2,-4 6-5,-8 6 1,-7 3-1,0 8 3,-2-2-4,-1 2 2,4-1 1,0-1 2,2-4-3,4-5-23,-2-4-44,4-9-123,32-10-586,-22 0 0,4-7 0,9-13 0</inkml:trace>
  <inkml:trace contextRef="#ctx0" brushRef="#br0" timeOffset="37910.5079">19175 5410 2138,'0'-6'98,"0"-1"6,0 3 18,0 3 14,4 9 21,5 13 6,1 14 5,4 9-1,1 15-2,-2 5-96,-7 3 6,-3-2-3,1-4-16,-8-6-12,4-4-21,0-7-13,4-7-30,-4-8-40,0-11-81,0-15-568,0 1 0,0-14 0,0-9 0</inkml:trace>
  <inkml:trace contextRef="#ctx0" brushRef="#br0" timeOffset="38099.336">19135 5779 1663,'-4'0'165,"-1"0"33,2 0 24,0 0 21,1 0 12,2 3 12,5 3 4,7 0 1,5 1-1,10 3-144,6-5-79,4-2-150,4-3-678,-5 0 0,-1-3 0</inkml:trace>
  <inkml:trace contextRef="#ctx0" brushRef="#br0" timeOffset="38851.6432">19837 5673 1665,'-4'0'113,"-5"0"35,2 0 14,-11 0 16,-5 0 10,0 5 11,-4 1 7,-3 7 4,3 5 8,8 1-74,4 3-35,11 1-32,1 3-14,10-8-17,0 1-8,9-7-9,1 0-5,10-7-3,3-2-11,-3-1 2,-3-1-6,-5 1-1,-4 5-5,-12 4 3,-2 1-3,-5 7-1,-7-1 0,-2 4-5,-7-4 0,-3-1-5,4-3-1,3-7-20,3-2-79,12-10-168,1-5-404,0-3 0,1-6 0</inkml:trace>
  <inkml:trace contextRef="#ctx0" brushRef="#br0" timeOffset="39344.3316">19935 5782 2211,'2'14'96,"3"8"13,-1 11 5,2 10 0,4 9 1,-2 3 1,-2 5 0,-1-1 1,-2-5 1,-3-1-81,0-10-15,0-9-7,0-10 16,0-11 4,0-6 0,0-12 2,0-9 2,0-9 0,0-10 0,0-12 1,0-9-1,1-7-6,1-5-19,2 2 15,2 6 7,3 9 4,4 10-4,1 10-1,6 11 0,-3 7-2,3 5 4,-3 7 1,1 9-1,-3 7-20,-4 4-7,-7 7-4,-4 4 2,-9 0 1,-12 0 0,-6 0-6,-1-3-20,-7-3-21,9-6-24,13-8-116,13-10-582,0-4 0,12-10 0,10-5 0</inkml:trace>
  <inkml:trace contextRef="#ctx0" brushRef="#br0" timeOffset="40154.4435">20249 5897 2543,'0'0'109,"0"0"23,0 0 4,1 1 1,7-2-1,7-3-1,4-3-11,9-2-19,-1-4-22,-3 0-99,-7-1-20,-7 0-23,-6 4-5,-7 1 9,-8-1 12,-3 4 14,-9 4 28,-1 2 29,-3 8 27,3 9 13,6 0 3,9 6 4,2 5 1,7-4-9,7 2-10,5-2-13,7-4-18,11-3-7,7-7-6,4-3-3,0-5-4,-6-2-5,-7-2-8,-5-6-2,-6-5-7,-7-4-4,-4-6 2,-3 0 0,-1 0 5,-4 5 8,2 4-1,0 3 3,2 8 6,-2 3 6,0 5 8,1 5 2,2 4 5,0 3 1,0 6-1,1-2-8,-2-4 7,-1 0 9,-1-3 30,0-5 40,0-3 16,0-4 10,0-4-2,0-2 2,0-10-4,0-7 2,0-6-10,0-11-9,5 0-36,0-2-41,2 9-23,3 4-16,3 13-6,0 8-9,1 3-4,1 7 5,-2 3 6,0 5-1,-6 7 8,0 3-2,-2 2 3,-2 3 10,-1 0 2,7 1 3,4-2 5,-1 0-8,5-6-22,-1-2-70,-2-4-65,2-8-162,4-16-595,2 7 0,1-8 0,1-11 0</inkml:trace>
  <inkml:trace contextRef="#ctx0" brushRef="#br0" timeOffset="40391.7914">20864 5589 1074,'0'-12'188,"0"1"21,2 2 30,-2 0 35,5 9 23,1 16 16,2 12 18,1 9 10,0 12 3,-3 9-150,-3 0-36,0-2-26,0-6-32,-3-7-50,3-8-52,0-9-74,-3-9-150,0-10-562,2-3 0,-2-7 0</inkml:trace>
  <inkml:trace contextRef="#ctx0" brushRef="#br0" timeOffset="40590.3975">20798 5799 2587,'0'-3'75,"0"3"19,0 0 9,0 0 3,8-2 1,5 4 1,9 1-32,13-3-96,10-5-627,9 5 0,7-4 0,6-4 0</inkml:trace>
  <inkml:trace contextRef="#ctx0" brushRef="#br0" timeOffset="40898.573">21875 5784 3457,'0'-2'99,"0"2"14,0 0 4,0 0-1,0 0 10,3 0 7,3 0 3,7 2-2,7 0 4,9 0-76,7-2-21,12 0-17,9 2-22,-2-4-62,-3 1-76,-11 0-68,-17-1-82,-14-3-54,20 0-394,-31 4 0,-3-2 0,-4 5 0</inkml:trace>
  <inkml:trace contextRef="#ctx0" brushRef="#br0" timeOffset="41150.9008">21917 6024 3265,'0'0'121,"0"4"19,0-3 10,4 2 8,-1-2 4,11-1 2,8 0-2,15 0-2,11 0-13,10 0-126,0 3-74,1-3-80,-10 0-121,-8 0-165,-17 0-339,-9 0 0,-10 0 0,-1 0 0</inkml:trace>
  <inkml:trace contextRef="#ctx0" brushRef="#br0" timeOffset="48426.2361">23488 5367 763,'0'0'37,"0"0"7,0 0 14,0 0 10,0 0 4,0 0 0,0 0 4,0 0-2,0 0 2,0 0-23,0 0 2,0 0 15,0 0 11,2 0 20,-2 0 18,0 0 8,0 0 5,1 0 16,-1 0 10,0 0 3,0 0-8,0 0-17,0 0-23,0 0-23,0 0-17,0 0 1,0 0-5,0 0-6,0 0-8,0 0-3,0 0-1,0 0-3,0 0-1,0 0-2,0 0-5,0 3-3,0 0-5,-3-1-5,3 0-5,-1-1 0,1-1-2,-2 1 0,4-1 0,-2-1-2,0 1-3,0 0-5,0 1 1,0 1 0,0 0-2,-2 0-3,2 1-1,0-1 1,-3 0-2,3-2 5,0 1 5,-4 2 8,4-2 12,-3 2 12,0-1 12,2 0 10,-3 1 7,1-3 11,-1 3 3,1-2-3,-2 4 0,0 0-9,2-3-14,-2 2-9,2-2-12,-2 3-8,2-1-6,-1 1-13,-2 2-2,1-1 1,-1-2 2,0 4 3,-1 1 5,-2 2 2,1 0-1,2 3 0,-2 1 2,0-1 2,0 3-3,4-1-1,-3 4-3,4-2-2,-4 3 1,3 1-2,-1 2 12,-3 0 19,2 1 7,-4-1 9,-2 2 4,0-3 0,3 0 0,1 3-2,-1-1-4,4-1 0,-2 5-12,4-1-19,-3 0-11,2 1-5,-4 0-2,1-2 3,-1 2 11,2 0 8,-3 0 12,2 0 6,1 2 0,-1 1-3,4 1 6,-3 1-10,3-1 0,-2 2 7,-2-1-6,3-2-4,1 2-6,-2-1 5,2-3-4,3 2 14,-3-2-5,3-1 2,0 0 5,-1 0-16,-2 0 0,3 0-8,0-2-2,-2-2-10,4 1 2,-2 1-11,0-2-9,0 2 5,0 0-6,3 0 12,-2 7-11,2-1 7,3 1-4,0 3 8,2 2 2,-1-3 0,-1 0 4,3 0 2,-2 1 0,1-3-1,1 2 1,-1-2 0,3 0 5,2 1-3,-4 2 8,1-1 13,1 2 13,0-1-4,-2 2-1,3 0 2,0-4 8,1 5-8,0-5 2,1 1-7,-1 0-11,-3 1-9,5-2-8,0 2 1,3-1 5,0 2-9,4-1-7,0 2 8,0-1-10,2-2 2,-4-1 4,0 1-5,-2-1-3,-2-2 2,-3-1-8,1 0 3,-1 0 3,-2-5-7,3 2 4,-1-6-2,-2 1-2,-2-5 0,1-3-2,-3-4 2,-1 0 0,0-6 0,0 0 0,-3-2 0,1 2 0,1-4 0,-1 3 0,-2-2 0,-1-2 2,2 0-2,-3 0 0,2 1 0,-1-1 0,1-1 0,-4 1 0,4-1 0,-2 0 0,0 0-20,1 0-122,-1 3-119,0-1-145,4 1-291,-3-3-636,-1 0 0,0-5 0</inkml:trace>
  <inkml:trace contextRef="#ctx0" brushRef="#br0" timeOffset="50794.447">23994 5600 1053,'-1'0'96,"-1"0"41,-1 0 49,0 0 30,2 0 20,-1 0 11,1 0 7,1 0 11,1 0 21,-1 0-33,0 0-7,0 0-40,5-4-44,8-1-17,5-5 0,9-4 9,2-3 3,-1 1-1,0 0-15,-9 4-30,-5 2-25,2 5-1,-4 2-4,8 6-14,-4 5-18,7 6-24,-2 8-11,-3 6-11,2 4-9,-13-3 1,-2 5-2,-7-5 5,-8 1 6,-13 1 6,-4 3 4,-11-3 4,-2 3 5,-2-4 2,9-4 3,7-3 4,15-8 2,7-7-1,4 0-1,6-7-3,9-1-3,9-1-1,8-2-3,11-2 0,4 2-2,4-3-5,-2 2-1,-5 0-13,-6 1-21,-6 3-34,-10 0-44,-13 0-57,-2 0-43,-5 0-75,0 0-151,-2-3-465,1 3 0,1 0 0,-4-1 0</inkml:trace>
  <inkml:trace contextRef="#ctx0" brushRef="#br0" timeOffset="51446.4725">24090 6416 2272,'0'0'162,"0"0"7,0 0 15,5-2 20,6-2 14,9-5 13,11 0 8,6-1 4,3-2 1,1 7-133,-4 0-31,-7 3-6,-8 6-18,-7 4-25,-8 4-14,-4 5-13,-8 7-7,-9 3 0,-7 1 2,-7 2-3,-1-2 4,2-3-1,10-7 7,6-5 5,9-5 6,2-4 4,0-4 2,6 0 0,3 0-2,5 0 3,8 0-3,7 0 3,1 0-2,1 3-3,-1 1-3,-1 6-4,-5 5-3,-6 5-3,-6 3-2,-7 1 2,-4 3 3,-8-3 0,-10 3 7,-1-3 6,-8-3 8,-5-5 6,-5-2 2,3-4 2,-2-4 3,5-5-4,3-1-4,9-3-30,4-1-47,8-1-106,3 0-208,3-36-561,5 35 0,1 3 0,3 2 0</inkml:trace>
  <inkml:trace contextRef="#ctx0" brushRef="#br0" timeOffset="52382.5605">24268 7429 2135,'0'0'113,"-3"0"41,2-1 41,-1 0 39,2-1 7,0-3 11,2 2 9,2-4 14,8 0 10,3-1-78,6 2-26,5 2-40,2 4-44,2-3-36,-1 6-6,-5 1-14,-3 5-9,-6 3-22,-4 2-14,-8 3-8,0-2 2,-3 3-2,-5 1 11,-5 0 0,-10 4 0,-7 0 6,-3 1 3,-2-4 9,9-2 5,6-3 7,9-5 4,6-5 4,4 2-1,4-3-2,6-3 2,6 2-4,8-3 1,4 0-3,-2 2 0,2 2-7,-5 2-10,-3 0 0,-1 4-8,-1 3 0,-7 2-1,-5 0 8,-3 2 10,-4 3 12,-8-3 16,-6 3 20,-4-1 32,-9 0 34,-9-2 42,-2 0 31,-7-4 30,-3-3 23,2-4-3,-2-1-11,1-2-17,8-3-17,7-2-32,5 4-39,9-2-39,1 0-32,8 0-31,2 0-32,2 0-9,1 0 0,3 0 0,-3 0 0,3 0 0,0 0-9,0 0-50,0 0-84,-3 0-69,3 0-41,0 0-39,3-2-53,-3-1-72,0 0-75,7-2-145,-1-41-429,0 31 0,5-2 0,-4-7 0</inkml:trace>
  <inkml:trace contextRef="#ctx0" brushRef="#br0" timeOffset="53364.6252">25822 5192 2946,'0'-1'77,"-1"-3"12,1 3 8,0-1 14,0 2 7,0-3 13,0 1 8,0 2 31,4 0 15,10 0-62,7-2-3,12 2-9,8 0-9,4 0-12,-4 0-12,-7 0-11,-7 2-6,-9 3-33,-7 5-16,-9 4-4,-2 3-6,-7 4 3,-6 2-3,-7 0 2,-5 0 5,-1-1-2,6 0-3,6-6 1,4-1 2,10-5 4,0-3 1,7 0 3,6-2 4,10 1-2,10-2 1,9 3 0,-2 2 3,0 2-2,-9 0 1,-10 1-5,-7 5-2,-7-2-5,-4 3 0,-6-1 13,-12 6 15,-7-3 9,-10 4 9,-10-3 10,-7-2 3,3-3 0,3-7 2,5-6-2,11 0-11,7-3-44,8 0-114,3 0-136,9 1-239,-3 9-495,6-4 0,-3 5 0,0 3 0</inkml:trace>
  <inkml:trace contextRef="#ctx0" brushRef="#br0" timeOffset="53721.32">25922 6171 3596,'0'0'108,"0"0"2,0 0 14,0 3 33,-2 7 15,-5 5 4,-4 8 1,-5 6 1,-4 9 1,3 2-100,1-1-2,5-3 2,3-3-9,5-9-23,1-9-6,10-2-5,8-7 3,14-5-2,6-1-1,15-4-8,3-2-37,-4-1-59,0-1-84,-8-1-134,6-3-274,-31 5-334,-4 1 0,-8-4 0,-10-6 0</inkml:trace>
  <inkml:trace contextRef="#ctx0" brushRef="#br0" timeOffset="53988.5349">26125 6237 2759,'-2'-1'137,"2"-1"6,-1 0 1,1 1 50,0-1 33,0 7 22,0 3 6,0 9 4,0 9 1,0 10-120,0 9-11,0 5-6,-3 4 2,0 1-50,-3-2-48,1-3-60,-2-4-97,2-3-177,-2-66-648,2 49 0,-1-6 0,3-3 0</inkml:trace>
  <inkml:trace contextRef="#ctx0" brushRef="#br0" timeOffset="54560.4424">26039 7143 2497,'0'-11'126,"0"-4"34,3 1 37,-3-3 27,0 8 12,0 1 18,-6 5 19,-4 3 31,-5 0 24,-6 5-77,-8 8-16,-4 3-22,-5 10-5,-7 5-9,3 7 11,3 3-4,7 2-8,8 6-28,9-3-19,9 8-13,11-7-14,10-2-8,4-7-32,10-6-16,11-7-26,1-7-8,4-8-16,-1-7 4,-5-6-1,-7-8-11,-7-3 1,-7-1-6,-9-5-2,-4 5-7,-10 1 6,-10 5-7,-7 3 1,-10 3-2,-6 2-5,-4 1 5,3 1-7,4-1-22,5 0-32,9 0-47,9 0-40,3 2-51,8-4-82,-1 2-88,5-1-149,-1-12-581,4 6 0,1-5 0,4-6 0</inkml:trace>
  <inkml:trace contextRef="#ctx0" brushRef="#br0" timeOffset="55848.4431">27670 5053 2540,'0'-4'112,"-2"1"15,-3-1 14,0-1 11,-2 4 10,-8 2 23,-2 3 25,-2 5 22,-7 7 20,-2 10-87,-2 10 1,-2 8-1,-1 8-13,1 3-9,5 2-4,7 0-21,7 0-19,10-8-16,8-5-17,9-3-11,6-8-5,7-8-13,5-4-1,4-14 0,-3-4 0,-2-9-6,-2-6-6,-6-4-3,-5 1-2,-9-3-3,-2 4-6,-11 2-3,-8-2 2,-8 5-3,-7 1-6,-6 4 1,-5 2-2,2 4-18,6 5-37,6 1-58,7 6-89,7 0-118,4-2-696,3 3 0,3 2 0,0 0 0</inkml:trace>
  <inkml:trace contextRef="#ctx0" brushRef="#br0" timeOffset="56646.1709">27679 5995 2300,'0'0'155,"-6"-3"8,-2 0 10,-6 0 10,-7 2 9,-6-1 12,-5 5 18,-4 1 6,-2 3 5,-5 3-127,4 4-22,4 1-6,8-4-11,5 2-8,9-6-8,10 0-9,0-5-16,3 3 16,0-2 6,0 5 1,0-1 2,0 10 0,0 0 2,0 3-1,-1 1 0,-1-2-2,1-2-4,-1 0-19,2-7-11,0 2-5,2-4 2,1-2-3,1 2 1,2-5 0,4-2 2,4-1-3,3 0 2,1-1 0,6 1-1,-3 0-3,-1 0-4,-1 1 2,-2 2-8,-4 2 2,-4 7-1,-4 2-2,-3 3 1,-2 5 5,-7 1 3,-5 0 9,-9 3 4,-6 0 0,-11-2 4,-5-2 2,2-2-5,2-10 1,4 0-27,8-6-90,11-4-98,10 0-237,-2 0-499,7-2 0,1 2 0,4 0 0</inkml:trace>
  <inkml:trace contextRef="#ctx0" brushRef="#br0" timeOffset="57191.7308">27233 6784 3099,'0'0'105,"1"-1"9,5-1 45,7-2 32,10-2 19,12-3 10,7 1 2,4 3 2,-6-1-1,-4 9-97,-11 5-9,-8 5-8,-5 4-44,-9 8-32,-6 3-20,-10 2-9,-9 1-1,-5-2-3,-1-3 1,2-7 1,12-4 5,4-7-1,10 1 6,3-6-5,7 1 5,10 3-1,9 0 2,11 1 7,6 4-3,3 4 0,-5 2-3,-8 3 6,-4 8 2,-13-1 13,-10 5 9,-3-2 14,-10 1 15,-10-3 41,-7-1 32,-9-5 20,-11 0 15,-10-5-10,-3 1 1,-2-4-13,2-6-10,6-4-60,10-3-98,13-2-122,11-4-154,11-1-186,9-19-744,5 7 0,8-10 0,7-16 0</inkml:trace>
  <inkml:trace contextRef="#ctx0" brushRef="#br0" timeOffset="58324.6123">28105 4965 1612,'0'5'88,"0"0"30,0 6 24,0 2 24,3 5 32,5-1 14,10 8 21,7 3 20,13 5 20,9 9-51,7 6-17,6 11-23,5 9-3,2 16-13,-12 12-9,-7 13 1,-12 9-8,-15 9-15,-10 6-16,-7 5 15,-5-5 5,-8 1 8,-8-7 21,-3-3 33,-4-10 8,-6-8 6,6-7 22,0-7 11,3-6 21,0-11-21,3-8-16,-2-5-15,1-6-43,-2-8-44,1-5-29,-1-10-21,7-4-37,3-12-15,5-4-25,3-6-3,3-1 0,-2-4 0,2 1 0,0-1 0,0-2 0,-2 1 0,1 1 0,1-2 0,-3 1 0,1 2 0,1-2 0,1 0 0,-4 2 0,2 1 0,-2 0 0,1-1 0,-1 3 0,1-2 0,0 1 0,-3 7 0,3 0 0,-5 5 0,0 4 0,0 1 0,2 0 0,-3-1 0,5 1 0,-2-5 0,3-2 0,-2-1 0,-1-2 0,0-3 0,3-1 0,-3-1 0,3 1 0,0-3 0,0 4 0,1-3 0,1 1 0,-3 0 0,4 5-54,-2-6-37,2 2-48,0-3-38,0 2-32,0-4-27,0 2-41,0 1-58,0 0-69,-3 0-52,-3 2-29,0-5-131,-5-3-326,1 0 0,-1-6 0,4-3 0</inkml:trace>
  <inkml:trace contextRef="#ctx0" brushRef="#br0" timeOffset="74487.8962">29446 4916 735,'0'-3'75,"0"1"29,0-1 15,0 2 15,0 1 15,0 0 17,0 0 19,0 0 24,0 0 15,0 0-32,0 0-24,0 0-26,0 0-14,0 0-8,0 0-4,-1 0-8,-1 4-5,-1 3-6,-2 3-5,-2 2 0,-2 1 16,0 1 23,0 1 20,-6 0 19,4 4 5,-8-1 0,4 1-7,-5 1-10,2-1-6,2 5-7,2-2-14,0 4-19,1 2-6,4 7-17,-5 4-3,1 5-1,-1 4 1,-1 1 4,3 4 18,-1 3 27,2-3 2,2 1 24,-3 1 17,3-3 44,0 0 2,-3 2-9,5-4-6,-4 3-13,3-3-23,-2 2-32,2-1-8,-2 2-35,4 0-29,3 2-53,1 1-16,2-5 0,2 0 0,0 4 0,2-4 0,0 0 0,1 2 0,1 0 0,3 1 0,1-2 0,-1-3 0,5 2 0,1-1 0,0-4 0,0 0 0,2-2 0,-1 0 0,1 0 0,1-3 0,0-4 0,0 1 0,3-4 0,-3 0 0,-1-1 0,-1-1 0,1-4 0,-1-2 0,-2 0 0,2-2 0,-5-4 0,2 2 0,1-6 0,-2 1 0,0-4 0,0-2 0,-2-2 0,0 1 0,-1-2 0,0 2 0,1 1 0,-2-4 0,0 2 0,-4 0 0,6-2 0,-4 2 0,2 2 0,-2-2 0,1-3 0,-2 2 0,-2-4 0,-1-1 0,-1 0 0,1-2 0,-2 3 0,1-3 0,2 0 0,-1 3 0,-1-1 0,1 0 0,-1-2 0,-1 3 0,0-4 0,0 0 0,3 0 0,-3 0 0,0 0 0,0 0 0,0 0 0,0 0 0,0 0 0,0 0 0,0 0 0,0 0 0,0 0 0,1 0 0,-1 0 0,0 0 0,0 0 0,2 0 0,-2 0 0,0 0 0,0 0 0,0 0 0,0 0 0,0 0 0,0 0 0,0 0 0,0 0 0,0 0 0,0 0 0,0 0 0,0 0 0,0 0 0,0 0 0,0 0 0,0 0 0,0 0 0,0 0 0,0 3-3,0-3-27,0 0-42,0 0-45,0 1-44,0-1-40,0 0-12,0 2-8,0-1-12,0-1-25,0 0-37,0 0-24,0 0-8,0-1-4,0-1-7,0-2-15,0-3-118,-3-23-378,0 21 0,0-2 0,-1 0 0</inkml:trace>
  <inkml:trace contextRef="#ctx0" brushRef="#br0" timeOffset="77512.3605">29795 5321 2753,'0'0'47,"-3"0"29,0 0 24,-1 0 27,-1 0 38,-1-3 34,3 3 28,0-1 20,3-1 18,0 0-24,0 1-8,3-1-24,6-3-22,11 2-23,7-1-39,7-2-31,4 2-29,-2 2-23,-6 2-17,-4 2-3,-2 2-11,-9 6-6,-6 5 0,-5 4-5,-8 3 0,-11 5 3,-9-2-2,-4 4 5,-6-3-3,3-2-2,2-2 1,12-5-2,7-7-2,7-2 1,0-4 1,3 0-7,3 1 5,7-1 0,4 4 1,5-2 0,7 1 2,0 3-2,3 2 4,-6 5 0,0 2-1,-8 5 2,-3 2-2,-9-2 0,-1 2 2,-7-1 2,-8-2-2,-1 0 2,-7-6 2,-6-2 2,-3-3 0,1-3 0,-1-4-3,3-5 2,7 0-19,6-3-60,4-1-96,7-3-90,8-2-224,-1-5-468,8 2 0,-1-8 0,11-6 0</inkml:trace>
  <inkml:trace contextRef="#ctx0" brushRef="#br0" timeOffset="78056.4786">30551 5341 2604,'-8'-2'54,"-4"0"17,-3 1 6,-5 1 4,-4 0 7,-1 5 3,1 5 3,4 5 3,2 2 2,6 7-33,3-2-5,8 2-12,-1 0 0,5-2 4,2 0 1,2-5 0,5 2-4,8-2 0,1-2-3,5-1-7,-1 0-6,-1-2-7,-6 0-5,-4 0-6,-5 2-8,-6 0-2,-3 2 1,0 0 4,-6 0 6,-7-1-1,-6 0-3,-11-1 3,-3 0 2,-6-2-1,-2-5 0,4-5-2,5 1 0,8-3-8,10-3-33,7 3-116,7-2-207,3 0-389,6-3 0,5-6 0,11-7 0</inkml:trace>
  <inkml:trace contextRef="#ctx0" brushRef="#br0" timeOffset="78998.7128">30755 5390 1956,'-3'0'67,"2"0"12,-4 0 9,2 0 23,0 6 20,-4 2 21,1 5 17,-2 8 14,-1 6 9,-3 4-35,0 4-11,3 3-10,0-1-7,6 3-19,0-8-13,6-6-13,3-1-9,11-10-14,4-9-7,0-3-12,11-3-9,-4-6-5,-5-5 2,-4-4 3,-1-7-8,-12-4-6,0-3-4,-6-2-2,-6-1 1,-3-1 1,-3-1 1,-1 2-1,-1 4 2,3 2-5,1 5-3,5 4-3,1 4 1,4 2-3,-2 3 3,2 1-6,0 2 2,0 1 2,0 1-7,0 0 0,0 1 4,3-3-3,2 1-2,6 0 3,7 0-4,7 0 6,2 1-6,2 1 0,-4 1 2,-5 2 0,-4 4 0,0 0 2,-3 2 0,-5 5-2,2 4 2,-1-1-3,0 2 4,0 2 3,2 1 4,-4 2 2,1-1 2,-2 0 6,3-3 18,0-1 26,0-9 23,7-1 14,1-5 3,4-2 2,3-5 0,3-2-4,-2-4-1,2-7-3,-5-6-15,-4-1-29,-7-4-20,-7-2-9,-7 0 0,-13-1 1,-4 4 7,-9 2-2,-1 3-1,0 10-1,5 3-7,2 3-15,6 3-58,-2 6-127,13 5-233,-9 6-624,6-1 0,1 4 0,-8-1 0</inkml:trace>
  <inkml:trace contextRef="#ctx0" brushRef="#br0" timeOffset="80126.788">30455 6224 2643,'0'-4'102,"0"1"5,-2-1 11,-4 1 10,-5 0 14,-10 3 9,-7 0 15,-7 6 7,-3-2-1,-8 7-74,5 3-22,-2-2-4,10 2-8,11-2-12,7-3-7,11-3-3,2-2-7,1-3 1,1 1 4,0-2-8,0 0 6,0 1 0,0 3 1,0 6-1,0 7-1,0 4-7,0 8 0,-3 1-7,-2-1-3,-2 0 3,5-1-5,-1-10-5,2-4 2,5-4 2,2-5-2,8-2 0,-2-2-5,7 1-6,-3-4 1,-2 2-3,2 0 2,0 2 3,-4 4-3,3 3-2,-3 5-1,2 4-1,-7 3-3,-2 3 7,-2-2-3,-8 0 7,-5 0-3,-10 2 3,-5-2-1,-8-1-1,-4-1 3,-3-8 0,-1-2 3,5-9-3,6-1 0,8-6-44,12-4-84,7-6-102,17-6-227,5-3-392,16 1 0,7-2 0,11-1 0</inkml:trace>
  <inkml:trace contextRef="#ctx0" brushRef="#br0" timeOffset="80886.7608">30546 6440 2790,'-7'1'94,"-4"4"14,-2 6 6,-3 3 6,6 5 4,7 9 2,3 1 0,7-1 2,2-3 5,5 2-76,3-6-11,5-4-12,1-7-2,2-1-6,6-7 2,0-3-5,1-2 2,-5-5-1,-5-6-2,-6-3-5,-8-4-2,-8-5-1,-3-3-6,-9-6 2,-6-1-4,-1-1 4,-2 6 1,4 4-1,5 12-1,6 1 7,3 9-2,3 1 6,0 3 16,0-6 3,3 5 3,9-3-7,6-2-1,8 1 2,11 2-4,5-1-2,-1 4 1,-5 1-6,-1 8-19,-14 4-1,-9 6-4,-2 5 5,-8 4 5,-4 3 4,2-1 13,3 1 17,-1-3 3,2 3 9,3-6 13,4 0 6,0-2 16,1-5 29,0-7 28,3-3 29,2-5-6,-2-7-20,6-2 10,3-7-23,-3-4-1,-6-7-12,-3-3-21,-7-8-47,-1-1-39,-8-4-42,-4 3 1,-1 1-4,-6 11-37,1 7-15,-2 7-51,1 7-49,-1 8-90,2-1-105,21 2-726,-22 11 0,0 2 0,0 4 0</inkml:trace>
  <inkml:trace contextRef="#ctx0" brushRef="#br0" timeOffset="81602.5258">30171 7353 1048,'-4'3'108,"-1"1"42,-2 3 25,-1 0 18,5 4 12,2-1 18,1-2 47,0-3 44,0-2 38,9-1-59,12-2-22,12-5-38,8 0-17,10 0-17,-5-3-11,-8 0-21,-8 5-46,-7 2-44,-8 4-36,-7 6-10,-5 7-16,1 5-3,-8 5-5,-7 3 0,-4 1 1,-8-2 6,-4 0 2,-9-6 0,6 1 2,3-5-2,3-3 3,10-7 0,5-1 0,6-3 0,0-2 3,9 0-4,8 1 0,6 2 0,15-1-10,9-2-6,7 1-34,9-3-72,0 0-75,5-3-206,-8-3-508,-8-2 0,-9-4 0,-10-5 0</inkml:trace>
  <inkml:trace contextRef="#ctx0" brushRef="#br0" timeOffset="82702.9842">30800 7386 2607,'-5'0'79,"-3"0"29,-1 3 17,1 6 17,1 1 8,3 11 1,2 4 7,7 4 7,3 3 16,4-1-44,8-3-14,10-5-21,-2-2-15,0-7-12,-1-6-9,-4-3 4,-6-7-7,0-3-10,0-5-17,-7-5-18,2-8-13,-9-4-11,0-8-3,-9-1-4,-4-2 1,-7 4-6,-2 0 1,-4 9 2,9 6 3,5 4 7,2 6 6,4 2 4,6 3-2,0 0 0,6-3-1,12 0 1,15-4 2,12 3-3,8 5 1,1-1 1,-10 6-2,-10 7-1,-14 4 4,-11 4 1,-9 7 2,-3 4 3,-3 1 0,0 0 3,-2 2 3,4-2 0,-2-1 5,2-3-1,2 0 2,5-6 5,0-4 8,6-4 12,4-4 1,6-5 1,5-2-6,3-7 2,2-5-5,-1-3 1,-7-5-5,-4-7-3,-13-3-10,-7-2-15,-9-2-4,-15-5-2,-11 2-1,-4 2-3,-13 4 2,2 5-2,11 8 3,12 4-2,13 6-3,7 4-1,5 1-3,11 1 7,9 0-1,16 2 5,20 0-1,15-3-3,12 3-2,0 4 2,-5 0 2,-18 5 2,-18-1 2,-18 6-3,-13 3 2,-15 2-2,-3-2-2,-7 6 11,-1 0 1,-6 3 6,8-2 6,2 1 5,8-3 4,5-1 11,6-2 11,9-4 13,8-4 6,10-4-1,11-2-3,5-5-8,1-8-2,-2-2-4,-7-6 0,-11-6-10,-11-5-7,-13-4-11,-10-5-13,-14-6-8,-9 3-8,-14 0 2,-8 6-9,-10 8-23,3 8-47,3 10-100,12 2-129,19 3-296,3-2-398,9-7 0,10-10 0</inkml:trace>
  <inkml:trace contextRef="#ctx0" brushRef="#br0" timeOffset="83770.7992">31937 4971 1974,'-2'0'105,"1"0"20,-1-4 23,1 4 14,1-2 7,-2 2 4,2 0 6,-1 0 6,1 0 3,0 6-76,3 2-14,6 9-5,9 7 0,13 10-6,7 11 2,16 9 11,6 9 13,3 12 0,5 9 7,0 8 3,-9 8 12,-7 6-7,-12 7-5,-12-2 0,-15 4 4,-6-2-2,-9 4-7,0-2-3,-8-3-1,1-4 30,0-6-7,-6-10 26,0-2-19,0-7 3,1-2 27,-1-3 8,0-7-2,-1-5 3,4-3 3,-1-9-36,2-5-9,0-6-32,3-9 14,1-5-12,1-3-42,0-7-19,3-4-9,0-1-8,-3-3-11,0-1-3,1-3-5,2-1-2,2-2-12,-2 0 0,3-3 0,0 1 0,0-2 0,-2 1 0,2 0 0,0 1 0,-1 1 0,1-1 0,0-2 0,0 0 0,0 0 0,0 0 0,0 0 0,0 0 0,0 0 0,0 0 0,0 0 0,0 0 0,0 0 0,0 0 0,0 0 0,0 0 0,0 0 0,0 0 0,0 0 0,0 0 0,-2 0 0,2 0-110,2 0-182,-2 0-154,1-2-275,1-3-603,-4-1 0,-8-4 0,-16 1 0</inkml:trace>
  <inkml:trace contextRef="#ctx0" brushRef="#br0" timeOffset="88874.3877">25032 4746 860,'0'0'102,"0"0"18,0 0 26,0 0 33,0 0 30,0 0 15,0 0 8,0 0 6,0 0 12,0 0-69,0 0-12,0 0-15,0 0-23,0 0-12,0 0-14,0 3-7,0 2 3,0 7 15,0 7-1,0 5-11,0 5-9,0 4-2,0 3-2,0-4-19,0-1-14,0-6-8,0-4-10,0-6-22,0-4-8,0-4 5,0-5 3,0-2-13,0 0-61,2 0-96,2-6-216,-1-5-420,1 2 0,-3-3 0,2-2 0</inkml:trace>
  <inkml:trace contextRef="#ctx0" brushRef="#br0" timeOffset="89250.4878">25249 4616 1929,'0'0'57,"0"0"43,0 0 33,6 3 18,-3 8 13,6 7 8,0 10 2,-1 7 5,-7 7 1,2 2-49,-3 0-3,0 1-41,-1-6-32,2-2-17,-1-8-14,0-4-10,0-10-37,0-4-79,0-8-237,3-2-311,-3-10 0,0-4 0,0-12 0</inkml:trace>
  <inkml:trace contextRef="#ctx0" brushRef="#br0" timeOffset="90328.8982">25187 4801 753,'0'0'78,"0"2"25,0 0 17,6 2 16,4-4 15,6 3 10,9 0 17,9-3 21,3 0 8,4 0-46,3 0-28,-10-3-24,-4 0-17,-11-2-15,-5-2-13,-6-1-6,-5 2-16,0-2-21,-6 1 12,0 0 14,-8 0 14,4 2 2,-7 2 1,2 0 3,-1 6-3,5 4 0,2 3-1,3 2 0,3 8-19,0 0-16,3-2-15,6-1-1,2 4-3,2-8-1,5-1 2,-1-5-2,1-3-1,-3-4-8,3-3-16,-1-2-26,-4-7-29,-1-3-14,-4-7-2,2 4 2,-7-3 14,0 6 11,-3 4 3,3 6 9,-3 0 27,0 5 31,0 5 34,0 1 17,0 6 6,0 4-2,0 3-16,0 3-11,0-3-2,2-1 1,-1-3-7,-1-6 8,2 0 22,-2-4 18,0-3 7,0-4 2,0 2 0,2-9 1,-2-5 1,0-4-2,1-4-5,2-2-17,4 5-23,2 2-25,1 5-11,3 4-1,2 6-4,0 0-1,0 2-1,-3 3-1,0 3 0,-3-1 5,-1 5-7,-4 2 5,-1 1 2,-3-2 0,0 1 1,0 0-1,0-5 4,0-3 11,2-1 27,-2-2 2,1-2 1,2-5 0,0-2-1,2-4-3,5-5 3,-1 3 1,2-3-5,2 2-8,-3 5-28,-1 6-6,1-1 2,-4 5-2,0 0 0,0 2 0,-3-2 0,2 5 1,-1 2-2,-2 6-2,1 4 2,0 2 1,-2 2 1,2 4-2,3-3 2,-3 2-2,6-5-3,-3 1 4,2-6-62,-2-2-94,9-3-294,-11-1-357,-1-7 0,2-1 0,1-8 0</inkml:trace>
  <inkml:trace contextRef="#ctx0" brushRef="#br0" timeOffset="91092.192">26337 4712 2216,'-2'0'92,"2"0"19,0 0 12,-4 0 10,4 0 11,0 0 12,0 0 5,0 0 8,0 0 10,0 0-70,4 0-11,-4 0-15,0 0-9,0 0-8,2 2-6,1-2-6,0 1-4,-1-1 3,-2 0-4,3 0 3,-3 0 6,0 0 5,4 0 5,-1 0 2,0 0 0,0 0-2,-1 0-4,2 0-7,-2 0-5,2 0-7,-1 0-12,2 0-4,1 2-9,0 1-7,6 3-3,-1 0-3,0 1 2,6-3-3,2 6-1,0-5-2,0 3 0,-1-5-5,-3 3 4,-7-1 1,2 1-5,-2 0 2,-2-1 0,0-1-2,1 2 2,-5-4 0,1 1 2,-3-1 3,0-2 1,0 0-1,0 0 1,0 0-5,0 0-5,0 0 1,0 0-3,0 0-7,0-2-7,0 1-5,0 1-15,0-2-24,0 0-41,0-1-41,0-1-59,1 0-138,-1-12-464,0 9 0,0 0 0</inkml:trace>
  <inkml:trace contextRef="#ctx0" brushRef="#br0" timeOffset="92242.9709">26495 4727 335,'0'-1'33,"0"1"14,0-3 15,-3 2 37,3 1 44,0 0 32,0-2 27,0 4 8,0-2 9,0 1-12,0 1-1,0-1-7,0 0-6,0 2-36,0 1-42,3-2-33,-3 1-23,6 1-6,0 2-9,2 2-4,2 1-8,2 0 12,8 3 1,2 1 2,4-2 0,3-1-1,-4-3 0,-4-3-4,-9 0-4,-3-2-9,-6 1-9,-1-1-37,-2-1-41,0-1-110,10-6-446,-10 4 0,2-2 0,-4-3 0</inkml:trace>
  <inkml:trace contextRef="#ctx0" brushRef="#br0" timeOffset="92494.7965">26683 4671 1194,'-6'4'125,"3"0"23,-7 8 18,-1 4 10,2 2 7,-6 6 1,3 0 2,-3 3 0,3 1 1,-3-1-84,1 2-47,2-6-40,3-2-65,3-10-178,5-1-299,1-5 0,0-3 0,1-4 0</inkml:trace>
  <inkml:trace contextRef="#ctx0" brushRef="#br0" timeOffset="94006.7396">27052 4666 702,'0'-1'106,"0"-1"30,-1 2 20,1-1 24,0 0 30,0 2 16,-2-1 1,2 0 12,-2 0 37,2 6-50,-6 8-24,3 4-27,0 12-16,-7 6-25,4-2-26,-3-2-12,-3 0 12,4-7 5,2-7-5,3-7 29,2-5-2,2-5-2,1-4 1,-2-8 1,1-4-3,4-3-1,2-10-11,2-1-20,3-5-37,-1 1-52,2 1-7,-7 4-6,-1 9-14,0 3-12,3 11 4,-2 2-5,5 2 1,4 5 3,-3 5 2,-3 2 4,0 3-1,-3 5 4,-3 0 10,0 1 12,-3 0-4,0-4-18,0 0-46,0-3-70,0-3-144,0-6-605,0 0 0,0-1 0,0-3 0</inkml:trace>
  <inkml:trace contextRef="#ctx0" brushRef="#br0" timeOffset="94799.6213">27031 4734 1706,'0'0'31,"0"0"32,0 2 30,4-1 17,2 1 13,4 0 6,9 0 14,6-2 12,4 0 6,4-2-11,-1 2-15,-8-1-32,-7 0-28,-8 1-16,-6-2-11,-3 1-10,0 1-15,0 0-8,1 1-7,2 5-4,-2 1 1,2 4 2,2 3-1,0 3-1,-2 5 0,0-4 7,-2 0 4,-1-1-1,2-3 10,-4-6 14,4-1 20,-2-4 5,0-2 6,0-2 1,0-6-4,0-4-3,3-6-1,1-6-1,2-4-13,3-4-14,2 2-19,1 5-14,-2 6-2,4 6-4,-2 7 1,-3 4 0,3 4-2,-3 7-1,-3 3 4,-3 4 1,3 0-4,-6 2 6,0-3-4,0-4 7,4-4 5,-4-3 12,0-2 9,0-2 3,0-1-1,0-3 4,3-3 2,2-6 0,4-5-1,0 3-11,2-3-4,-1 4-14,-4 6-10,-4 4-2,2 4-3,-4 6-3,0 2 0,3 2 1,-3 1 1,0 7 5,0-1-1,0 0 0,3-1-17,0 2-26,3-2-43,5-5-63,2-4-101,6-6-146,0-6-281,3-4 0,-2-2 0,1-6 0</inkml:trace>
  <inkml:trace contextRef="#ctx0" brushRef="#br0" timeOffset="95125.9857">27601 4720 1998,'-4'0'89,"-1"3"22,-1 3 12,1 5 8,5 3 7,0 3 6,0 2 8,8-2 10,-2-3 13,0 1-54,3-8 6,0-3-15,-1-2-7,1-4-9,1-2-12,-2-3-21,-2-4-25,-3-5-29,-1-3-27,-2 0-18,-7 2-29,0 2-8,-4 3-5,-4 7-10,0 3-46,5 2-82,5 0-116,2-5-255,2 5 0,2-1 0,5 1 0</inkml:trace>
  <inkml:trace contextRef="#ctx0" brushRef="#br0" timeOffset="95442.9708">27744 4695 1312,'0'0'124,"0"3"32,0 4 28,0-1 17,0 5 6,3 4 4,0 2 4,3 2 5,5 3 8,-2-6-52,2-2-50,3-3-14,-6-4-14,5-4-15,-1-2-2,1-2-2,-2-7-3,2-2-7,-4-3-9,-4-6-20,-3-4-26,-2 0-44,0 0-44,0 3-61,0 1-192,0 6-374,-2 6 0,1 4 0,4 1 0</inkml:trace>
  <inkml:trace contextRef="#ctx0" brushRef="#br0" timeOffset="95914.0651">27988 4662 1895,'-3'0'83,"0"3"15,0 3 17,0 0 12,1 8 9,4 0 0,-2 4 3,0 2 0,1 3-1,1 1-68,-1-3-12,1-4-12,-1-4 9,-1-5 25,0-4-2,0-2 2,2-7 0,-1-1-3,-1-6 5,5-6-4,1-6 0,1-5-5,4 2-24,1 1-39,1 9-4,1 1-4,-2 6-4,0 7 3,-1 0-5,-4 3 1,2 4 1,-6 4 4,-3 3-2,3 2-1,-6 7-2,3 2 3,0-1 0,3 3 2,-3-2-4,0-1-22,0-5-62,3-4-106,9-8-173,-4-1-300,4-5 0,6-6 0,0-4 0</inkml:trace>
  <inkml:trace contextRef="#ctx0" brushRef="#br0" timeOffset="96151.4336">28218 4548 1538,'-3'-4'80,"3"1"19,0 3 24,0 0 16,3 7 7,2 12 3,-1 7 2,1 6 2,1 6-1,-3 2-78,-3-2-5,0-1-24,0-4-39,0-6-58,0-8-151,0-9-330,0-3 0,0-9 0,0-6 0</inkml:trace>
  <inkml:trace contextRef="#ctx0" brushRef="#br0" timeOffset="96305.1114">28173 4695 1573,'0'0'45,"0"0"12,3 0 6,7 0-13,6 0-58,6-9-348,19 6 0,10-1 0</inkml:trace>
  <inkml:trace contextRef="#ctx0" brushRef="#br0" timeOffset="97308.6365">28729 4565 2795,'-11'-3'65,"0"1"2,-5 1 1,-3 0 3,5 2 1,3 3 0,-1 6 2,3 2 4,3 5 0,1 1-56,4 7-2,-2 1 3,3 1 6,0 4 0,0 1 0,0-1 2,0 1-1,-4-6-3,2 0 2,-1-6-4,0-3-1,3-9 3,-3-4 1,3-1-1,0-6-3,0-6 0,0-4 2,0-8 0,0-6-3,3 0 2,0 2-3,3 5-8,4 5-7,4 5 0,-1 6-2,3 0 0,-3 4-4,-1 0-1,-3 0-1,-4 4 0,-1 3 0,-4 3 1,0 6 0,0 4-2,0-2 2,0 1 2,0-2 1,3-3 4,-3-3 13,3-5 54,3-2 9,0-4 2,2 0 2,5-6 0,0-2-1,0-4-8,-4-3-15,-3-7-12,-4 1-11,-1 1-62,-5 6-6,-4 2-7,-3 7-3,-2 2-13,2 2-14,0 2-3,6-1 5,3 0-7,1 3-6,1-3 8,1 0 0,6 0 6,3 0 1,2 0 11,6 0 17,-6 0 7,-1 0 11,-1 0 17,-4 0 7,0 5-2,4 4 0,1 3-3,-2 5-1,-4 0 5,2 0-3,-2-5 4,-2 2 2,-2-4 1,1-2 30,-2-4 32,0-3 5,0 1 4,0-5 1,0-5-2,0-6 4,3-4 1,3-7-9,4 0-3,1-2-37,3 7-54,0 1-62,2 6-100,19 3-299,-12 3-332,6-2 0,1 1 0,5 1 0</inkml:trace>
  <inkml:trace contextRef="#ctx0" brushRef="#br0" timeOffset="97701.5841">29190 4662 1947,'0'0'51,"0"0"12,0 0 10,5 0 4,4 0 2,6 0 0,3 1 3,11-1-1,-7 0 1,-2 0-44,-4 0-1,-3 0-8,-9-1-6,-3 0 2,-5-3 10,-2-3 10,-6-1 1,-3 0 5,1-1 2,3 4-1,-5 4-5,5-2-5,1 3-1,4 3-3,-2 6-13,4 3-8,2 7-5,2 4-2,0 0-7,5 2-7,4-1-33,12-6-188,6-12-378,3 3 0,3-6 0,8-6 0</inkml:trace>
  <inkml:trace contextRef="#ctx0" brushRef="#br0" timeOffset="98093.2059">29536 4663 2151,'-12'0'89,"0"0"21,-6 2 17,-1 1 6,5 6 11,1 2 2,0 4 7,3 2 4,4-3 1,6-2-64,-3 0-18,6-4-12,3-1-12,4-5-7,1 1-9,1-8-2,6 1-6,-4-4-2,1-3 1,-6 0-2,-3-2-5,-2 2-15,-4 1-4,0 8-2,0-1 3,0 8-3,3 1-1,-3 5-2,6 1 1,2 3-3,7-3-2,5-1-10,8-1-110,9-10-618,1 1 0,5-1 0,0-5 0</inkml:trace>
  <inkml:trace contextRef="#ctx0" brushRef="#br0" timeOffset="98337.2344">29780 4592 1162,'-15'-5'58,"0"2"45,0-1 29,-5 1 14,7 5 12,4 9 7,-2 4 8,4 2 5,1 8 0,3 3-36,3-3-22,3 1-44,6-2-31,4-6-38,5-6-66,4-6-134,9-9-325,-10 2 0,-3-8 0,-3-3 0</inkml:trace>
  <inkml:trace contextRef="#ctx0" brushRef="#br0" timeOffset="98719.2551">29821 4507 1051,'0'-5'149,"0"-1"-1,2 2 19,-2 1 26,0 3 20,0 13 22,4 9 16,0 2 5,4 10 2,1 0-142,0 2-5,0-2 2,-3-6-17,-3-3-25,-3-6-17,3-4-13,-3-5 6,-3-4 5,6-3 1,-3-6-1,0-6-3,6-3 0,-2-3 0,6-4-6,2-3 0,1 5-11,1 5-24,2 8-9,-4 1-2,3 3-3,-3 6 1,2 3-6,-2 3-10,-3 2-13,-4 6-43,-1-3-110,14-5-544,-12 2 0,-1-7 0</inkml:trace>
  <inkml:trace contextRef="#ctx0" brushRef="#br0" timeOffset="98955.1268">30245 4608 1779,'0'0'119,"0"3"19,0 2 10,0 4 3,0 4 0,2 8 3,2-1 2,-2 1-4,1 1-11,4-1-100,4-7-273,-1-2-347,4-1 0,2-8 0,3-1 0</inkml:trace>
  <inkml:trace contextRef="#ctx0" brushRef="#br0" timeOffset="99216.9373">30426 4530 1326,'0'-3'100,"0"0"3,0 3 19,0 0 24,0 2 19,1 10 7,5 6 5,-3 8 2,3 5 1,-1 1-94,1 2-6,-6-4-2,2-2-18,-2-4-30,0-5-47,0-4-26,0-9-153,0-7-353,0-2 0,0-7 0,0-6 0</inkml:trace>
  <inkml:trace contextRef="#ctx0" brushRef="#br0" timeOffset="100154.9625">30387 4652 1508,'-2'0'141,"2"0"42,0 2 4,0-2 0,5-2 1,2 2 1,8 0 0,6-1 0,4-2 0,6 2-83,-1 1-71,-1-2-51,-4-1-6,-7 3 1,-9-4-3,-6 0-2,-1 0-2,-2-1-1,-2-1-3,-1 0 6,-3 1 10,0 3 13,-4 1 6,-2 4 5,1 5 3,2 1 1,3 2 7,3 4 2,3-3 2,0 2 4,6-3 0,-1-2-5,5-1-4,2-5 0,5-2-4,-7-1 0,4 0-13,-1-2-15,-5 0-20,0-6-18,0 2-10,-3-3-17,-2 2-16,0 0 1,0 7 2,0 0 3,0 0 19,3 7 23,1 1 25,0 0 23,-1 6 16,-2-2 27,-2-2 22,-1-1 20,-1-4 40,0 0 20,0-5 0,0 0-1,0 0-1,0-5-3,0-2-9,2-5-8,-1-7-10,4-2-22,1-4-43,3 2-22,4 5-8,2 6-9,3 4-3,-1 3-6,4 5 0,-6 5-1,3 1 1,-4 5-1,-2-2 1,-6 5 1,-3-2 0,-2-1 4,-1-2 0,0-1 10,2-5 26,-1 1 24,-1-4 5,0 0 2,5 0 0,2-8-2,4-2-4,1-7-1,6-1-7,-6 1-12,1 3-33,-3 5-18,-6 4-7,-2 8-1,-2 8 1,1 3-1,-2 6 3,1 4-7,0 2-18,0 2-36,-2 0-59,-1-1-116,9-10-213,-13 1-311,-3-1 0,-3-7 0,-2-5 0</inkml:trace>
  <inkml:trace contextRef="#ctx0" brushRef="#br0" timeOffset="103786.4608">25699 8886 1240,'0'0'64,"0"0"12,0 0 24,-2 0 20,0 0 28,2 0 26,-2 0 18,1 0 14,1 0 17,0 0-42,-2 0-12,-1-2-3,0 0-5,0-1 3,0 0-10,1 2-11,1 0-11,1-1-14,0 2-9,3-3-5,6-1-3,6 0-5,9-2-22,12-2-18,6 1-16,3-1-13,-1 4-8,-9 2 0,-7 0-7,-7 4 0,-10 1 1,-3 6-2,-5 3 4,-1 5-1,-4 5 2,-1-1-1,-5 1 3,-3 2 4,-5-2 1,-1 0 0,-2-3-3,-1-2-1,5 0 1,0-5-4,6-2-6,0 0 2,1-4-3,3 0-7,2-2-1,1-3-1,2 2-1,0-2 0,0 0 0,2-1 6,2 2 4,6-2-3,3 0-1,5 0 7,1 2-1,2 3-1,0 3 0,-4 5 2,-1 1-4,-3 4-5,-5 2 0,-5 0-1,-3 3 4,0-1-5,-3-4 12,-2 0 17,-4-1 17,-7 0 10,-5-5 5,-4 3 0,-4-7 1,-7 1-2,-3-5 3,-3-1 2,0-3-14,-2-3-18,8-4-17,9 0-16,10-3-15,7 1-37,7 0-56,3 5-81,7 0-122,18-5-232,-8 1-337,7-2 0,10-9 0,3-3 0</inkml:trace>
  <inkml:trace contextRef="#ctx0" brushRef="#br0" timeOffset="104105.0384">26235 9056 2024,'0'-3'165,"0"3"8,0-4-3,0 3 11,0-1 21,3 4 9,7 3 3,2 7 3,8 1-1,7 6-139,6 3-17,11 4-3,8-2 8,4 1-14,6 1-23,-7-2-18,-8 1-28,-11-4-45,-12 1-69,-6-7-122,9-8-476,-21 2 0,-4-8 0,-1-1 0</inkml:trace>
  <inkml:trace contextRef="#ctx0" brushRef="#br0" timeOffset="104392.3155">26667 9003 1470,'-5'2'86,"-2"4"29,-4 7 20,-4 5 13,-2 8 2,-7 8 3,-3 9 0,-4 3-1,-4-2 0,8 2-56,2-3-48,9-9-82,8-10-102,11-5-145,-3-9-200,1-3 0,3-7 0,8-4 0</inkml:trace>
  <inkml:trace contextRef="#ctx0" brushRef="#br0" timeOffset="105003.2026">26862 8920 1518,'0'-7'109,"0"-2"17,0-2 11,3 0 11,2 1 7,10 3 8,-1-1 7,8 6 10,7-3 8,4 2-76,0 2-9,5 1-10,-1 0-7,1 4-9,-7 4-5,-11 6-3,-10 7-5,-5 6-5,-13 0 0,-8 4-10,-5-4-6,1 4-4,-4-2-2,8-6-2,5 0 2,5-6 2,6-7 7,0-3 9,6-1 1,9 0-4,3-3 5,9 6 0,6-1 3,-1 7 3,1 2-1,-1 4-3,-8 4-8,-5 4 10,-13 0 15,-3 1 16,-12-5-3,-12 0 6,-7-4 3,-10-4-3,-7-5 2,-5-1-3,-4-8-3,3 0-26,3-3-48,1-5-92,2-5-95,3-2-133,16-10-698,-10-4 0,3-1 0,1-4 0</inkml:trace>
  <inkml:trace contextRef="#ctx0" brushRef="#br1" timeOffset="304621.389">27591 8628 597,'0'-3'124,"-2"0"26,2 1 28,-3-1 21,0 3 24,1 0 20,-2-3 5,1 3 6,3-1 4,-3 1-75,3-2-38,0 4-1,3-2-7,0 0-4,6 1-15,8 2-15,7 5 9,7 0 7,7 8 2,4 4 6,-3 11-3,-7 4-16,-2 10-13,-11 4-14,-8 4-5,-6 3 3,-5 5-4,-9 0-4,-8 3-2,-9 3-2,-1-4-4,-6-4-3,0-4 2,6-9 5,-2-7-3,4-6-6,4-9-9,1-5-11,10-5-4,2-5-19,5-1-31,0-4-59,3-4-75,0 0-125,0 4-195,-2-8-387,-8 1 0,-5-1 0</inkml:trace>
  <inkml:trace contextRef="#ctx0" brushRef="#br1" timeOffset="305318.1065">25723 8510 1282,'-12'0'100,"-7"0"36,-8 6 23,-13 11 18,-3 7 22,-8 15 11,-7 14 8,1 15 3,4 12 1,4 13-68,10 10-36,12 1-38,10-2-29,11-6-65,11-9-151,13-21-464,9-4 0,16-12 0,25-16 0</inkml:trace>
  <inkml:trace contextRef="#ctx0" brushRef="#br1" timeOffset="306080.7003">29166 8414 1229,'0'0'103,"0"0"8,0 0 9,-3 0 12,-2-2 5,-2 2 6,-2 3 12,0-1 13,-1 2 8,2-1-70,-4 5-7,-1 0 7,-4 5 3,-4 11 11,-3 9 2,-3 13-4,-2 12-5,5 18-14,1 7-6,9 7-12,8 0-15,6-1-15,4-3-16,9-15-20,6-9-9,2-13-33,7-12-117,5-19-202,-6-6-313,5-7 0,1-14 0,-1-13 0</inkml:trace>
  <inkml:trace contextRef="#ctx0" brushRef="#br1" timeOffset="306684.0162">29374 8711 945,'-15'-6'85,"1"-2"23,-2 1 21,2-1 12,7 4 19,7 2 31,0 2 22,4 0 8,4-2 6,14-1-55,8 0-22,11 3-24,4-2-19,3 1-12,-8 2-24,-9 4-35,-7 0-26,-9 2-9,-9 5-2,-4 1 0,-12 7-3,-9 3 3,-13 3-3,-4 3 2,-4 1 5,5-3 2,11-4 4,15-6 16,6-5 6,9-3 4,12-3 5,4-1 1,12-1 0,8 1-1,6 3 0,-3 1 3,-1 8-2,-10 0-14,-8 4-10,-14 4-6,-6 2-5,-12-1-1,-12 1 1,-12-3-1,-6 0 1,-9-4 0,-6 0 1,4-6 1,9-7 1,7-2-7,5-8-46,17-6-81,9-8-120,15-20-409,9 11 0,17-10 0</inkml:trace>
  <inkml:trace contextRef="#ctx0" brushRef="#br1" timeOffset="306967.7844">30030 8813 1741,'0'-4'79,"0"1"2,0 1 16,0-1 18,3 3 22,7 3 8,1 4 6,15 1 2,10 6 2,13 6-74,10 1 0,1 1-1,0 0-19,-7-2-25,-9-4-67,-14-2-108,-5-8-160,-17-1-245,-3-3 0,-4-5 0,1-5 0</inkml:trace>
  <inkml:trace contextRef="#ctx0" brushRef="#br1" timeOffset="307180.9754">30447 8671 1570,'-6'2'31,"-2"3"13,-7 10 4,-10 9 3,-5 10 3,-7 9-2,-2 7 1,0 2-4,6-1-12,9-3-42,6-7-94,10-15-278,4-1 0,4-11 0</inkml:trace>
  <inkml:trace contextRef="#ctx0" brushRef="#br1" timeOffset="307466.7195">30934 8642 1562,'0'-5'130,"0"1"16,4 2 24,-4 2 8,0 11 7,0 13 2,1 13 3,-1 4-1,0 9 2,0-1-132,2-3 0,2-7-27,0-3-66,4-7-128,1-12-454,-3 1 0,6-7 0,0-7 0</inkml:trace>
  <inkml:trace contextRef="#ctx0" brushRef="#br1" timeOffset="307796.441">31330 8231 2223,'5'-3'76,"1"3"16,4 3 11,7 6 4,2 5 4,5 17 3,11 7 3,4 15 1,8 11 2,1 6-47,-3 5-23,-12 1-11,-19-1-10,-12-7-5,-18-3 0,-14-6-14,-9-8-64,-3-5-124,-6-18-461,-2 1 0,-1-12 0,0-10 0</inkml:trace>
  <inkml:trace contextRef="#ctx0" brushRef="#br1" timeOffset="309757.6525">30125 8397 260,'4'-2'70,"-1"-1"42,0 0 17,-3 2 14,-13 1 18,-1 0 13,-7 0 17,-6 0 16,-3 0 20,0 0-16,0 0-28,0 0-33,0-3-10,-5 0-3,-1-1-8,-8-2-1,-7-1 0,-8 2-8,-4 1-16,-6 0-8,-2 4-11,-1 0-7,-1 2-7,0 1-7,-1 0-9,-7-2-10,-3 2-15,-6-3-5,-1 0 2,1-4 1,3 1-3,5 2 2,3-1 1,6 0-6,0 2 0,0 2 1,-2 0-5,3-1-2,1 3-6,2 0-2,1 3-3,2-4-1,0 0-3,-1 1 2,4-1 1,8-3-2,8 1 2,16-1 3,11 0 2,9 0-1,8-1 0,3 1-4,-3 0 2,-3 0 0,-5 0 0,-8 1 0,-6-1-1,-7 0-2,-1 0-1,-2 0-2,2 0 1,0 0 2,3 0 1,4 0-1,-1 0 1,6 0-3,0 0-2,5 2 1,-7-1-3,-2 3 3,-7 0 0,-6 2 1,-3-2-2,1 0 3,6 0-4,5-1 4,8 0 0,10-3-2,4 3 1,2-3-2,7 0-5,-2 0 2,-2 2 0,2 3-1,0 3-1,0 10 3,0 8 4,2 10 8,1 12 2,6 7 6,0 11 7,4 6 2,-4 8 5,-4 5 1,-2 3 1,-3 6-4,0 0-1,-1-5-1,2-2 0,-1-4-3,0-11-3,0-7 6,0-6-2,-1-5 0,-4-6 0,0-5 1,-1-8-2,0-7-4,3-6 4,3-8-2,0-6 0,0-4-8,0-1-2,0-3-2,0 0 1,0 0-1,0 0-3,0 4 6,0-4 0,3 0 5,3 0 0,5 0 1,5 0 1,7-4 1,-5 4-4,2-3 3,-7 3 2,2-1-5,-6-2-7,2 3-3,4 0 0,3-3-2,6-2-4,9-2 4,15-3 3,14 0-2,16-3-1,10-3-5,18 3 3,9-3 0,8 2 1,5-1 0,0 3 0,0-1-4,0 2 0,-2-4-3,8-2 3,6-2-1,4-2-1,0-4-2,-9 8-1,-18 0 1,-19 5 0,-26 8-1,-21 3 0,-19 1 0,-11 0 0,-12 0 4,0-2 1,0-3 1,3 0-1,5-2 1,2-2 1,-4-1 0,-3 3 5,-5 2 7,-6 2 1,1 1 4,-2 1 3,0-1 0,0-2 1,1-1-2,1-2 1,5-3 0,-1 0-6,5-4-5,2 3 1,5-1-6,-4-2-8,-4 5 5,-4 1 1,1 1 3,-7-4-4,2 0-2,-2-9 7,0-9 2,2-11-2,-1-10 2,2-13 1,0-1-2,2-3-9,1 6-46,-3 8-125,30 7-819,-36 12 0,-6 5 0,-18 3 0</inkml:trace>
  <inkml:trace contextRef="#ctx0" brushRef="#br1" timeOffset="310882.6828">21436 11247 2177,'0'0'104,"0"0"17,0 0 15,0 0 13,-2 0 10,2 0 11,0 0 7,0 0 2,0 0 8,2 0-52,7 0-8,7-1-10,15-2-9,15-4-14,9 0-9,5-5-10,-5 2-9,-8 3-12,-13 4-42,-10 0-80,-10 3-138,2 0-202,-12 0-342,-1 0 0,0 0 0</inkml:trace>
  <inkml:trace contextRef="#ctx0" brushRef="#br1" timeOffset="311118.4892">21596 11282 1614,'-2'2'40,"2"3"47,-1-2 32,1 2 26,3 2 8,5-2 3,1 0-1,9-1-1,4-1-8,2 0-69,6-3-123,1-6-514,-4 3 0,-6 3 0</inkml:trace>
  <inkml:trace contextRef="#ctx0" brushRef="#br1" timeOffset="313534.1979">15665 9401 1625,'0'-4'54,"0"0"29,0-2 19,0 1-2,0 3 0,0 1 16,0 2 19,0 6 10,0 5 3,0 3-28,0 14-18,0 5-26,1 4-17,-1 8 4,0 1 13,0 8 20,0 6-7,0 6-3,-1 8 1,-2 5-1,0 3 6,-3 6 8,-1 0 7,0 6 5,3 4-11,-1 2-33,1 5-9,1 0-2,3 1 6,-4 0-2,0-2-3,1 2-4,-3 3-3,0 4-1,-3 0 1,2 1-5,-2 0-4,2 3-4,3 0-8,-1-1-2,4-1-5,-3 1-6,4-5-9,-3 3-6,-3-2-1,-1 2-1,0 3 6,-7 2-3,4-2-2,-5 2-5,3-4 5,1 2 1,2-5 5,3-4 0,5-2-3,1-5 0,0 3-6,0 3 8,1-3 3,-1 3 7,0 3-2,0-4 1,0 1-1,0 0 5,2 3 4,-1-6 4,4 0 3,2-1-3,-2-4-2,4-2-2,-6 2 5,0-3 6,-2-1 6,-1 0-4,0-2 0,2-4 0,-2 1 1,0-1 0,0 1 0,0 0 4,0 1-1,0 1-4,0-1-2,0-2 4,0 0 2,0 1-3,0 2 3,0 0-2,0-1-1,2 0-2,-2 2-6,4-4-1,0-1-4,2 1-5,-3-3 2,3-2 9,-1-3 18,1 2 24,-3-6 10,3 1 5,-2-4 8,3-4-3,-1-4 8,1-2-6,0-4 7,1-4-5,0-5-16,-3-6-20,0-3-10,-2-3-3,-1-5-6,-1-2 4,-1-3-9,0 0 4,0-8-20,0-3-14,0-6-77,0-2-93,0-6-111,0-3-164,60-15-836,-73-5 0,-11-19 0</inkml:trace>
  <inkml:trace contextRef="#ctx0" brushRef="#br1" timeOffset="316217.7791">1437 10385 2131,'0'0'57,"-2"0"1,1 0 3,1 1 14,-2 2 30,2-3 26,0 2 17,2-1 28,-1-1 22,9 2-41,9-1 0,11 1 1,10-2-3,6 0-12,3 0-28,-5-2-28,-6 2-19,-8 0-48,-9 0-52,-8 0-61,-4 0-82,-6-1-97,-3-1-103,2 2-275,-4 3 0,-4 0 0,-3 0 0</inkml:trace>
  <inkml:trace contextRef="#ctx0" brushRef="#br1" timeOffset="316480.139">1494 10593 1657,'0'4'103,"0"1"37,0 1 34,3 0 23,0 2 14,9-4 14,6-2 4,9 3-1,12-3 1,2 0-61,4-2-40,3 2-39,-3-2-55,-1 0-96,-2 0-208,-9-17-426,-10 14 0,-7 2 0</inkml:trace>
  <inkml:trace contextRef="#ctx0" brushRef="#br1" timeOffset="317594.4566">3315 9748 1328,'0'-3'89,"0"3"56,0-1 37,1 0 24,-1 1 8,0 1-2,0-2-4,0 1 9,0 0 10,-1 1-50,-5 3-20,0 3-46,-6 3-25,1 6-17,-1 1 1,-4 4 26,2 4 12,-6 4 3,1 0 0,-4 3 4,1 2-2,-1 2 0,-1 5-8,4 0-1,1 3-7,1 2-19,6 0-3,4 2-5,1-1-1,-2 1-2,1 0-1,-4 3-1,2 3-2,-2 3 4,1 1 8,-2-2-4,3 4 2,0 1 3,4-2-1,3 1-5,3 0-10,0 0-8,0-2-2,0 0-7,3 3-3,3 5 2,1-3-4,4 1-3,0 5 4,2-2 1,1 0 8,-1 1 12,1 0 21,1 0 14,-3-1 8,3 1 14,-3-2 3,2 1 7,2-1 7,-2-1-1,4-4-7,-1-3-12,-1-2-22,3-6-2,-1-7-17,-1-3-15,0-6-3,-4-5-17,-4-11-17,-1-2-16,-3-5-29,-3-6-56,-1 0-99,1-2-83,-2-1-115,3 1-152,0-4-772,0 1 0,2-7 0,5-7 0</inkml:trace>
  <inkml:trace contextRef="#ctx0" brushRef="#br1" timeOffset="318538.1256">4097 10157 1902,'0'-1'149,"-1"-1"35,1 0 26,0 0 17,-2 1 17,2 1 6,0-2 18,0 2 16,0 0 7,0 0-104,0-3-31,0 3-28,0 0-16,0 0-11,0 0-9,0-3-1,0 3-12,0-2-11,2 1 0,-1-2-2,7-2-6,7-4-5,5-5-10,2-1-4,3 0-5,-2 1-7,-3 4-5,-4 3-9,1 4-12,-1 0-5,2 6 1,-4 3-13,0 8 4,0 5-5,-6 8-3,-5 3 2,-1 4 0,-7 0 7,-7 4 5,-12 2 5,-3-2-4,-8-1 13,0-2-3,8-8 8,8-6 15,10-9 21,4-6 12,4-3 3,2-3-1,-1-3 2,2-3 1,2-2-2,4-2-2,7-1-5,2 0-16,4 8-23,4 0-12,2 3-8,2 4-8,-1 1-8,2 3-12,-3 1-4,-2 3-24,-3 0-38,-5-3-43,-2-4-68,-3-2-90,-3 1-145,-3-6-509,-3 4 0,-3-2 0,0 3 0</inkml:trace>
  <inkml:trace contextRef="#ctx0" brushRef="#br1" timeOffset="319290.0706">4132 10892 2104,'0'0'146,"0"0"28,0 0 17,3 0 11,0-3 12,7 1 15,4-2 14,10 1 3,4-5 6,6 1-112,-1 0-33,-3 2-34,-3 2-18,-6 3-10,-7 3-15,-8 5-17,0 6-11,-6 3-1,-6 5-4,-3 3 0,-8 1 0,0 1 8,-8-1 3,7-4-3,4-5 8,8-3 6,5-7 3,1-3 11,1-4 5,4 0-1,4 0 3,6 0-6,0 0-2,4 0-1,-2 3-2,3 1-3,-1 5-7,1 4-13,1 4-9,-2 2-2,-4 2-2,-7 1 2,-2-1 8,-9 1 15,-6 0 4,-8 0 10,-7-3 5,-7-1 9,-9-2 1,2-7 3,0-5-6,5-3-32,7-1-92,11-1-195,3-21-683,6 15 0,1 2 0,2 2 0</inkml:trace>
  <inkml:trace contextRef="#ctx0" brushRef="#br1" timeOffset="319872.0925">4129 11650 2485,'0'1'133,"0"0"26,3-1 9,0 2 10,7-4 7,10-3 6,10-1 0,8 0 1,4 3-3,-3 0-101,-6 4-37,-9 7-25,-6 6-9,-12 6-9,-3 6-3,-12 6-9,-7 5 3,-13-3 0,-1-2 1,-2-2 7,8-7 18,9-9 23,9-6 6,6-5 4,6-3-2,2 0 7,8-2-1,2 2 0,8 0 1,4 2-4,2 3-16,-2 5-23,0 6-5,-5 3-6,-2 4 3,-14 3 5,-3 1 6,-6 2 13,-9-5 8,-9 1 8,-3-1 8,-12-5 8,-8-4 2,-4-3 3,-5-8-4,-2-2-15,2-4-41,8-7-55,9 2-95,16-5-171,7-16-693,8 9 0,8-9 0,6-7 0</inkml:trace>
  <inkml:trace contextRef="#ctx0" brushRef="#br1" timeOffset="320661.9146">5706 10196 972,'-2'3'213,"2"-2"50,0 2 36,-1-1 19,1-2 29,-2 0 32,2 0 10,0-2 3,0 2 4,6 0-138,5-3-70,10-4-52,4-4-36,9 2-20,2-3-40,-3 4-42,-4 5-22,-4 2-6,-10 5-3,-6 7-1,-6 3 1,-4 7 2,-7 4 2,-8 4 6,-5-1 15,-1 1 11,1-4 11,6-5 8,8-6-2,4-4 1,3-6-9,0-2 11,3-2 6,4 1 1,2 2-7,8 0 3,4 0-2,3 3-5,-3 1-2,-6 0-3,0 5 9,-7 2-11,-5 3-7,-8-2-1,-7 5 0,-6 1 0,-9 1 0,-6-3-14,-2 1-63,-1-2-100,12-7-223,1-4-448,6-4 0,9-6 0,8 3 0</inkml:trace>
  <inkml:trace contextRef="#ctx0" brushRef="#br1" timeOffset="320974.079">5766 10798 2696,'3'4'49,"-3"-1"41,0 7 33,0 4 17,-3 5 6,-3 5 10,-6 6 0,3-1 4,-3 2 1,5-6-30,5-5-7,2-6-19,2-5-20,11-6-13,5-1-6,15-2-13,12 0-9,11-3-31,4-1-61,-3 1-87,-5-5-167,3-8-515,-26 7 0,-11 2 0</inkml:trace>
  <inkml:trace contextRef="#ctx0" brushRef="#br1" timeOffset="321194.858">6073 10848 2537,'2'-4'138,"-4"0"-3,2 3 25,2 1 22,-4 5 14,2 14 11,0 8 4,0 13 1,0 12 2,0 9-135,0 1-25,-3 4-46,1-6-93,1-5-183,-1-27-528,-1 10 0,2-10 0</inkml:trace>
  <inkml:trace contextRef="#ctx0" brushRef="#br1" timeOffset="321688.0693">6054 11637 2815,'0'0'88,"-3"0"15,-5 0 17,-4 0 18,-6 3 38,-9 1 35,-3 7 29,-8 7 12,-3 6 5,1 9-65,4 5-16,4 8-10,11 3-12,12 4-11,3 3-32,12-1-36,6 0-27,11-4-9,4-4-6,6-8 2,0-7-5,-3-12-4,-1-8 3,-4-9-9,-2-10-11,-5-12-22,-2-8-19,-8-9-27,-5-3-21,-12-3-13,-9 6-8,-5 6-7,-6 9-22,-9 10-40,-3 6-58,-1 11-110,3 0-170,1 6-257,5-6 0,14 2 0,8-5 0</inkml:trace>
  <inkml:trace contextRef="#ctx0" brushRef="#br1" timeOffset="322345.5797">7372 9861 2360,'0'0'119,"-3"0"34,-6 4 39,-6 7 38,-6 6 30,-3 9 12,-9 15 4,2 8 5,0 5 3,4 7-91,10-1-29,8-5-29,12-5-30,11-6-43,10-12-26,6-5-13,3-10 2,-2-3-3,-4-8 3,-4-5 1,-3-5 1,-5-2-17,-3-5-12,-6 1-12,-3-3-9,-6 3 1,-12-1-10,-8 1-13,-8 0-45,-10 3-45,-3 6-47,10 2-91,15-1-225,2 11-294,9 2 0,5 5 0,3 3 0</inkml:trace>
  <inkml:trace contextRef="#ctx0" brushRef="#br1" timeOffset="322814.0935">7387 10664 2660,'0'0'70,"-2"0"8,-5 0 24,-6 1 24,-7 1 14,-6 2 8,-4 4 12,0 6 2,0 1 2,7 7-69,7 5 3,4-1-4,6 3-25,4-1-23,2 0-15,3-2-8,6-2-7,2-4 9,5-6 3,8-5 1,5-2 0,-4-3-4,-1 0-1,-5-3 0,-6 4 4,-5 2 1,-5 3-1,-2 2-6,-5 2-5,-7 4-2,-8-1-2,-5 2-1,-8-2-24,-1-3-62,1-5-113,22-6-684,-16 0 0,10-3 0,8-3 0</inkml:trace>
  <inkml:trace contextRef="#ctx0" brushRef="#br1" timeOffset="323369.8929">7113 11522 2618,'2'4'124,"-2"0"20,0-3 7,0 2 8,8-3 21,9-5 19,9-4 8,10 0 2,4 0 4,1 1-97,-8 5-27,-4 4-20,-9 7-8,-9 6-2,-6 3-25,-4 7-15,-11 7-7,-8 1-3,-6 0-1,-4-2 2,-2-6 2,6-6 3,8-4 1,10-6-5,3-2 9,6-5 5,3-1 6,6 0-1,3-1 0,6 1 2,6 4 2,3 1 0,2 8 2,-5 7 3,-3 6-2,-3 3-7,-8 4-2,-7 3 6,-4 2 2,-10-1-4,-8 1-2,-8-1-6,-9-3-2,-11-2-28,-9-6-68,-5-7-91,8-9-236,3-17-535,8-15 0,17-24 0,14-20 0</inkml:trace>
  <inkml:trace contextRef="#ctx0" brushRef="#br1" timeOffset="324031.5447">7897 9715 1840,'-2'0'114,"1"0"2,1 0 7,-2 0 34,2 3 26,2 4 20,6 6 6,5 5 10,11 8 12,9 10-96,12 6-5,11 9 10,3 10 11,1 10-20,-3 11-4,-7 15-5,-14 11-1,-13 13 3,-12 13-5,-9 7-4,-12 11-8,-7 6-15,-9-4-14,-2-3-11,-9-12-11,3-14 0,1-20 1,4-11-9,4-15-5,1-11 1,1-9 1,5-13 0,0-6-2,6-14-4,6-7-20,2-7-38,0-5-58,3 0-88,-2-2-71,1-5-196,2-25-512,0 21 0,0-11 0</inkml:trace>
  <inkml:trace contextRef="#ctx0" brushRef="#br1" timeOffset="324701.4395">8991 9706 1830,'0'-4'153,"0"4"6,0 0 14,-2 0 16,-2 0 12,-2 8 15,0 1 9,-3 8 12,0 7 21,0 5-121,-3 10 17,0 7 24,-9 11 18,-6 9 5,-8 14-6,-4 9-4,-2 8 6,1 9-11,6 5-14,7 5-12,11 1 26,2 2 18,10 1 24,7 0 24,4 5 1,7 3-9,8-2-15,4-2-2,7-9-7,5-7-10,-1-10-51,-2-15-51,-2-15-55,-7-13-52,-10-16-42,-7-12-88,-4-15-110,-5-7-81,0-10-123,0-7-167,0-17-670,0 0 0,0-8 0</inkml:trace>
  <inkml:trace contextRef="#ctx0" brushRef="#br1" timeOffset="325638.0663">9271 9900 2748,'0'0'86,"0"0"22,0-2 27,2 2 15,3 2 24,3-2 10,7-2 10,11 0 4,4 0 1,4 0-65,-4 0-24,1 2-22,-7 0-38,-5 4-27,-8 7-28,-1 3-11,-6 1-12,-2 7-4,-9 2 4,-8 2 3,-8 1 4,-4 3 0,-2-3 11,7-2 14,5-8 9,11-5 19,5-6 11,2-2 18,7-2 3,1-2 3,6 0 0,3 0-6,5 0 0,-4 3-1,2 2-4,-4 5-20,-3 2-12,-1 5-19,-7-1-6,-3 6-4,-6 0 3,-6 0 2,-11-1 3,-5 1 0,-10-5-1,-4-2 2,-2-3-17,4-7-37,5-3-76,12-5-161,39-13-628,-22-4 0,9-9 0,15-11 0</inkml:trace>
  <inkml:trace contextRef="#ctx0" brushRef="#br1" timeOffset="326089.26">9965 9823 1612,'0'-5'211,"0"1"11,-3 0 9,-4 1 13,-3 2 14,-8 5 5,-3 6 4,0 6 1,-3 4 2,4 7-153,5 2-59,2 1-11,7-3-4,2-2-7,6-8-6,6-2 4,5 2-2,4-10 4,7 4-1,3 0 0,0-4 1,-3 3 2,-4 4-6,-6 1-9,-3 3-8,-6 0-7,-2 4-2,-6 1-1,-8 0-1,-5 3 2,-11-3 0,-10-2-2,-3-4 0,-8-6-10,4-7-41,3-2-63,12-9-173,10-15-535,15-1 0,16-10 0</inkml:trace>
  <inkml:trace contextRef="#ctx0" brushRef="#br1" timeOffset="326773.6904">10183 9912 2731,'-6'7'61,"-8"5"13,-2 6 17,0 7 8,6 2 9,6 4 6,5 0 0,8 1 2,5-2 3,2 1-49,4-6-14,2-6-7,1-6-15,1-7-4,-4-3-10,0-8-11,-1-5-3,-1-9-4,-9-5-2,-4-8 2,-5-4 3,-8-5-3,-7 0-1,-5 2 0,2 4 9,0 7 13,6 8 5,5 7-3,7 5-22,0 3 28,7 3 8,5-1 4,9 2 1,7 1-3,9 0-6,-4-3-15,-2 6-4,-5 1 8,-5 6 21,-4 4-29,-4 6-11,-2 8-5,-5 10 4,0 2 10,-2 3 17,5 4 22,2-7 11,4-3 15,5-8 23,5-9 17,1-9 8,4-7 3,6-8-6,-1-7-10,-1-9-17,-2 0-16,-10-13-11,-13 1-17,-4-4-23,-11 2-20,-11-2-17,-5 7-48,-2 8-92,-8 13-110,7 3-242,-7 12-440,-1 7 0,-7 3 0,-4 3 0</inkml:trace>
  <inkml:trace contextRef="#ctx0" brushRef="#br1" timeOffset="327776.1872">9599 10585 1545,'0'0'67,"0"0"43,0 4 32,-5-2 21,-4 3 22,-7 0 16,-8-1 23,-6 1 16,-2-4 7,2-1-26,6 0-34,4 0-39,10 0-26,4 0-19,4 0-19,2 0-21,2 0-28,-5 0-18,3 0-5,0 3 0,0 2-6,0 6 2,-3 6-5,0 7 0,-6-1 1,-3 5 8,0-1 6,2-1 2,-1-3-6,8 0-4,0-5 11,6-7 10,7-3 13,7-1 4,4-5-2,4-2-3,7 0 3,1 0-3,-2 0 4,-2 0 2,0 0-10,-5 4-14,-3 5-16,-3 5-6,-6 6 2,-6 2-4,0 4-1,-12-1 4,-6 1 3,-7-3 1,-3-2 2,-8-2-2,-6-2 5,2-7 0,1-3 0,4-5-18,6 0-77,10-9-134,10-10-235,6-2-358,16-10 0,16-16 0,10 0 0</inkml:trace>
  <inkml:trace contextRef="#ctx0" brushRef="#br1" timeOffset="328457.3838">9952 10685 2154,'0'0'62,"0"1"21,-4 7 10,-3 6 6,1 6 10,3 8 11,-2 2 4,5 5 6,6-3 7,7 2-44,0-6-3,3-3-7,4-5 3,1-8 1,0-8-9,-3-3-8,3-6-4,-2-9-5,-5-5-7,-5-9-2,-4-5-13,-7-6-13,-5-7-11,-7-1-7,-7-2-1,-3 3-1,-2 6 1,10 11 4,4 9-6,9 9-20,3 3 17,7 4 8,10-1 8,7 3 8,12 0 2,12 2-1,2 2-1,-2 2-3,-3 4 5,-11 6 21,-11 4-14,-6 8-11,-11 5-6,-3 5 2,-3 3 1,0 2 2,0 2 13,0-6 24,3-5 14,0-6 14,3-6 36,4-9 25,6-5 3,8-8-4,0-6-5,7-7-3,1-9-8,-2-7-30,-3-3-16,-9-1-22,-11-5-48,-5 2-39,-10 6-26,-6 6-23,-6 6-54,-1 11-98,-9 4-170,-4 4-614,-4 11 0,1 6 0,-6 2 0</inkml:trace>
  <inkml:trace contextRef="#ctx0" brushRef="#br1" timeOffset="329185.9999">9471 11462 1064,'-6'3'72,"1"6"33,-2 0 49,1 0 71,3-1 64,1-3 53,4-2 21,-2-3-2,1 0 0,4-3-32,7-1-37,5-3-28,8 0-50,10 0-70,-2 3-62,2 2-55,-7 2-24,-2 4 6,-5 5-1,-9 6 2,-4 6-4,-4 10 1,-9 4 0,-13 5-1,-7 1 1,-7-1 2,-7 1 5,1-9 0,4-5 26,14-8 32,5-9 17,11-6-7,4-1-1,3-8-1,8-2-2,3-1 2,9 0-4,8-3-18,4 4-51,0 4-72,1 2-63,1 1-80,-2 1-113,1 0-212,-9 1-322,-3-1 0,-4 0 0,-1-1 0</inkml:trace>
  <inkml:trace contextRef="#ctx0" brushRef="#br1" timeOffset="330411.2911">10028 11598 1942,'-3'0'55,"-3"6"35,-2 2 24,2 6 12,2 7 9,1 11 9,3-1 4,7 5 0,2-3 2,0 0-25,5-6-19,-2-6-19,3-6-1,-3-7-6,2-5-6,2-7-11,3-6-5,0-5-11,0-8-12,-5-6-14,-5-4-13,-5-3-20,-11-2-22,-5 1 6,-9 3 2,-8 8 3,-7 2 3,-5 9 11,2 8 11,5 4 17,8 2 14,8 2 17,15-1 15,1-1 1,5-1 0,8-4-1,15 0 1,10-5-2,13-1 0,13-1-2,3 0-14,-7 5-11,-7 2-20,-8 6-15,-13 0-9,-12 9 4,-9 2 3,-8 12 8,-1 3 4,-6 8 1,0 2 2,2 5 5,-4-2 12,4 0 11,4-3 10,3-4 2,2-2 0,8-9-3,1-1 3,5-6 2,5-10-1,3 1-2,-3-10-8,7-7-10,-4-7-3,-3-5-8,-5-5-4,-10-4-8,-4-3-10,-11-2-6,-11 1-2,-7-3-2,-13 2-2,-9 7-1,-3 8-2,3 8 3,4 6-2,14 5 6,11 0 7,9 4 4,7-3-3,2 1 1,5 0 5,13-3-1,15-2 1,14 0 0,16 4 3,8-5-3,-5 7-7,-6 0-7,-9 5 4,-13 5-5,-11 3-1,-13 8 4,-7 8 8,-4 3 0,-6 5 2,-2 3 2,-2 3 4,6-2 7,0-1 10,-3-7 15,9-8 15,-1-1 11,6-10 5,5-6-2,7-4 0,8-8 2,3-7 0,5-5-4,-3-9-6,-1-6-16,-14-4-14,-10-6-15,-13 6-9,-10 3-4,-17 1-3,-7 9-6,-7 11 0,-5 7 2,-1 5-1,9 2 1,8-1-2,15 2 3,8-3-3,5 0-6,4 3-30,0-3-47,0 2-68,0-2-77,0 0-188,12-6-608,-7 1 0,1-4 0,1-8 0</inkml:trace>
  <inkml:trace contextRef="#ctx0" brushRef="#br1" timeOffset="331268.146">11093 9497 1236,'0'-3'135,"-1"-2"5,1 2-3,-2 0-1,4 2 30,-2 1 24,0 4 15,4 7 11,4 9 10,8 9-93,11 11-13,17 10 10,13 11 10,11 16 6,9 10-19,5 13-9,-4 11 0,-8 12 5,-23 6 7,-20 11 6,-19 6 0,-19 1 0,-19 6 0,-7-1 1,0-4-3,-8-8-15,9-14-13,5-13-14,11-15-16,3-18-21,2-10-12,4-11-10,-7-9 1,2-8-7,-2-7-5,1-7-2,-3-6-2,7-3-20,3-9-30,2 0-48,2-7-59,3 0-57,0-3-113,7-6-645,-4 1 0,2-4 0,1-4 0</inkml:trace>
  <inkml:trace contextRef="#ctx0" brushRef="#br1" timeOffset="337269.9901">1500 9607 980,'0'1'75,"0"1"28,0-2 32,0 2 40,0 1 34,0-1 29,0 0 25,0 0 21,0-1 20,0-1-42,0 0-12,0 0-13,0 0-13,0 0-23,0 0-24,0 0-23,0 0-21,0 0-20,0 0-16,0 0-13,0 0-6,0-1-11,0 1-24,0 0-18,0 0-21,0 0 0,4 0 3,4 0-1,7 0 0,6 0 1,9 0-1,5-2-1,1 1 4,6-2 5,-1-2 10,1 1-2,0 0-8,-3-1-1,-4 1-3,1 3 2,1-1-1,2 2-4,2 0 1,6 0-2,5 0 0,-2-1-4,3 0 2,1-4 0,-7 0 2,-1 2-4,-10 0-1,-4-1 0,-13 4-2,-5-4 0,-1 4-1,-2 0 3,-3 0 0,5 0 2,1 0-4,-2 0 1,4 0-8,-2-4-19,-1 1-41,-3 2-78,-6-3-97,2 4-157,15-3-448,-21 0 0,0 1 0</inkml:trace>
  <inkml:trace contextRef="#ctx0" brushRef="#br1" timeOffset="337926.2414">2556 9414 1324,'0'0'57,"0"0"14,0-3 36,0 3 31,0 0 27,0 0 23,0 0 18,0 0 17,0 0 28,2 0-35,1 3 5,7-3-10,4 5-30,5 2-25,7 0-27,-2 0-21,-1 4-18,-1-2-17,-8 0-24,-2-1-11,-8 1-6,-1-1 2,-3-1 5,2 2 4,-2-1 9,0 2 10,0 2 14,-3 0 15,-2 4 9,-2 1 9,-5 2 6,-5 1 1,-1 0 3,-4 4-3,2-2 1,-3-1-3,4-1-7,-1-3-3,5-1-6,1-4 12,6-1 14,-3-2 2,3-1 7,2-2 5,1-1-2,0-3 5,5 0-1,-3 1-2,3-3-3,0 1-25,0-1-25,0 0-11,0 0-28,0-1-25,0 2-48,0-1-84,0 0-52,0 0-67,0 2-110,0 0-227,3-7-646,3 3 0,8-1 0</inkml:trace>
  <inkml:trace contextRef="#ctx0" brushRef="#br1" timeOffset="338907.5661">9566 9103 1486,'3'0'56,"-2"2"19,1-2 20,-2 0 34,0 0 35,0 4 17,1 4 17,4 6 16,-2 4 16,1 10-38,-1 4-5,0 6-15,-1 2-19,-2 3-29,0-1-34,0 0-15,0-6-18,0 0-13,0-4-17,0-3-8,0-4-5,0-4-2,0-4-11,0-5-41,0-2-101,0-6-172,0-4-387,-2 0 0,1-1 0,-2-2 0</inkml:trace>
  <inkml:trace contextRef="#ctx0" brushRef="#br1" timeOffset="339597.7946">9500 9531 2350,'0'0'56,"0"0"22,0 1 24,0-1 21,0 5 16,3 1 7,1 3 6,5 3 4,2-1 2,4 3-41,-3 0-12,0-2-23,-6 0-22,3 0-22,-3-5-16,-2-2 6,1-3 40,0 1 20,5-3 10,-4-3 12,5-1 4,2-2 4,-2-5 2,2-2 4,1-3-2,1-2-13,0-3-43,0 3-21,-3-3-13,-3-1-16,-5 8 0,-1-1-3,-3 3-4,2 4-3,-2 4 1,0 1-8,0 1-3,0 0-4,0 2 0,0 0-4,0 0-7,0 0-2,0 0-1,0 0-1,0 0 2,0 0 3,0 0 0,0 0-4,0 0-5,0 0-19,0 0-41,0 0-43,0 0-67,0 2-149,-2-4-486,-1 4 0,-3 0 0,2-1 0</inkml:trace>
  <inkml:trace contextRef="#ctx0" brushRef="#br1" timeOffset="340885.3412">3397 13175 161,'0'-3'97,"0"2"39,0-3 30,0 2 19,0 1 10,0-1 17,0 1 11,0-1 21,0 0 22,0 0-32,0 1-34,0 1-33,0 0-26,0-2-18,0 2-8,0 0-12,0 0-6,0 0-15,0 0-17,0 0-13,0 0-12,0 0-6,0 0 3,0 0 2,0 0 2,0 0-4,0 2-2,0 1-6,0-1-6,0 4-2,-1-4-9,1 6-42,0-3-144,24-2-507,-21 3 0,0-1 0,0-2 0</inkml:trace>
  <inkml:trace contextRef="#ctx0" brushRef="#br1" timeOffset="341749.1844">1673 13075 982,'0'0'47,"0"0"17,0 0 15,0 1 15,0 0 20,0 4 26,0 0 8,0 0 7,0 3 4,0-3-37,-3 3-6,3-3-14,0-2-9,0 4-10,0-5-17,0 0-23,-2-1-8,2 0-2,0-1 1,0 0-1,0 0-7,0 0-8,0 0-23,2 0-122,19-2-403,-17 3 0,3 1 0,-1 0 0</inkml:trace>
  <inkml:trace contextRef="#ctx0" brushRef="#br1" timeOffset="342196.128">636 13730 1077,'0'5'202,"0"-1"53,0 2 23,3-1 15,0-3 20,6-1 20,11 1 12,8-1 4,5-1 2,11 1-117,-2 1-86,2-2-72,-4 0-61,-2 0-114,0 0-233,-14-9-435,-5 6 0,-11 2 0,-2-1 0</inkml:trace>
  <inkml:trace contextRef="#ctx0" brushRef="#br1" timeOffset="342427.4666">782 13906 2161,'0'2'76,"0"1"9,3-2 5,3 6 10,10-1 0,9-2 0,12 0-19,10-3-65,10-1-162,-6-25-386,-1 20 0,-3-2 0,-2 0 0</inkml:trace>
  <inkml:trace contextRef="#ctx0" brushRef="#br1" timeOffset="343220.2131">2127 13194 1282,'0'0'100,"0"-1"31,0-1 15,0 2 5,0 0 13,0 0 37,0 3 37,-1 3 23,-4 3 28,-4 4-34,-4 4 0,-1 3 0,-5 1 3,-4 4 16,0 0-2,-2 6-34,-5 4-36,1 5-21,-1 5-25,1 5-25,-2 5-21,1 5-22,1 3-10,1 7-16,1 2 0,0 6 29,1 9 36,-2 2 20,5 8 13,0 5 5,2 6-7,6 1 5,8 3 14,4 1 21,1 2 2,11-2-33,3 3-36,11-6-23,5-5-15,10 2-13,3-3-6,5-5-13,1-5-22,-2-6-27,-1-8-12,-1-8 0,-10-6 0,-1-8 0,-7-5 0,-3-7 0,-1-3 0,-3-8 0,-3-6 0,1-5 0,-8-7 0,-2-5 0,-5-3 0,3-5-8,-4-4-197,0 3-103,0-6-165,11-3-319,-9-6-489,1-7 0,0-10 0</inkml:trace>
  <inkml:trace contextRef="#ctx0" brushRef="#br1" timeOffset="344567.3681">2577 13534 1500,'0'0'132,"0"3"52,0-3 39,0 2 30,0-2 23,0 0 24,0 0 20,0-2 22,0-1 8,0 0-73,0-3-60,0 1-49,2-1-39,2 0-26,4-1-21,4 0-23,3-1-22,3 1-20,3-1-9,0 1-1,2 0 6,-1 1-5,-5 5-4,1-2-4,-6 1-3,1 7 2,-5-2 1,-3 11-1,-2 2 2,-2 11 4,-7 3 2,-2 8 10,-3-2 12,-8 5 6,-3-5 6,-2 0 2,1-6 3,0-3 9,4-8 8,1-2 8,1-3 16,5-7 3,-4-1-2,2-5 11,4-1 14,1-1 16,3 1 11,2-3-8,3 0-12,1-4-9,1-2-27,3-1-4,6-3-13,5 1-14,5-4-26,7 1-24,0 3-17,2 4-4,-2 2-10,-3 3-4,-3 6 8,1 9-33,-1 5-1,2 8-1,0 4 1,-2 2-6,0-5-6,-6-2-5,0-7-10,-6-2-40,0-7-85,1-4-185,-2-19-698,-2 14 0,-1-7 0,-2-3 0</inkml:trace>
  <inkml:trace contextRef="#ctx0" brushRef="#br1" timeOffset="344993.7437">3125 13491 2220,'0'0'95,"0"0"18,2 0 9,-2 0 14,0 0 16,3 0 16,6 2 11,12 8 12,9 5 11,12 4-78,6 10-11,3 2-17,-6 1-21,-4-3-30,-14-5-50,-7-2-89,-2-5-218,-9-5-412,-6-6 0,-2-6 0</inkml:trace>
  <inkml:trace contextRef="#ctx0" brushRef="#br1" timeOffset="345271.003">3429 13430 1639,'-3'0'136,"0"3"36,-3 6 14,-1 8 10,-3 10 6,1 12 3,1 7 0,-3 1-1,-1 3-3,0-4-81,0-5-58,4-8-59,1-11-83,5-10-184,2-12-373,0 0 0,0-3 0,3-6 0</inkml:trace>
  <inkml:trace contextRef="#ctx0" brushRef="#br1" timeOffset="345867.6106">3798 13419 1907,'-2'0'76,"1"0"16,1 0 13,-2 0 29,4 0 26,2 0 13,4 0 8,4 0 5,8 0 0,2 2-45,2-1-28,-2 3-15,-2 5-17,-5 1-42,-4 4-34,-8 6-17,0 0-8,-6 3 1,-6 2 1,-11 2-1,0 1 0,-5-1 0,2-1 2,10-9 16,4-2 15,6-7 14,5-5 3,1-2 1,4-1-1,2 0 1,7 2-1,1-2 1,4 3 1,-3 3-2,5 0-7,-5 8-9,0 0-8,0 4-3,-6 1-1,-7 3-2,-1-3 5,-4 3 0,-10-1 4,-4-3 1,-6-1 3,-8-5 1,-5 1 3,1-7-2,-1-4-6,3-1-38,10-9-147,11-6-582,2 2 0,5-3 0</inkml:trace>
  <inkml:trace contextRef="#ctx0" brushRef="#br1" timeOffset="346335.8984">4373 13493 1850,'0'-2'168,"-3"2"29,-4 0 17,-6 0 13,-1-2 5,-8 4 5,4 3 4,-5 4 1,4 4 2,2 3-134,4 1-32,0 3-29,9-5-18,0 3-9,4-1-4,4 0 4,3-2-4,7-2-1,4-1 0,5 1 1,-1-3-4,1 5-2,-4-3 0,-3 1-1,-8 2-5,-3 0-4,-5 1 4,-5 0 1,-5 3 3,-7 0-2,-5-2 6,-4-2 2,1-5 2,5-6-11,2-1-48,7-8-143,10-6-650,1-3 0,4-7 0</inkml:trace>
  <inkml:trace contextRef="#ctx0" brushRef="#br1" timeOffset="347034.2155">4515 13606 2468,'0'-2'96,"0"2"18,-1-1 12,-2 7 2,1 1 4,0 6 2,0 4 4,2 5 2,7 5-2,1 1-80,0-5-15,6 1-17,2-3-4,-1-9 9,-3 0 4,0-11 1,-2-1 1,-1-4-5,5-7-4,-5-5-17,0-7-12,-4-2-7,-5-8-8,-2 1-9,-6-2-6,1 0 3,1 10 0,-5 4 6,5 6 8,5 7 26,-1 2 18,2 5 10,2-3-3,-1 0 10,5 1 2,5 1-3,5 1-7,4-3-6,-2 6-1,0-2-5,-3 7-11,-4 4-2,-2 5 4,-5 5-9,-2 2-4,-1 6-1,1-1 1,4 4 6,0-4 1,6 0 11,4-1 7,6-5 3,-1-6 8,1-5 12,0-6 8,-3-3 1,5-7 2,-3-7-3,0-6 1,-5-1-16,-6-9-16,-6 0-14,-8-1-14,-10-1-16,-10 2-11,-2 2-6,-5 2-45,1 6-70,3 8-140,30-2-572,-20 8 0,2 9 0,1-4 0</inkml:trace>
  <inkml:trace contextRef="#ctx0" brushRef="#br1" timeOffset="347593.8161">5402 13286 1931,'0'0'144,"0"0"13,0 0 2,0 0-2,0 0 14,0 0 29,3 4 23,-2 6 23,4 6 18,4 9-100,1 12-20,0 10 5,3 9 19,-4 6 13,-1 4-12,-2 2-26,-2-4-21,-1-4-22,-3-12-20,0-7-16,0-11-16,0-9-45,0-8-71,0-7-143,6-4-273,-4-4-400,-4-8 0,-1-9 0,-3-6 0</inkml:trace>
  <inkml:trace contextRef="#ctx0" brushRef="#br1" timeOffset="347779.1918">5346 13693 3527,'0'-1'49,"0"0"-2,0-1 4,5 0 5,7 2 2,9 0-11,15 0-73,18 0-259,0 0-419,3 0 0,-6 0 0,-4-5 0</inkml:trace>
  <inkml:trace contextRef="#ctx0" brushRef="#br1" timeOffset="348497.7535">5933 13489 3207,'0'-4'105,"3"0"20,-3-1 11,0 1 5,0 1 2,0 2 8,0 1 17,3-1 4,3-2 1,5 1-78,4-1-26,3 3-18,6-4-13,1 4-14,1 0-21,1 0-21,0 4-27,-9 4-7,-4 1-7,-8 6 0,-3 7-1,-9-1 4,-3 3 4,-6 3 12,-2-3 20,-7 5 14,4-6 9,3 0 4,4-3 5,7-8 2,5-4 11,1-2 7,0-6 4,7 3-2,3-3 0,6 0 0,4 0-2,2 0 1,2 0 0,-1 6-2,-5 2-9,3 7-14,-7-1-6,-4 6 0,-4-1-2,-3 0 4,-6 3 9,-6 1 12,-6-2 11,-5-1 11,-8-2 4,-4-2 3,-2-5 0,1-4 4,7-4-19,8-3-50,3-5-102,10-5-266,4-4-542,1-6 0,8-6 0,11-3 0</inkml:trace>
  <inkml:trace contextRef="#ctx0" brushRef="#br1" timeOffset="348799.9471">6510 13531 2594,'0'-5'131,"0"5"12,0-1 13,4-4 10,-4 5 36,3 0 13,6 6 10,6 7 6,9 4 2,5 10-115,4 2-10,-3 7-15,-1 0-12,-5 4-22,0-5-69,-5 2-78,4-5-178,-2-16-612,-4 3 0,-1-8 0,-4-8 0</inkml:trace>
  <inkml:trace contextRef="#ctx0" brushRef="#br1" timeOffset="349047.668">6749 13505 1690,'-2'3'146,"1"11"42,-2 7 27,-2 11 13,-1 5 7,-10 12 3,-4 6-1,-12 2-16,-2-2-29,1-3-148,6-7-101,10-18-187,14-13-422,3-5 0,3-9 0,5-6 0</inkml:trace>
  <inkml:trace contextRef="#ctx0" brushRef="#br1" timeOffset="349518.2485">7220 13503 2440,'-14'0'123,"-2"0"15,-8 2 12,-3 3 1,-2 0 1,2 11 2,6 0 2,3 5 0,8 0-1,7-1-79,2-3-38,5 3-13,3-6-9,2 1 1,9-3 0,3 5-2,0-5 1,3 2-1,-3-3 1,-4 3-5,-4 0 0,-5 0-1,-5-1 2,-2-1-1,-5 0 2,-7 2 0,-7 1-1,-6-1-1,-8-3-5,-4 0-20,0-5-35,6-3-79,6-6-176,5-32-424,9 24 0,10-4 0,13-3 0</inkml:trace>
  <inkml:trace contextRef="#ctx0" brushRef="#br1" timeOffset="350233.693">7411 13575 1804,'-3'0'123,"-3"5"38,-3 0 20,-2 7 16,1 3 7,2 9 7,2 4 4,5 3 4,-1-1 2,7 0-84,4-2-34,1-3-35,7-6-18,4-4-13,0-6-4,3-6-5,-6-6-2,2-4-4,-4-10-7,-7-2-9,-4-10-1,-5-4-1,-6 1-2,-9-4-3,-2 4-3,-2 0-1,3 8 1,5 8 7,6 6 4,2 4-2,6 4 0,-3 0 13,5 2 8,5 0 5,4 0 0,6 2 0,6 0-2,-2 4-5,0 1 0,-1 5 8,-1 0-1,-6 2-14,3 3-9,-5 5-3,1 0 0,-6 4 1,3 5 2,-6-3 2,3 1 2,-3-5 2,2-4 10,2-3 14,2-6 9,3-4 4,2-4 2,2-4-1,5-5-1,-6-5-3,2-7 0,-11-4-4,-3-10-9,-6 0-14,-9-3-10,-11-2-5,-4 3 2,-6 5-5,0 10-46,-2 6-91,8 7-159,5-2-609,2 9 0,1 3 0</inkml:trace>
  <inkml:trace contextRef="#ctx0" brushRef="#br1" timeOffset="350712.712">8583 13221 913,'0'-1'209,"0"-1"29,0 1 4,0-1 17,0 2 50,0 6 23,1 7 31,3 11 14,3 14 3,-1 13-146,5 12-57,-2 6-29,-2-1-6,-1-1-31,2-6-72,-5-9-56,0-10-83,-3-10-158,6-17-561,-6-1 0,0-11 0,-3-5 0</inkml:trace>
  <inkml:trace contextRef="#ctx0" brushRef="#br1" timeOffset="350917.2489">8485 13597 2840,'0'0'69,"2"0"8,-2 0 18,6 0 6,1 0 2,14 0-1,9 0-6,13 0-61,8 0-226,-3 0-474,-5 0 0,-5 0 0,-9-2 0</inkml:trace>
  <inkml:trace contextRef="#ctx0" brushRef="#br1" timeOffset="351503.6886">9400 13268 2518,'0'0'106,"0"0"9,-1 0 20,-5 1 20,-6 2 28,-9 5 28,-1 4 16,-8 5 18,3 8 6,-4 13-89,4 4 3,4 8-3,8 1-15,8 6-12,10-7-26,12-4-25,7-4-14,7-8-15,4-11-3,1-6-8,1-10-11,1-7-3,-6-6-8,-3-5-18,-4-4-14,-11-3-14,-7-2-18,-7-3-10,-7 2-16,-15 2-20,-6 0-50,-6 4-25,-5 7-27,6 1-33,10 7-44,8 0-108,14-3-381,3 1 0,5 1 0</inkml:trace>
  <inkml:trace contextRef="#ctx0" brushRef="#br1" timeOffset="351751.0295">9623 13430 2910,'0'-2'46,"0"0"11,0 1 19,1 1 11,6 3 8,6 6 2,5 5 2,8 6 0,4 9-13,1 2-66,-4-1-41,4-2-212,-11-20-450,-1 9 0,-4-5 0,-2-9 0</inkml:trace>
  <inkml:trace contextRef="#ctx0" brushRef="#br1" timeOffset="351995.9978">9827 13347 1638,'-1'11'153,"-6"4"28,2 13 17,-6 10 3,1 5 4,-7 12 1,-2 5-2,-1-2-1,1-3-18,3-9-167,5-9-148,6-15-193,4-6-264,2-10 0,5-9 0,11-6 0</inkml:trace>
  <inkml:trace contextRef="#ctx0" brushRef="#br1" timeOffset="352431.8355">10098 13421 2024,'-1'-3'138,"-1"-1"39,2 1 25,-1-1 7,1 1 12,4 0 0,4-1 5,9 0 2,4 2 3,7 0-96,1 2-45,-4 0-43,-2 2-26,-6 8-8,-4 3-14,-9 8 1,-5 8-2,-11 6 5,-12 3 6,-10 5 9,-1-1 12,5-3 12,3-8 12,13-7 16,12-5 18,4-9 15,7-2 2,7-2-3,8-3-9,8 2-7,7-5-14,2 0-35,-1 0-73,-2 0-138,8-5-321,-19 2-382,-3-6 0,-4-2 0,-3-7 0</inkml:trace>
  <inkml:trace contextRef="#ctx0" brushRef="#br1" timeOffset="353581.9279">10481 13437 2551,'-2'-2'115,"-1"0"15,-1-1 14,-4 3 16,1 5 13,2 5 12,2 9 7,3 6 0,6 6 2,1 0-106,4 3-6,1-7-9,5-3-25,-3-5-9,-1-6-12,1-9-16,0-1-26,2-8-29,0-4-29,-2-3-33,-3-8-11,-6-7-7,-2-4 12,-6-6-5,-6-3 13,-11 1 34,0 2 39,-6 6 39,3 8 29,4 6 28,6 9 10,5 2 1,5 5-8,1 1-2,2 0-5,6 0-26,5 0-17,4 0-11,9 0-2,11 0 2,-2 0 0,-2 2 3,-4 5 3,-7 3 4,-8 3-5,-7 3-2,-4 5 11,-6 1 11,-1 5 9,2 2 2,1 0 10,0 2 5,3 1 17,6-6 12,8-2 4,5-4 4,3-9-1,4-5-11,-3-4-4,-1-4-2,-4-6-6,-4-3-5,-3-7-21,-4-6-25,-4-5-19,-3-2-21,0-5-23,-6 2-10,-1 0-3,-4 2-4,-7 4-4,3 5 2,-6 7 5,5 8 11,2-2 11,3 8 21,5 0 22,4 2 12,4-3 3,9 3 4,8 0 2,11-2 0,9 2 1,11 0-2,-5 0 2,-3 2-9,-6 1-10,-11 1-7,-7 6-1,-6-4-2,-5 5 1,-7 4 7,1 5 3,-1 1 6,0 6 2,0 2 11,0 4 13,3-3 13,2-3 14,6-4 11,4-6 5,7-5 2,1-6-5,6 0-4,1-9-1,3-6-9,-3-5-10,-3-9-11,-6-3-14,-7-8-18,-7 1-6,-11-1-10,-9-2-3,-6 6 1,-5 2 0,-8 10-3,-2 4-1,2 9-3,5 3-3,6 2-1,1 2-25,10 1-20,2 1-47,1 3-73,4 3-104,6-7-285,-2 4-377,1-4 0,2-1 0,4-7 0</inkml:trace>
  <inkml:trace contextRef="#ctx0" brushRef="#br1" timeOffset="354319.9186">11492 12905 1749,'0'0'55,"0"0"37,0 0 40,0 3 19,0 1 18,0 2 14,0 1 16,3 4 13,3 1 9,12 4-24,6 5-18,11 10-18,10 7-34,-1 12-18,1 10-15,0 10-14,0 12-6,-9 10 5,-3 10 3,-4 6 12,-8 7 15,-4 3-8,-6 6-3,-6 4 1,-2 7 5,-3 2 0,0 2-4,-6-2-8,-4-2 0,-7-5-4,-9-5-9,-5-9 1,-3-8 30,0-8 42,-5-10-3,4-7 9,5-10-11,9-13-24,3-13-34,10-12-48,5-13-75,2-14-131,1-4-252,1-56-770,7 33 0,-4-4 0,3-9 0</inkml:trace>
  <inkml:trace contextRef="#ctx0" brushRef="#br1" timeOffset="381114.5">2359 14601 1786,'0'0'114,"0"0"32,1-1 22,-1-2 19,0-2 18,2 0 20,4-3 18,5-1 11,5 0 4,7-2-72,7-3-34,4 3-29,7-6-21,0 2-17,2 0-20,-2 5-21,-8 3-19,-7 4-10,-7 8-1,-8 5-3,-5 6-2,-3 3-2,-3 3 4,-3 2 1,-5 1 13,-11 0 13,-7-1 8,-13 2 2,-6-1-1,0 0 0,6-2-2,10-7 4,11-2 13,9-8 16,9-3 1,0-3-11,0 0-5,9 0-4,3 0 0,7 0-2,9 0-1,2 0-7,4 0-15,1 4-23,-7 3-16,1 2-8,-6 7-5,-1 2 0,-11 3-2,-4 4 2,-4-4 4,-4 5 5,-4 0 5,-8 0 2,-2-3 8,-8 0 10,-7-3 2,-6-3 1,3-4 0,-3-5-12,3-6-33,7-2-80,6-5-100,10-4-152,4-17-589,9 6 0,13-6 0</inkml:trace>
  <inkml:trace contextRef="#ctx0" brushRef="#br1" timeOffset="381415.5656">3259 14596 2098,'0'-3'144,"-1"2"28,1 1 11,0-3 10,0 3 11,7 0 8,5 4-2,7 7 1,7 3 0,10 10-103,2 3-38,0 5-27,-2 1-18,-5-3-37,-2 1-88,-5-8-194,-6-26-441,-7 20 0,-5-10 0,0-7 0</inkml:trace>
  <inkml:trace contextRef="#ctx0" brushRef="#br1" timeOffset="381646.9477">3551 14636 2796,'-2'0'71,"-1"-3"30,-1 9 9,-8 6 2,-5 9 3,-8 15 1,-4 6-1,-4 10-3,-3 7-2,1-4-55,2 0-30,7-6-53,10-10-105,10-18-602,3-7 0,3-8 0,3-11 0</inkml:trace>
  <inkml:trace contextRef="#ctx0" brushRef="#br1" timeOffset="382307.704">3766 14672 3423,'0'-3'74,"0"1"-2,0-3 0,0 2 6,2 3 17,1 0 12,10 0 12,-2 0 10,5 0 9,4 0-65,-1 0-1,-2 0 7,4 0 4,-2 0-7,1 0-20,0 3-18,-1-1-18,-4 3-11,-7 5-11,-2 2-5,-8 2 2,-2 8-4,-11-2-3,-3 3 3,-9 2 4,2-4 5,3-5 10,7-2 10,4-5 12,10-6 0,-1-3 0,5 0-2,7 0-4,3-3 1,2 3-3,9 0 1,0 6-5,0-1-8,-1 6-13,-2 6-3,-3 2-5,-11 4 1,-2-1 8,-6-1 1,-7 1 1,-8-1 2,-6 2 3,-8-3 1,-10-2 4,-1-4-2,2-2-35,0-9-83,12 0-179,10-21-644,9 4 0,14-8 0,13-3 0</inkml:trace>
  <inkml:trace contextRef="#ctx0" brushRef="#br1" timeOffset="382752.3055">4344 14675 2008,'-5'-4'146,"-4"0"15,-4 1 6,-5 1 5,-5 2 2,5 10 2,3 3 2,0 3 2,5 5-1,-1 2-120,4 2-20,4-4-7,3-3 3,0-2 5,10 0 2,2-5-1,9 1 0,2-1-1,7-2 0,-1 3 0,-4 2-5,-2 0-6,-11 1-8,-5 5-1,-4 4 7,-10 1 7,-5 1-1,-11 2 5,-2 0 3,-10-7 1,-1-3 5,4-9-2,4-4-12,5-7-54,11-6-155,18-14-671,-6-6 0,13-8 0,16-7 0</inkml:trace>
  <inkml:trace contextRef="#ctx0" brushRef="#br1" timeOffset="383410.0852">4618 14763 2450,'-2'0'52,"-2"0"26,-2 3 21,-3 2 12,0 7 10,1 5 5,4 7 7,2 4 5,1 4 5,4 0-32,4-1-7,7-2-18,5-3-18,2-11-5,5-2-4,-2-7 0,-3-5-5,0-8-3,-4-7-1,-1-7-5,-8-7-7,-5-6-10,-6-4-4,-8 1-3,-8-3-7,-2 5-4,-2 1 2,2 10-3,9 4-1,5 10-8,4 3-6,3 2 8,6 4 8,4 1 5,10 0 11,8 0 7,14 0-4,1 0 3,0 1 0,-10 4 9,-7 4 12,-11 5-1,-6 4 0,-2 7-9,-1 4-8,2 4-7,1 3 0,4-1 3,1-2 6,4-8 11,-4-3 20,-1-7 26,-2-9 3,-1-6 4,2-6 2,2-10-1,-2-5-3,-6-4-20,-3-5-34,-6-5-52,-6 1-65,-6-1-57,-3 3-73,-3 3-110,39 1-698,-41 13 0,4 5 0,6 5 0</inkml:trace>
  <inkml:trace contextRef="#ctx0" brushRef="#br1" timeOffset="383826.4439">5622 14464 1704,'3'-3'156,"-3"1"6,3 1 14,-3 1 20,0 8 20,0 10 12,0 12 10,4 11 3,-1 12 3,0 10-133,-1 8-23,-1 3-8,-1-3-34,0-8-24,0-9-35,0-17-56,2-15-224,-2-40-413,0 17 0,-2-12 0,-1-7 0</inkml:trace>
  <inkml:trace contextRef="#ctx0" brushRef="#br1" timeOffset="384014.9412">5459 14783 3396,'0'-3'72,"0"3"9,1-1 21,6 1 7,6-1 3,11 1-10,14 0-32,12 0-122,26-7-746,-20 4 0,-5 1 0,2-4 0</inkml:trace>
  <inkml:trace contextRef="#ctx0" brushRef="#br1" timeOffset="384375.7741">6260 14626 1190,'-3'2'108,"3"3"60,-3 4 45,3 5 41,0 4 25,-7 11 12,-7 5 5,-5 7 0,-6 2 3,1-2-62,9-2-37,6-7-47,4-9-33,10-8-37,7-3-22,0-4-22,12-8-48,9 0-70,15 0-189,-1-22-518,4 11 0,-4-3 0,-4-6 0</inkml:trace>
  <inkml:trace contextRef="#ctx0" brushRef="#br1" timeOffset="384618.2931">6406 14701 2963,'0'-1'69,"-2"1"22,2 0 26,0 5 29,0 8 20,2 8 6,1 11 6,0 12 2,-2 7 2,2 7-66,-4 2-46,-2 0-77,1-7-140,17-13-712,-13-7 0,1-11 0,3-14 0</inkml:trace>
  <inkml:trace contextRef="#ctx0" brushRef="#br1" timeOffset="384888.5707">6632 14720 2850,'0'0'99,"4"0"13,2 5 16,4 4 20,4 0 15,12 8 8,8 6 2,7 3 3,11 1 2,10 6-81,4 2-48,-1 0-70,-8-3-120,-4-5-247,-27-6-370,-8-9 0,-11-7 0,-5-10 0</inkml:trace>
  <inkml:trace contextRef="#ctx0" brushRef="#br1" timeOffset="385111.3384">7033 14701 2848,'-3'-1'94,"-4"1"35,-4 8 22,-1 9 3,-12 5 2,1 17 1,-4 7 0,-6 9 0,-5 2-4,2 1-75,-3-2-72,9-6-94,14-13-242,8-21-434,11-5 0,11-8 0,14-15 0</inkml:trace>
  <inkml:trace contextRef="#ctx0" brushRef="#br1" timeOffset="385578.4582">7390 14616 3193,'-9'0'79,"-3"0"2,-6 5 4,-3 4 1,7 4 0,2 3 1,5 4 2,7 4 2,0-2 2,0-1-71,0-1-2,0 0 0,0 0 0,0-2 1,3-1-1,2-3 5,3-3 3,6-2-4,5-2-5,4 2-8,-5-1-8,3 2-7,-9 1-4,-3 5-2,-6-2 2,-5 7-1,-9 4 1,-6 1 5,-10 3 6,-8 0 10,-8 0 9,0-5 3,1-7 2,5-6-12,7-9-86,16-8-226,8-46-481,9 26 0,17-9 0</inkml:trace>
  <inkml:trace contextRef="#ctx0" brushRef="#br1" timeOffset="386218.0442">7567 14789 2726,'-6'0'59,"0"2"8,-3 2 6,-1 7 10,5 6 4,4 6 14,2 6 13,7 0 15,4 0 10,4-3-47,7 0-6,1-6 2,1-5 0,0-5 2,-1-7-5,4-6-12,-5-10-13,-2-5-16,-7-5-6,-8-9-3,-9-5-2,-8-1-6,-10 3-10,-1 3-5,-3 7-3,6 5 2,2 6 0,10 5 10,4 6 11,3-1 9,3 2 4,0-1 0,12-1 3,6 1-2,8 3-2,5-1-8,2 2-6,-4 2-16,-5 4-15,-6 2-13,-3 8-5,-7 7-2,-1 7-2,-3 4 4,0 5 12,-1 3 10,10-5 17,2-1 21,3-7 25,5-10 35,-5-6 18,-1-8 4,-1-7 1,0-10-11,-3-9-18,-3-6-41,-7-6-55,-3-8-95,-8-1-67,-6-5-104,-2-2-197,-7-2-464,-7 16 0,-2 5 0,-3 12 0</inkml:trace>
  <inkml:trace contextRef="#ctx0" brushRef="#br1" timeOffset="386598.0312">8642 14502 2256,'0'-4'178,"0"1"-2,0 0 14,0 3 12,0 12 5,6 13 2,0 11 2,6 15 0,3 15-4,-1 2-160,-1 7-43,-8-6-12,-2-8-17,-6-8-19,-2-13-58,2-14-142,6-13-491,-9-6 0,0-6 0</inkml:trace>
  <inkml:trace contextRef="#ctx0" brushRef="#br1" timeOffset="386787.5433">8573 14829 2594,'-5'-8'154,"4"2"2,-2 0 2,0-1 22,6 2 13,10 5 5,8 0-1,18 0-31,13 0-100,24-2-427,-5 2-379,-6-2 0,-2-5 0,-3 0 0</inkml:trace>
  <inkml:trace contextRef="#ctx0" brushRef="#br1" timeOffset="387276.9314">9725 14618 2565,'-13'0'132,"-8"0"19,-9-2 8,-7 4 2,3 2 0,-1 4 1,7 7 3,7-1 0,8 9-2,9 0-100,4-1-28,0-3-14,4 1-2,6-3 3,-1-5 5,12 2 0,1 0-1,5-2-1,-2 1 2,0 1-3,-5-4-1,-5 5-4,-7-1-4,-4 1-5,-4 5 0,-7-3 1,-9 4 2,-8 1 2,-7-2 3,-6 0 3,0-5-1,0-3-3,7-7-23,5-4-61,11-8-242,7-10-513,5-9 0,16-8 0</inkml:trace>
  <inkml:trace contextRef="#ctx0" brushRef="#br1" timeOffset="387507.8333">9813 14718 2908,'0'-3'89,"0"3"12,0 0 20,1 3 18,4 4 9,8 2 4,8 4 0,5 6 2,10 4-2,0 0-106,-1 0-38,-7 0-109,2-9-232,-13 1-414,-5-8 0,-5-6 0,3-2 0</inkml:trace>
  <inkml:trace contextRef="#ctx0" brushRef="#br1" timeOffset="387718.5946">10080 14662 3068,'-10'5'77,"-4"7"2,-2 8 1,-10 10 2,4 7-1,-5 9-1,-5 4 2,2 1-7,3-2-17,9-9-126,11-12-210,3-16-405,4-3 0,6-9 0,5-7 0</inkml:trace>
  <inkml:trace contextRef="#ctx0" brushRef="#br1" timeOffset="390276.0599">2600 15512 1752,'0'0'67,"0"4"30,0-4 44,0 2 54,0 0 52,0-2 37,3 0 11,-3 0 19,6-2 11,2 0-44,2-3-10,2-2-24,3 3-43,3-2-53,6 2-51,6 0-33,6 1-11,5-1-16,4 2-14,-4 2-8,-2 3-3,-6 4-6,-7 6-1,-7 3 0,-8 6-1,-4 5 5,-10 2 6,-10 0 8,-8 2 8,-9 2 4,-8-2 0,-1-2 2,-1-1-1,9-7 1,7-7 10,14-5-6,7-6-1,3-3-8,3-1-3,1-4-4,8 2 0,6-3-3,5 3 2,7-2-3,10 3-10,2 5 0,5 5-9,-2 5-2,-4 4-4,-11 3 3,-9 3-3,-13-2 9,-11 2-2,-5-6 3,-13 4 2,-6-3 3,-8-1 0,-7-6 2,-7-3 2,5-5-9,-1-2-42,7-7-95,10-4-156,14-12-248,5-5-470,11-4 0,17-6 0</inkml:trace>
  <inkml:trace contextRef="#ctx0" brushRef="#br1" timeOffset="390531.3787">3301 15605 2427,'0'0'118,"2"0"13,-2 0 16,4 0 20,4 3 15,10 2 5,7 7 2,4 8 5,7 4 1,0 7-102,2-1-30,-5 2-38,-3-4-59,-6-5-133,15-5-616,-24 1 0,-3-11 0,-1-7 0</inkml:trace>
  <inkml:trace contextRef="#ctx0" brushRef="#br1" timeOffset="390752.7693">3632 15609 2962,'-6'0'96,"-4"3"14,-4 8 24,-5 9 12,-5 9 6,-5 14 2,-1 6 1,-3 3 0,-2 3-18,8-1-118,6-8-107,10-8-152,13-23-538,1-1 0,10-11 0,13-13 0</inkml:trace>
  <inkml:trace contextRef="#ctx0" brushRef="#br1" timeOffset="391336.4314">3989 15541 1530,'0'2'94,"0"-2"68,0 2 68,0-2 41,0-2 29,0 2 15,7 0 9,4 0 1,7 0 0,6 0-57,3 2-34,5 1-78,-2 3-86,-3 3-70,-3 3-35,-10 7-19,-4 0-6,-7 8-3,-8-1 11,-6 3 1,-8 5 0,-2-2 11,-4 0 20,2-4 31,8-7 15,11-7 28,1-11 13,4 0 3,2-3-6,2 0-3,5-3 0,7 3-3,4 0-2,0 0-4,6 3-5,-1 3-26,-1 5-17,-8 1-2,-7 8-3,-5 0 3,-8-1 7,-14 2 3,-8 3 4,-8-3 0,-11 0-1,-3-3 2,5-4-3,3-8-24,9-1-72,15-10-168,7-18-668,10 0 0,14-8 0</inkml:trace>
  <inkml:trace contextRef="#ctx0" brushRef="#br1" timeOffset="391762.3686">4627 15603 2676,'-12'-2'79,"-6"2"20,3 0 17,-6 4 4,4 11 3,2 5 3,6 3 4,-2 9 6,4-2 2,6-5-55,-1 0-13,8-8-14,7-1-12,3 0-3,8-4-2,0 2-5,0-2-3,-3 1-4,-5 3-6,-6 1-4,-4 2-4,-2-1-5,-14 3-4,-3 2 3,-9-2 2,-8 1 1,-6-2 0,-9-3-1,1-9 6,3-4-3,4-4-8,9-6-72,15-7-268,5-8-444,13-8 0,13-10 0,20-5 0</inkml:trace>
  <inkml:trace contextRef="#ctx0" brushRef="#br1" timeOffset="392445.0569">4841 15693 2289,'-6'11'92,"-2"6"25,-1 3 3,3 9 5,3 0 2,3 1 5,7-1 7,6-2 4,-1-4 5,9-4-65,1-6-25,1-5-19,-4-4-4,1-7-4,-6-4-4,-3-4-8,-3-7-8,-5-7-4,-6-4-5,-9-2 5,-9-1-6,-6-3-4,-5 6 0,2 4 2,8 5 2,8 6 8,8 7 1,4 3 0,2 3 17,5 1 11,4 0 5,5 0 2,11 0 2,8 0 2,6 0-2,-1 1-6,-3 3-3,-4 2 1,-8 5-18,-6 1-13,-4 5-4,-7 3-2,-1 2 0,-2 4-1,1 1 5,2 4 6,3-4 17,2-1 23,5-2 26,1-5 24,4-8 27,-3-4 25,1-5 8,1-6-1,1-6 1,-4-5-2,-1-8-15,-4-7-26,-6-2-36,-9-2-38,-9-2-45,-9 1-49,-6 3-42,-5 1-108,-2 9-123,10-1-249,1 14-347,2 4 0,9 3 0,8 2 0</inkml:trace>
  <inkml:trace contextRef="#ctx0" brushRef="#br1" timeOffset="392792.117">5795 15537 1117,'0'0'203,"0"1"32,0-1 26,3-2 44,-3-4 40,0 2 34,3 0 2,-3 0 3,3 2 19,0 8-160,0 9-36,2 16-31,0 9-23,-3 14-47,-1 9-46,-1-1-52,-3-4-12,-2-4-25,0-10-66,2-7-92,0-12-181,0-21-488,3 2 0,0-6 0,0-9 0</inkml:trace>
  <inkml:trace contextRef="#ctx0" brushRef="#br1" timeOffset="392953.3494">5671 15836 3518,'-1'-5'84,"-1"0"0,2 1-1,-3-2 12,11 3 5,7 3 0,12 0-39,12-2-111,27-5-765,-10 2 0,-5-2 0</inkml:trace>
  <inkml:trace contextRef="#ctx0" brushRef="#br1" timeOffset="393696.1402">6458 15608 1071,'3'-3'3,"0"-1"12,-1 3 43,1-2 39,-3 1 55,0 4 51,0-2 25,0 0 13,1 0 6,-4 1 3,0 1 10,-3-1 5,-7 6-17,-1-3-17,-8 7-39,-2 6-39,-6 4-15,0 8-10,-4 6-4,3 2-4,8 3 0,13 1-2,5-3-16,16-1-15,10-5-9,10-1-10,5-7-7,9-8-2,-5-3 1,-4-9-1,-8-1-12,-5-6-12,-6-1-19,-7-5-16,-4 1-20,-3-4-10,-9 0-8,-10 0-2,-11-3-48,-5 3-49,-10-1-48,2 6-49,9 0-83,11 5-148,8 0-291,9 2 0,3 0 0</inkml:trace>
  <inkml:trace contextRef="#ctx0" brushRef="#br1" timeOffset="393958.441">6624 15741 2014,'0'-4'87,"0"0"-1,0 1 22,0 2 53,3 1 23,6 0 10,6 7 2,4 5 1,10 7-1,4 4-98,3 6-4,2 2-21,-2-4-87,0-1-173,-6-9-510,-12 0 0,-4-5 0,-4-7 0</inkml:trace>
  <inkml:trace contextRef="#ctx0" brushRef="#br1" timeOffset="394173.7737">6857 15727 2680,'-9'11'77,"-6"12"4,-6 6 3,-3 10 2,-3 2 0,-2 3 0,5-1-10,5-2-56,8-7-174,6-11-470,4-3 0,5-8 0,6-8 0</inkml:trace>
  <inkml:trace contextRef="#ctx0" brushRef="#br1" timeOffset="394958.2494">7365 15640 646,'0'0'97,"0"0"35,2 0 36,-2 0 36,0 0 43,0 0 29,2 0 4,-2 0 2,-4 0 2,-3 0-59,-2 0-26,-3 0-32,-4 0-30,-3 1-32,0 3-38,-2 3-23,-3 7-4,3 4 3,-2 5-1,2 0-4,6 5 1,5-6 10,7 0 12,3-5 11,10 0 8,1-5-1,6-1 2,5 1-2,5-1-2,-3 1-2,0 0-6,-4-3-14,1 5-19,-2-2-24,-4-1-16,-1 0-5,-7 3-3,-4 0 0,-3 0 0,-9-2 1,-7 2 0,-8-1 3,-9-4 3,-5-4 8,-4-2 6,10-6-1,5-6-45,8-5-103,12-5-180,15-14-485,10 2 0,14-1 0,11-3 0</inkml:trace>
  <inkml:trace contextRef="#ctx0" brushRef="#br1" timeOffset="395590.0761">7503 15738 2916,'0'0'70,"0"-1"6,3 5 3,-3 5 5,0 5 2,3 5 3,4 4 7,2 2 5,5 0 5,4-2-60,0-5-3,2 0 1,-1-6-1,-1-8-1,2-1-3,-1-6-5,-2-3-10,-1-8-10,-5-3-10,-3-7-4,-8-6-3,-5-2-8,-13-1 0,-5-1 1,-2 1 2,2 8 5,8 3 1,7 11 3,7 4 2,1 4 10,4 0 5,7 3 3,5 0 2,9 0-4,8 3-3,3 0-9,-6 4 1,-2 0-2,-9 2 2,-3 4-3,-8 3-6,-2 4-1,0 3-4,-3 6 1,4 0 3,1-1 12,4-1 11,0-6 22,1-2 43,1-7 22,0-7 14,2-5 9,-2-4 6,2-6 2,-5-9-2,-4-5-7,-2-5-15,-7-9-28,-7 1-53,-6-1-33,-1 4-25,-2 9-62,-1 8-74,5 9-139,36 6-671,-31 8 0,3 2 0,9-4 0</inkml:trace>
  <inkml:trace contextRef="#ctx0" brushRef="#br1" timeOffset="395982.0286">8663 15630 866,'3'-7'149,"1"0"72,1 0 33,-1 1 5,-2 3 4,-2 4 12,3 3 9,-6 9 5,3 9 7,0 9-86,3 10-62,-2 8-68,1 3-33,0 2-6,-1-1-13,-4-3-48,0-8-63,0-6-100,3-15-171,-2-5-260,2-7 0,2-8 0</inkml:trace>
  <inkml:trace contextRef="#ctx0" brushRef="#br1" timeOffset="396186.7184">8497 15867 3288,'0'-5'70,"0"2"2,0 0 6,0 1 20,6-1 7,9 3 4,14 0-2,16 0-26,14 0-89,12-1-300,-8-6-430,-11 0 0,-7-1 0,-11-1 0</inkml:trace>
  <inkml:trace contextRef="#ctx0" brushRef="#br1" timeOffset="397070.0224">9036 15689 996,'0'0'110,"0"0"24,-2 0 13,1 0 22,-3 0 27,2 0 18,1 0 21,-1 0 44,2 0 39,0 0-50,2-2-14,2 1-18,5-2-7,8-4-16,4 2-25,1-3-18,0 3-23,-2 2-46,-3 2-41,-3 1-47,-1 4-15,-2 7-9,-4 4-3,-5 4-11,-1 3 2,-7 1 1,-6 2 6,-8-5 4,0 0 1,0-2 12,2-6 14,9-4 21,4-3 10,5-5 8,2 0 2,2 0 1,4 0-1,5 0-2,4 0 2,5 0 0,1 6-7,1 3-19,0 2-13,-1 6 0,-4 4-7,-11-4 3,-5 3-4,-6 3 4,-9-5-1,-6 1-2,-9-1 2,-8-3 1,-15-3 1,5-8-3,-4-1 1,8-6-7,4-7-42,17-5-106,9-3-186,20-14-624,10 2 0,11 0 0,11 1 0</inkml:trace>
  <inkml:trace contextRef="#ctx0" brushRef="#br1" timeOffset="397317.3855">9382 15738 3547,'0'-2'110,"0"-1"9,2-1-1,-2 2 5,0 2 10,4 0 8,8 6-2,5 5-1,7 6 3,7 5-99,1 2-27,0 5-41,-4-6-62,-1 4-102,-1-7-216,-12-3-405,-1-6 0,-2-5 0,-2-6 0</inkml:trace>
  <inkml:trace contextRef="#ctx0" brushRef="#br1" timeOffset="397547.3395">9601 15679 2402,'-4'4'100,"-3"8"16,-2 8 11,-3 6 7,0 8 2,-6 10 3,-1 4-1,-3 0-7,-4 6-22,6-8-100,6-6-48,8-14-138,3-15-488,3-4 0,6-7 0</inkml:trace>
  <inkml:trace contextRef="#ctx0" brushRef="#br1" timeOffset="398014.3582">9879 15695 1708,'-3'-6'118,"0"0"55,0-4 32,0-1 14,4 3 3,2 1 3,3 1 5,5 2 3,5 1 1,7 3-59,2 0-58,2 6-51,0-1-36,-4 7-17,-5 9-1,-7 4-6,-5 1-2,-6 3 0,-12 3 2,-6-3 1,-11 3 4,-8-2-1,-4 0 6,11-7 3,4-7 6,17-3 20,8-5 21,4-5 11,7-2 5,10 2-3,7-3-5,7 3-21,9-1-57,5 1-76,6-1-259,-13-1-489,-5-1 0,-5-6 0,-3-3 0</inkml:trace>
  <inkml:trace contextRef="#ctx0" brushRef="#br1" timeOffset="399049.6281">10228 15709 1914,'0'0'77,"-2"0"26,-1 6 33,0 0 21,2 2 11,-1 9 4,8 2 4,3 3 2,5-1 1,-2 0-55,6-5-25,-6-2-19,0-5-29,2-3-19,-5-5-14,0-2-6,1-5-8,-2-4-4,-5-5-2,0-7 0,-6-7 3,-5-2-7,-8-5 0,1 1 4,-6 2 12,4 9 5,5 3 1,6 10-2,6 4 1,0 4 0,0 3 6,0 0 5,5 0 1,5 0-5,10 0-8,7 0-4,3 3 3,-2 1 2,-5 3-1,-6 6 3,-7-1-5,-7 5-5,-3 5-3,0 4 2,-3-3 1,3 6 3,0 0 1,0-1 11,6-3 21,6-3 12,4-3 10,0-4 12,5-6 12,-6-6 5,0-1 2,-5-7-3,2-6 2,-3-4-8,-2-3-26,-4-8-24,0-2-21,-6-4-24,-8-3-21,-2-1-5,-4 1-4,0 4 2,4 7-1,-1 7 0,10 6 7,2 4 15,2 2 13,0 4 22,6-3 14,8 3 3,4-1-1,9 2 1,9-1-5,-6 1 1,-6-2-5,-4 4-7,-6 1-1,-7 2-10,-1 1-8,-3 5-4,-3 5 2,1 4 2,1 6 2,2 2 4,7 1 14,1-2 20,7-1 19,0-4 16,0-8 24,-2-4 26,-2-5 31,-3-5 8,-3-6 5,3-6-8,-5-4-9,0-8-26,-3-5-43,-1-3-44,-10-4-29,-10 2-29,-6 1-35,-5 5-19,-5 5-36,-1 10-33,6 5-67,4 11-87,4 4-172,2-21-558,3 26 0,5 2 0,5-1 0</inkml:trace>
  <inkml:trace contextRef="#ctx0" brushRef="#br1" timeOffset="485527.7044">10394 14525 758,'0'0'62,"-3"0"14,3 0 3,0 0 3,-4 0 11,4 0 27,-3 1 40,3 2 46,0 0 39,-1-1-8,1 2 13,0-3 28,0-1 21,0 0-4,0-1-8,1-1-19,6-4-39,7 1-43,9-6-38,6-3-35,7 1-31,3 1-42,-1 1-23,-5 2 1,-2 5-7,-8 3-6,-5-2-4,-9 6-3,-3 1 2,-5 8 4,-1 5-1,-7 8 3,-9 8 0,-1 6 0,-10 6 6,-7-1-1,0 2 2,2-2-1,1-8 1,4-2-6,4-8 1,4-11 6,8-1 12,2-8 3,3-4 3,2-3 9,1-3 6,-1-2 7,4 0 0,0 0 3,8-5-3,5 3-4,7 3-13,11 1-5,9 1-4,2 3-9,7 1-7,-2 6-8,-3 5-5,-6 2-4,-8 4-10,-9-1-18,-9 0-15,-3-4-27,-9-5-24,2 3-67,0-5-72,1-3-183,-3-2-425,2-2 0,-1-11 0,2-4 0</inkml:trace>
  <inkml:trace contextRef="#ctx0" brushRef="#br1" timeOffset="486693.5248">10896 14584 1768,'-3'0'54,"-3"0"14,-3 5 29,2 2 27,0 5 16,3 10 7,1 7 4,6 5 0,0 2 2,5 1-41,5-6 5,-1-4 0,7-8-15,0-4-15,-1-11-11,0-4-6,1-4-3,-2-9-4,-4-6-23,0-5-23,-3-8-33,-4-4-13,-3-7-12,-1 3-8,-7 3-1,-4 6 4,-8 9 2,1 4 4,-4 8 22,2 6 22,8 1 16,2 2 0,7 1 1,-3 0 14,4 0 8,2 0 0,1-4 4,8 4 1,13-5 2,7 1 1,10 1 0,3 3-3,-5-1-3,-5 2-17,-10 4-16,-8 3-3,-6 4-7,-7 7 1,-1 4-1,-2 1 0,-2 4 0,2 2 0,0-2 4,0 0 3,0-2 6,5 0 7,2-3 7,3-6 11,3-5 13,0-4 5,5-5 7,-1-3 2,-5-3-1,3-5-2,-3-4-6,-4-5-7,-5-6-7,-2-6-14,-7 0-12,-5-5-6,-8 0-7,-5 1-4,-6 6 0,0 5-4,3 5 3,7 6 3,7 6 4,6 1 2,4 1 3,3 1 3,3 0 7,8-3-1,9-2 1,11 0 1,8-1-2,5 1-2,-3 3-8,-5 1-5,-12 2-6,-5 4-7,-7 1-4,2 4 2,-11 2 2,0 5 0,-2 2 2,-1 1 0,2 3 4,1 0 6,2 0 5,5 2 8,0 0 4,6-4 6,2 1 1,2-4 3,-4-7 6,2-4 3,-5-3 5,4-2 1,-3-2-1,-4-8-6,-1-2-3,-3-6-7,-3-8-5,-3 0-5,-5-8-3,-4 2-7,-9-1-6,-2 7-7,-3 5 1,-1 7-3,1 10-1,6 1-2,4 5-28,4 0-65,6 3-83,0-2-178,3-38-570,0 42 0,0-7 0,0 0 0</inkml:trace>
  <inkml:trace contextRef="#ctx0" brushRef="#br1" timeOffset="491955.0515">4302 12642 810,'0'-3'71,"0"-2"14,0 2 9,0-1 0,3 2-2,-3 2-6,0-3-2,0 3 2,0 0-1,0 0-37,0 0-28,0 0 1,0 0 19,0 0 30,0 0 22,0 0 15,0 0 6,0 0-3,0 0-1,0 0-5,3 0-7,-3 0-15,0 0-26,0 0-29,0 0-22,0 0-10,0 0-2,0 0 1,0 0 2,0 0 6,0 3 1,0-3 0,0 2-1,0 1 1,0-2 1,0 1 0,0-1-6,0-1-25,3 3-43,-3-3-65,6 0-118,-6 2-187,2 3 0,-1 2 0</inkml:trace>
  <inkml:trace contextRef="#ctx0" brushRef="#br1" timeOffset="519468.4205">17355 11153 1738,'-3'0'132,"-3"0"42,0 0 35,0 0 24,0 0 9,-1-2 8,3 2 9,4 0 18,0 0 13,4 0-79,-4 0-38,0 0-34,4 0-13,11 0-3,15-3-2,21 1-3,20-4-2,15 1-11,10 1-12,-1-2-12,-10 3-4,-10 3-7,-20 0-22,-18 0-29,-15 4-26,-11-2-29,-8 1-43,-3 0-63,0-2-39,0 0-67,0-1-136,17-4-485,-26 3 0,-6 1 0,-9 0 0</inkml:trace>
  <inkml:trace contextRef="#ctx0" brushRef="#br1" timeOffset="519797.0667">17558 11321 2235,'0'4'109,"-1"-1"22,1 1 17,-2 0 18,2-1 27,0-6 21,0 6 23,5-3 23,9 0 16,12 0-77,13 0-26,14 0-19,15-3-17,3 2-19,7-2-28,1 1-34,-6 0-59,-13-1-98,-19 3-103,-16 0-96,4 0-194,-29 0-264,-3 0 0,-4 0 0,0-4 0</inkml:trace>
  <inkml:trace contextRef="#ctx0" brushRef="#br1" timeOffset="520600.4359">20073 10345 1651,'0'0'107,"0"0"28,0 0 42,0 4 19,-6-1 18,-4 5 16,2 6 11,-3 3 10,0 1 15,-2 5-69,1 4-11,-3 2-19,-2 7-4,-1 4 0,-6 6 7,3 4-1,-2 10-3,1 8-1,1 5-7,0 6-8,4 9-3,1 6-5,2 6-30,4 8-6,0 4 7,0 6 12,1 2 14,3 8 8,3 1 12,1 5 18,2 2 15,8 0 5,4-1 5,11 3-5,8-2-31,11-4-27,7-2-23,8-6-17,1-6-21,6-4-23,-6-12-23,-2-8-11,-6-11-13,-7-14-8,-10-11 0,-6-12 0,-10-10 0,-7-11 0,-5-8 0,-4-6 0,-1-6 0,0-4 0,0 1-62,0-2-160,0 0-101,0-2-122,0 2-195,-9-5-659,-16-5 0,-29-7 0,-35-6 0</inkml:trace>
  <inkml:trace contextRef="#ctx0" brushRef="#br1" timeOffset="529178.4961">20307 10804 1145,'-3'0'155,"3"0"36,0 0 26,0 0 21,-3-1 20,3 0 22,0-1 16,-3-1 8,2 2 12,1 1-99,0 0-24,-2-2-22,2 2-12,2-1-7,-2 0-15,0-1-10,1 1-2,8-2-2,9-3-2,15 1-8,17-6-15,12 4-14,3 2-11,1 2-12,-12-2-9,-9 7-10,-16-2-15,-13-2-9,-7 2-12,-6 0-11,-1 0-3,-2 0-2,0 0 0,0 0-1,0 0 5,1 0-3,-1 0 3,0 0 3,0 0 3,0 0-2,0 0 7,0 0-1,-3 3 3,0 4 2,-4 3-4,2 11 6,-4 4 0,0 8-2,-4 4 2,4 5 5,-1 3-2,0-4 0,2-5-3,5-4-3,0-3 3,0-6 4,3 0-1,-3 6 11,0 0-5,-1 5 1,-2-2 3,1 3-4,2-4 2,-1-5 0,2-6 2,-1-7-3,3-10-5,-4-6-13,1-7-13,1-4-30,1-5-47,2 1-69,-1 4-91,2-1-207,-2-30-511,3 33 0,0-2 0,3-3 0</inkml:trace>
  <inkml:trace contextRef="#ctx0" brushRef="#br1" timeOffset="529854.0881">21222 10907 1019,'0'0'185,"0"0"46,0 0 34,0 0 21,0 0 15,0 0 8,0 0 8,0-1 1,-1 1 18,-5-4-121,-4 8-40,0-3-34,-7 6-14,1 5-10,2 6-1,0 6 2,1 4 3,7 6 3,2-3-14,3 5 1,1-7-25,5-1-10,4-4-18,1-8-6,10-1-10,7-7-10,7-4-10,-1-4-4,3-3-4,2-4-11,2-4 5,-5-4-6,-7-7-5,-1-5-4,-16 2-3,-5-6-2,-4 0 0,-10-3 2,-6 0-2,-5-3 11,-4 3-2,-4 1 4,0 2-3,7 9-18,3 3-44,4 7-56,6 5-11,0 4-31,5 6-55,2 3-115,2-1-191,1 8-240,2 1 0,4-6 0</inkml:trace>
  <inkml:trace contextRef="#ctx0" brushRef="#br1" timeOffset="530382.8228">21627 10832 1644,'0'0'64,"0"3"41,0-2 38,-3 3 28,-1 4 24,-4 4 18,-1 3 23,0 4 23,3 1 25,-3 5-40,1 3 11,3 1-29,-2 3-29,1 0-22,6-2-21,-3-1-11,6-4-11,3-1-11,5-7-20,2-5-19,5-8-8,5-1-12,3-1-8,1-5-9,1-3 0,-1-5-7,-4-1-10,-5-6-11,-3-3-4,-6-3-3,-6-7-1,-3 0 1,-6-10-1,-5 0 1,-5-4-2,-3 3 2,0 5-5,3 8-7,5 8-36,2 9-13,0 7-14,0 4-26,2 2-44,0 1-54,0 6-88,6-1-126,20-4-465,-14 5 0,1-2 0</inkml:trace>
  <inkml:trace contextRef="#ctx0" brushRef="#br1" timeOffset="530880.5444">22042 10822 2034,'-3'0'163,"-3"2"23,-1 0 18,-7 3 11,4 0 6,-1 5 7,-1 5 9,6 4 17,1 2 8,4 6-137,-1 3-8,2 2-19,2 1-14,3 1-8,-1-3-1,5-5 13,5-6 4,2-6-15,4-4-3,5-7-11,2-1-6,2-7-5,-2-2-5,6-7-12,-8-4-16,-3-5-26,-4-5-15,-7-3-5,-8-2-1,-2-2 3,-10 1 17,-6-2 13,-6 5 11,-3 3 9,-5 7 14,5 5 5,3 9 1,4 3-15,3 4-39,1 6-73,4 4-112,6 1-190,3-6-536,0 10 0,0-4 0,3-5 0</inkml:trace>
  <inkml:trace contextRef="#ctx0" brushRef="#br1" timeOffset="531906.4241">22822 10665 1288,'0'-3'199,"0"-2"37,0 3 28,0-2 7,0 3-1,0-1-4,0 2 0,0 2 16,3 3 15,-2 9-121,2 6-40,0 17-22,2 9-11,-5 9-3,2 3 7,-1 1 4,-1-2 1,0-5-16,-1-7-12,-1-7-23,1-6-14,-3-10-15,3-3-26,-1-7-36,2-2-73,-1-6-119,1-4-200,-2-4-407,-1-7 0,0-5 0,0-2 0</inkml:trace>
  <inkml:trace contextRef="#ctx0" brushRef="#br1" timeOffset="532177.2316">22708 10986 2614,'0'0'125,"0"0"26,1 0 44,-1 0 61,2 0 28,7 0 4,6 0 4,7 0 1,10 0 0,7-1-98,3-3-32,8-3-52,-8 0-86,-3 0-112,-12 2-77,-12 2-70,-6-1-120,-2 0-125,-7-7-314,0 9 0,3-1 0,-3 0 0</inkml:trace>
  <inkml:trace contextRef="#ctx0" brushRef="#br1" timeOffset="535758.561">23471 10713 1616,'0'0'109,"0"2"36,0 1 37,0 1 36,0-1 20,0 4 16,0 4 23,-2 2 18,2 0 15,0 8-53,0 7-42,2 4-30,2 8-34,-1 5-33,1-3-17,-1 3-16,-3-6-21,0-3-18,0-7-16,-3-4-11,-1-5-9,4-8-42,-3-5-105,3-7-157,0-15-598,0 1 0,0-8 0,7-9 0</inkml:trace>
  <inkml:trace contextRef="#ctx0" brushRef="#br1" timeOffset="536241.0647">23878 10768 2349,'-1'-4'122,"-7"-4"8,-2 1 12,-8 0 9,-1 2 11,-6 7 7,-1 5 2,1 4 2,5 7 1,1 1-99,6 4-17,6 0-8,1 0-8,5-4-2,1-2-8,4-1 2,6-2 1,4-1-2,7-5 1,6-1 0,2 0-6,-3-2-7,-1 2-15,-4 2-15,-6 2-1,-4 3-10,-7 3 1,-2 0-3,-7 4 0,-2 0 1,-7-2 1,-7-2 10,-3-2 13,-8-5 5,-2-4 1,4-3-14,2-5-59,6-5-130,14-9-579,-2-1 0,7-4 0,3-4 0</inkml:trace>
  <inkml:trace contextRef="#ctx0" brushRef="#br1" timeOffset="537019.1302">24120 10865 2089,'0'0'139,"0"0"12,0 0 11,0 0 8,0-1 5,0 4 11,0 3 6,-4 4 10,4 6 16,0 7-114,0 5-11,0 3-12,0-1-8,7 3-10,0-6 1,5-4-8,3-3-4,0-8-8,4-7-18,5-4-12,-1-2-15,3-11-10,-4 0-4,-3-7 2,-9-9-4,-6-9-7,-5-5-1,-8-8 11,-8 2 18,6 4 26,-3 3 20,5 12 9,4 11-3,3 7-6,1 3 3,4 8 5,6-2 2,9 4-8,7 1-20,7 2-18,7 4-15,-4 3 4,-3 2 5,-7 5 8,-9 2 10,-8 0 13,-5 3 18,-4 3 8,-2 0 7,-4 5 0,3-1 3,1 0 2,3-2 1,0-4 4,9-5-12,5-5-8,1-7-21,9-6-9,5-4-8,1-6-16,-2-6-16,-1-5-37,-7-6-20,-11-9-18,-5 0-10,-7-6-7,-10 2-2,-4 3-4,-5 9-4,-1 6-12,-3 13-45,4 6-100,14 2-216,-8 6-298,7 0 0,7-2 0,7-2 0</inkml:trace>
  <inkml:trace contextRef="#ctx0" brushRef="#br1" timeOffset="537336.792">25231 10689 2068,'-1'-6'217,"1"-3"46,-2-1 19,2-1-4,0 5 0,0 2 16,2 11 14,1 10 4,0 10 7,4 11-168,-2 13-43,-1 9-46,-4-1-18,3 3 6,-6-5-2,3-7-18,0-6-34,-3-5-45,2-8-78,-1-9-162,2-14-639,0 3 0,0-11 0,2-8 0</inkml:trace>
  <inkml:trace contextRef="#ctx0" brushRef="#br1" timeOffset="537542.2412">25099 11004 3391,'0'-3'169,"3"-1"21,4 0 4,10 0 4,4 0 0,13 4-9,10 0-39,0-3-68,2 3-79,-2 0-281,-5-1-619,-16-3 0,-7 4 0,-10-1 0</inkml:trace>
  <inkml:trace contextRef="#ctx0" brushRef="#br1" timeOffset="538498.5282">25961 10689 2516,'0'0'152,"0"0"16,0 0 1,0 4 4,-3-8 21,1 14 17,-1 5 26,2 10 20,1 11 4,0 8-115,1 4-32,-1 0-17,-1-2-2,-1-6-3,1-9-24,1-7-40,-2-7-107,2-4-126,11-9-733,-5-1 0,1-8 0,2-10 0</inkml:trace>
  <inkml:trace contextRef="#ctx0" brushRef="#br1" timeOffset="538981.2303">26209 10757 1776,'0'-5'180,"0"2"31,0-4 34,-1 0 42,1 1 23,0 5-1,0-7 8,1 3 3,5-2 8,0 0-139,8-5-39,5 6-32,5 2-33,2 1-44,1 3-23,3 9-2,-6 3-11,-3 6-4,-8 4-7,-9 5-2,-4 7 0,-4 0 6,-15-2 5,-6 5 6,-13-3 6,-10-1 7,4-5 5,4-3 2,11-7 10,12-6 15,11-3 6,6-8-5,8-1-5,7 0-3,11-1-6,12 1-4,11-4-18,11-1-39,3 5-79,-4-2-138,3 0-248,-20 2-424,-12 0 0,-9-3 0,-5-1 0</inkml:trace>
  <inkml:trace contextRef="#ctx0" brushRef="#br1" timeOffset="540690.4719">26680 10747 1443,'-3'-1'107,"-3"1"55,-4-2 50,-1 7 28,2 3 23,-4 10 26,4 5 17,2 11 6,4 3 6,3 4-76,0-1-26,0-1-52,3-3-45,7-4-18,2-4-19,6-8-24,4-6-13,0-7-7,0-5-15,2-5-21,-3-8-24,-3-7-22,0-6-18,-9-11-13,-4-8-10,-7-5-2,-5-5-5,-6 0 7,-4 9 17,-3 5 24,-1 8 22,1 13 22,8 7 10,2 0 5,5 7 8,2 1 1,3 1 3,0-1-6,3 3 3,-3 0 0,3 0 8,8 0 11,5 0 12,13 3 5,10 2-3,8-1 2,4 4-5,-9 6 0,-6-2-10,-9 5-7,-9 3-5,-7-1-11,-8 7-3,-2-2 7,-4 3 13,-1 0 3,-4 0 3,-1 1 0,2-1 4,4 0 4,0-2-4,6-4 6,6-5-2,4-2-12,10-8-10,10-1-4,6-5 0,3-4-4,-4-6-3,-4-1-13,-12-5-6,-11-9-15,-8-8-7,-9-1-3,-13-7-2,-6-1-2,-4 1 0,-6 5 3,5 5 0,5 8 10,11 5 6,4 6 6,5 2 3,7 3-1,2-1 1,6-1-10,6-1 2,9 0-1,11 4 2,9 0-2,8 1 1,-2 3-1,-1 2 5,-11 7 0,-7 3 8,-13 7 9,-8 4 2,-7 3 4,-2 6 4,-2-1 3,0 4-1,4-1 5,2 0 2,3-3 7,2-1-5,5-3 0,1-4 3,1-8 4,-2-3 0,4-5-1,-3-4 0,-1-4-2,7-6-9,-4-3 0,-3-9-2,-2-6-2,-8-8-6,-6-5-7,-6-2 0,-7 6 7,-4 0 8,-4 12 8,-4 10 7,-1 9 13,2 1 0,1 4 1,4 1-1,5-1-1,4 0 10,5 0-7,2 0-5,3 0-7,0 3 1,0-3-18,0 0 3,0 0 0,0 0 0,0 0 0,0 0-8,0 0-1,0 0-2,0 0-2,0 0 2,0 0-7,0 0 4,0 0 1,0 0-1,0 0-3,-1 0-5,1 0 2,0 0 3,0 0 6,0 0-9,0 0 5,0 0 4,0 0-3,0 0-6,0 0 4,0 0-4,0 0-13,0 0-9,0 0-8,0 0-3,-2 0 10,2 0-16,0 0 7,0 0 5,0 0 6,0 0 2,0 0 9,0 0 6,0 0 2,0 0 0,0 0-11,0 0 0,0 0-12,0 0-8,0 0-15,0 4 1,0-4-8,0 0-13,0 0-9,0 0-4,0 0-12,0 0-28,0 0-42,0 1-57,-1-1-61,-1 3-69,2-1-90,-3-2-176,0 2-226,-3 0 0,2 3 0,-4-2 0</inkml:trace>
  <inkml:trace contextRef="#ctx0" brushRef="#br1" timeOffset="543584.8373">20678 11810 1796,'0'-2'156,"0"-2"21,0 0 23,0 0 17,0-3 21,0 1 23,0 2 16,0 0 5,0 1-1,0 3-108,0-1-31,0 5-3,0 6-8,0 7-8,0 14-14,0 12-23,0 7-13,0 4-6,0 3 1,-4-7 0,1-5-14,0-7-20,0-10-16,0-7-7,3-7-5,0-7-7,0-2-59,0-3-85,0-4-185,19-13-600,-19 1 0,4-5 0,3-6 0</inkml:trace>
  <inkml:trace contextRef="#ctx0" brushRef="#br1" timeOffset="543994.9899">20969 11897 2020,'-1'0'108,"-4"3"52,0 2 31,-5 8 16,3 6 9,-2 9 12,3 5 6,4 4 5,2 0 5,3-2-67,8-3-21,-1-7-34,5-9-19,7-7-12,-1-7-9,6-4-12,0-10-2,-2-4-8,0-9-13,-1-9-20,-11-2-25,-7-3-26,-8-2-14,-9 1-4,-9 2 1,-3 5-4,-4 8-15,3 8-23,4 10-30,1 7-43,7 4-73,3 6-92,21-3-419,-11 6 0,6 0 0</inkml:trace>
  <inkml:trace contextRef="#ctx0" brushRef="#br1" timeOffset="544519.7992">21544 11810 1925,'0'0'135,"-1"0"3,-7 0 16,-1 0 30,-6 0 20,-7 0 8,-2 4 1,4 1 2,2 6 4,9 6-117,0 3-17,9-1-2,-2 3-16,4-2-31,7-4-18,-2 1-6,7-3 0,5-5-4,5 0-2,-4-2-1,1-3-3,0 0-1,-6 0 0,0 2-2,-4 5 0,-6-1-2,-2 2-2,-3 5 2,-5 2 3,-6 1 9,-7 2 13,-9 0 16,-7 3 6,-4-5 5,-3-3-3,2-4 2,6-4 1,6-7-27,9-3-61,5-7-151,24-15-634,-9 3 0,2-4 0,9-7 0</inkml:trace>
  <inkml:trace contextRef="#ctx0" brushRef="#br1" timeOffset="545362.5696">21911 11933 2508,'-10'0'129,"-1"7"10,-1 3 5,0 5 5,2 4 2,7 9 0,1 3 2,2-1-1,2 2 1,5-4-102,3-1-24,1-7-5,8-4-4,2-11-5,1-2-1,2-6-2,-3-11 2,2-3-2,-7-9 0,-7-4-2,-6-4 2,-10-6-3,-11 1-2,-5 3 1,0 1 0,-1 9 1,7 7-2,7 6-2,7 6-11,3 2 3,3 5 4,4-2-1,4 2 1,8 0 1,6 0 2,11 0 0,6 0 5,4 2 4,-7 6 10,-2-1-5,-12 4-2,-8 0 11,-10 6 12,-7 2 6,0 2 9,-3 1 1,3 7-2,0 1 1,0-2 14,1 3 14,5 1 1,9-10-5,0 2-1,12-11 1,5-5-8,0-5-2,-2-2-2,1-5 0,-1-4-8,-6-5-13,-6-8-4,-7-4-5,-7-4-10,-7-4-10,-7 1 2,-4 0 4,-2 3 6,-5 5-1,0 5-7,7 6-1,0 6-3,6 3 0,1 4-4,1 0 2,2 0-13,1 0-24,1 0-29,0 0-42,0 4-60,1-1-70,-1 2-117,0-2-185,-1 0-293,3 0 0,-3-3 0,0-2 0</inkml:trace>
  <inkml:trace contextRef="#ctx0" brushRef="#br1" timeOffset="545859.3094">23413 11779 648,'0'-7'102,"0"2"24,0-3 29,3 3 43,-6 2 34,3 3 15,3 0 11,-3 0 41,0 4 39,0 3-31,0 10-7,0 11-5,0 11-25,0 12-44,0 6-31,0 7-18,0-4-21,-3-4-55,3-3-56,-3-12-67,0-9-59,0-9-73,0-7-106,0-10-210,0-3-267,0-11 0,-3-4 0,0-9 0</inkml:trace>
  <inkml:trace contextRef="#ctx0" brushRef="#br1" timeOffset="546047.2133">23273 12035 1762,'0'-3'119,"0"3"60,2 0 40,-2-2 21,1 1 12,10 2 3,5 1 2,11 1-18,6-1-51,5-2-228,9-5-242,-5 5-395,-6-2 0,0 1 0,-2-6 0</inkml:trace>
  <inkml:trace contextRef="#ctx0" brushRef="#br1" timeOffset="547348.9933">23866 11875 337,'0'0'117,"0"0"48,0 0 48,0 0 32,0 0 31,0 0 27,0 1 24,0-1 24,0 0 20,0 0-27,0 0-48,0 0-32,0 0-37,0 0-21,0-1-24,0-1-22,3 0-22,5-4-20,-1 1-18,8-1-20,3 0-20,3 1-15,-1 3-11,1 1-12,1 1-8,-2 0-3,1 3-3,-3 2-6,-1 1-3,-8 2 0,0 3 1,-6 5 0,-3 0 4,-3 8-2,-9 4 6,-3 3 3,-8 3-2,-7 0 5,-4 3 5,3-4 5,0-8 4,10-4 1,9-8 3,6-2 8,6-10-6,1 0-4,5-3 2,3-3-7,5-1-2,6-2-7,5-1-3,4 2-6,2 4-7,2 0-28,-4 3-44,-4 6-70,-1 1-64,-8 1-111,2-4-185,-8 1-327,-1-3 0,-3-2 0,0-2 0</inkml:trace>
  <inkml:trace contextRef="#ctx0" brushRef="#br1" timeOffset="548207.1447">24332 11889 2390,'-5'0'90,"-4"4"29,0 0 27,-2 7 9,11 4 5,-3 9 2,6 5 0,1 5 1,-1-1 1,2 0-65,3-4-26,2-5-19,1-5-20,-1-9-9,5-6-2,0-2-18,2-5-30,0-8-44,2-5-43,-5-4-29,-1-11-11,-8-2-5,-4-7 1,-1 2 26,-11 1 26,-2 3 40,-1 5 60,-7 3 58,5 6 50,2 6 36,8 4 6,3 4-8,3 2-2,3 2-22,5 2-26,7-1-23,5 2-29,8 1-7,5 0 13,8 1 6,2 4 2,-2 1 8,-2 2-6,-9 1-4,-12-1-2,-7 4 1,-8-2 0,-3 1-5,1 2-10,-2-1 6,-4 3 14,1 2 10,-1 2 4,-1 2 2,3 4-2,2 1 0,1 1-2,4-2 3,4-3-5,7-6-12,3 0-13,5-10-12,-2-6-4,2-2-1,-6-8-6,-2-6-6,0-4-10,-8-4-8,-4-10-10,-5 0-12,-6-6-2,-4 1 1,-1 1-2,-4 2-1,-2 8 1,3 4 6,0 6 7,2 5-6,4 6-21,2-2-41,7 7-25,-1 0-47,2 0-108,8 0-205,-8 0-281,3 0 0,0 0 0,9 0 0</inkml:trace>
  <inkml:trace contextRef="#ctx0" brushRef="#br1" timeOffset="549563.2944">25067 11839 508,'0'-2'32,"0"2"18,0-3 30,0 2 28,0 1 30,0 1 28,0-2 34,0 1 37,0 0 34,0 0 1,0 0 5,0 0-6,0 0-19,0 0-20,0 0-24,0 0-22,0 0-34,0 0-32,0 0-34,0 0-18,0 4-10,-3-4-7,1 3-9,-3 0-1,-1 1 15,1 0 6,0 2 8,-1 0 4,2 0 12,-2 2 6,2 1 2,2 2 7,0 3 16,-1 4 3,0 1-17,3 1-10,0 3-7,0 1-6,3-2-12,0-3-8,2 0-9,2-4-14,2-4-7,4-5-2,6-3-3,2-3 0,3-5-1,5-4-3,-4-2 0,-1-3-2,-1-4 7,-11 2 5,-6 0 1,-3-2-3,-7-2 3,-7-2 1,-5-2 7,-3 1 10,-5 3 7,3 1 4,3 4-5,3 6-4,6 4-16,0 2-6,0 3-4,3 0-3,0 0-8,4 0-12,-1 0-6,2 0-6,-1 0 1,1 0-1,-2 0 6,2 0 0,-1 0-3,-1 3-1,2-2 4,1 0-3,-3 1-9,3-1-6,-2-1-7,2 3-4,-1-3-10,1 1-4,0-1-5,0 0-4,0 0-10,0 0-10,0 2-2,0-2-9,0 1-13,0 1-7,0 0-8,0-1-43,0 3-41,0-2-45,0 0-37,0-1-35,0-1-29,0 0-65,0 0-81,0-1-105,0 3 0,-4 2 0,0 1 0</inkml:trace>
  <inkml:trace contextRef="#ctx0" brushRef="#br1" timeOffset="552416.3253">25789 11615 3312,'-4'-6'171,"1"-5"17,0 2 7,1 0 0,2 5-2,0 0-1,0 4 3,0 4 4,0 3 13,2 8-125,4 8-21,-2 14-12,2 6-6,-3 7 1,0 3 2,-3-3 2,0-4-4,0-6-3,0-5-13,0-9-33,0-5-52,0-6-55,0-6-122,0-5-254,0-7-460,-3-5 0,0-9 0,3-8 0</inkml:trace>
  <inkml:trace contextRef="#ctx0" brushRef="#br1" timeOffset="552605.8228">25687 11811 2994,'2'0'131,"-2"0"13,3-1 9,7 1-1,2 0-11,6 0-27,8 0-96,8 0-208,-1-18-541,2 13 0,1 1 0,4-3 0</inkml:trace>
  <inkml:trace contextRef="#ctx0" brushRef="#br1" timeOffset="554310.7187">26331 11609 1960,'0'-3'152,"0"-2"32,0-2 23,0-1 12,0 2 3,0 3-2,0 2 0,0 0 6,0 3 27,0 5-80,0 7-21,0 9-16,4 7-17,-4 9-9,0 8-1,0-1 1,0 0 1,0-6-6,0-5-24,0-6-30,0-7-25,0-5-20,0-8-19,0-2-23,0-4-85,3-3-111,5-3-222,1-6-405,-1-5 0,8-3 0,5-6 0</inkml:trace>
  <inkml:trace contextRef="#ctx0" brushRef="#br1" timeOffset="556700.7003">26671 11657 1744,'-4'0'119,"-1"1"30,-1 2 17,-1 5 22,-3 3 18,2 5 17,3 6 4,4 6 1,-1 2 4,2 5-81,2-3-40,1 1-28,1-5-11,5-4-9,0-8-10,3-6-13,3-7-4,0-1-15,0-9-27,1-3-42,3-9-32,-7-3-13,0-11-23,-4-6-15,-5-5-3,-3-2 14,-2 3 29,-7 5 32,0 5 43,-5 9 51,-2 6 39,2 4 10,4 3 18,3 5 4,3 3-11,3 1-17,1 1-20,5 1-13,5 1-14,8-1-5,15 2 1,12 1 0,9 3 4,-1 2 1,-5 3 5,-13 1-2,-13 0-3,-14 2 1,-8 3 9,-6 2 6,0 2 0,-6 0 0,0 4 2,-5 0-1,11-1 5,-1 1 6,4-3-2,3 1 0,4-2-5,5-3-5,6-5 2,2-1 2,5-9-4,2 1 1,0-8-6,-1 0-11,-2-7-5,-3-1-18,-3-7-15,-10-5-8,-3-3-12,-4-7-5,-6 0 0,-5-4-1,-2 4 1,-1 2 4,-1 6 4,9 6 12,2 10 8,3 0 2,3 7-4,1 2-7,-2-1 3,7 1 1,6 1 0,9 0 1,11 0 0,7 0-1,7 0-1,0 0 4,-3 0 7,-8 3 4,-10 1-4,-11 4 2,-5 4 5,-6 0 6,-3 2 3,-3 3 5,3 2 5,-6 2 1,0 0 9,3 4 6,-2 1 4,4-2 2,1 1-2,1-4 0,4-2 6,1-4 2,6-3-4,6-3 1,3-3-6,3-5-3,2-1-1,1-4-4,-3-1-3,-6-7-3,-6-2-11,-6-5-5,-6-5-7,-6-2-8,-6-4 0,-6-2-1,0-2-5,-2 8-2,2-1 4,6 9-8,6 2 1,3 4-2,3 1 2,0 3 3,0-1 1,0 3 1,0 0 2,0 0-2,0 1-6,0 2 3,0-1-3,0 2-2,0 2-12,0 0-14,0-3-20,3 3-1,0 0 3,8 0 3,11 0 4,11 0-1,11 0 3,3 0 4,0 0 13,-7 3 15,-10-1 22,-10 2-6,-8-1 2,-6 2 0,-6 2 1,0 4 6,0 0 4,0 8 2,0 3 8,0 3 3,0 6 6,0-1 15,0 1 2,1-2 4,1-1-1,2-5-2,5-2 6,3-7 7,6-6-9,1-6 1,1 1-10,6-8-8,4-6-5,-1-5-6,-1-1-3,-2-13-4,-9-3-14,-11-4-9,-3-1 0,-6 1-2,-8 4 5,-4 4-2,-2 7 4,-10 7 5,-3 1 6,0 2 6,-5 6 5,5 2 1,8 2 12,3 2-4,11 0 0,5 0-1,0-2-9,4 2-8,-1 0 5,-1-3-10,-1 3 6,2 0-9,0 5-12,0-5 12,-1 0-8,1 2 7,0-1 3,0-1 4,0 0-10,0 2 6,0-2-9,0 1 9,0-1 0,0 0-9,0 1 5,0-1-3,0-1 3,0 1-5,0 1 8,0-1-8,0 0 0,-2 2 6,2-2-1,0 0-9,2 0-3,-2 0-5,0 0-1,0 0 6,-2 0-19,2 0 9,0 0-2,0 0-6,0 0 0,0 0 8,0 0 4,-1 3-1,-1-3-3,2 0 3,-1 0 11,1 0-2,1 0 2,-1 0 2,-1 0-1,1 0 4,0 0-3,0 0 1,0 0 0,0 0 0,0 0-2,0 0 0,0 0 2,0 0-2,0 0-1,0 0-2,0 0 2,0 0 2,0 0-1,0 0-1,0 0 0,0 0 3,0 0-13,0 0-10,0 0-12,0 0-16,0 0-9,0 0-11,0 0-17,0 0-29,0 0-26,0 3-30,0-2-10,0 0-7,0-1-29,0 0-55,0 0-59,0 0-28,0-1-85,6-3-209,-5 4 0,1 4 0,-1-2 0</inkml:trace>
  <inkml:trace contextRef="#ctx0" brushRef="#br1" timeOffset="558106.5478">20948 12913 1738,'0'-4'100,"3"0"21,-3 2 17,4-5 21,-4 0 19,0 5 17,0-2 11,3 0 10,-3 4 12,0-1-58,0 1-7,0-2-15,0 1 5,0 1 20,0 4 13,0 6 0,0 8 1,0 12-7,0 9-11,4 7-13,-4 3-16,0-2-8,0-3-19,0-5-33,0-8-29,0-5-15,0-6-13,0-6-2,0-6-2,0-6-18,0 3-61,0-5-101,0 0-145,7-10-257,-4-1-372,5-4 0,5-5 0,10-4 0</inkml:trace>
  <inkml:trace contextRef="#ctx0" brushRef="#br1" timeOffset="558491.4999">21335 13014 2475,'-9'0'135,"-4"5"18,-4 5 14,0 5 13,5 8 8,8 4 10,1 0 13,6 2 18,4-4 18,7-6-90,4-2-10,0-5-11,3-6-5,3-3-13,-1-3-6,-2-6-15,1-5-27,2-6-40,-1-5-41,-9-8-36,-8-7-28,-3 0-16,-9-1-15,-7 8-1,-1 9-4,-2 9-17,-5 9-21,4 8-68,3 2-67,5-2-147,-2 4-253,8 4 0,3-6 0,3-5 0</inkml:trace>
  <inkml:trace contextRef="#ctx0" brushRef="#br1" timeOffset="558951.2743">21908 12903 2008,'0'-3'125,"-10"3"18,-2-2 19,-6 2 12,-3 5 3,0 0 5,4 5 2,2 4 1,7 5-1,4-2-108,1 5-13,2-1-12,5-2-19,2-3-11,3 0 1,3-1-5,5-3 1,4 0-2,-5 0 1,2 0-6,2-2-1,-4 2-9,-8 0 0,1-4-1,-8 4 0,-1 0 2,-7-2 0,-4 2 1,-5 1 2,-10 0 3,-13-1-2,0-5 5,0-1-30,3-4-164,7-17-560,10 3 0,9-1 0</inkml:trace>
  <inkml:trace contextRef="#ctx0" brushRef="#br1" timeOffset="559959.282">22420 12973 1962,'-9'5'100,"-2"1"28,-6 7 16,0 4 8,-3 2 6,8 5 9,2 2 7,5 0 11,4 0 9,7 0-72,4-6-4,5-3-9,0-4 2,4-4-3,0-7-4,0-3-7,1-7-9,0-2-9,-1-7-10,-7-4-12,-4-9-17,-3-1-18,-9-5-22,-6-6-4,-8 0-3,-4 4 4,-3 2-3,-1 10 0,6 9-1,7 8-2,4 3 2,4 6 0,5 0 3,3 0 4,7-2 5,7 2-3,11 0 2,8 0 1,11 0 4,2 0 3,-2 4-1,-8 0 1,-6 2-1,-10 3-3,-10 1-1,-7 3 2,-2 1 7,-4 3-1,0 3 0,0 1 4,0 1 9,0 2 17,0 1 10,0 1 2,0 0-2,1 1 1,2-2-2,2-3 5,3-7 10,3-2 2,3-8-2,2-2-17,7-6-8,1-4-1,0-5-5,3-6-3,0-8-4,-7-1-7,-10-4-11,-4-2-9,-12 3-1,-8 0 2,-6 4-4,-7 4-2,-7 5 5,1 5-1,2 8 1,4 4-5,4-3-13,9 3-18,8 3-38,2-6-65,4 3-73,0 0-133,0-4-600,10 1 0,1 1 0,11-2 0</inkml:trace>
  <inkml:trace contextRef="#ctx0" brushRef="#br1" timeOffset="560643.6466">23639 12752 954,'0'-6'61,"0"1"28,0 1 19,0-2 24,0 5 28,0 1 20,0 0 20,0 0 18,0 0 15,0-1-39,0 1-12,0 0-22,0 0-18,0 0-25,0 0-29,0 0-18,0 0-14,0 2-12,0 3-3,0 2 8,1 8 10,1 6 6,1 6 13,-2 10 8,4 7 18,-2 5 3,3 3 0,-6 0-3,6-1-10,-5-7-16,-1-7-12,0-8-7,2-9-15,-4-9-1,4-4-43,-2-5-62,0-2-96,0-7-135,5-12-518,-5 1 0,0-4 0,-2-6 0</inkml:trace>
  <inkml:trace contextRef="#ctx0" brushRef="#br1" timeOffset="561215.38">23583 12975 429,'0'-4'117,"0"-1"21,0 3 7,0-3 5,-3 5 6,3 0 6,0 0 5,0 0 5,0 0 7,0 0-65,0 0-40,0 0-15,0 0-7,0 0 2,0 0 2,0 0 0,0 0 3,0 0 5,0 0-1,-3 0-4,-1 0 2,-4 0 5,2 0 14,0 0 16,3 0 16,0 0 13,0 0 8,1 0-1,0-1-4,0 1-3,2 0-8,0 0-8,0 0 8,0 0 12,2 0 10,7 0 0,3 0 3,10 0 1,8 0 6,7 0 3,0 0 6,8-4 2,2 4-28,1-3-30,-3-2-36,-1-2-20,-13 2-20,-10 1-20,-8-1-23,-7 5-26,-3 0-46,-3-3-35,1 3-50,2 0-88,1 0-98,3-3-168,-3 2-275,2 1 0,-1-5 0,7-1 0</inkml:trace>
  <inkml:trace contextRef="#ctx0" brushRef="#br1" timeOffset="565480.9442">24322 12749 2386,'-6'0'135,"-1"0"24,-4-3 19,-1 3 10,4-3 14,1-2 10,4 5 12,2-2 2,1 2 15,5-2-93,3 2-22,4 0-21,12 0-14,9 0-5,4 0-14,4-1-9,0-1-11,-5 2-5,-10 2-12,-2 2-11,-13 5-6,-5 5-3,-5 7-3,-4 2-2,-12 5-1,-3-3-1,-12 1 6,-11 0 3,3-2-2,4-3 0,5-4-2,14-5 0,9-5 1,6-5-5,6-1 4,4-1-1,7-3-8,4-2 2,8 2-1,-1-1 0,2-3 0,-3 4-3,-5 3-2,-6 3 2,-2 4-5,-5 3 2,-5 2 1,-4 7-2,3 0 2,-6-3 3,-2 1 0,-4-1 4,-7-2 2,-6 1-3,-4-3 4,-4 0-1,-3-4 2,-2-2-2,5-5-12,0 1-33,5-5-56,8-3-97,5-4-158,21-7-579,-6 4 0,9-4 0</inkml:trace>
  <inkml:trace contextRef="#ctx0" brushRef="#br1" timeOffset="566660.7858">24858 12825 1873,'-5'0'131,"-5"0"27,-4 7 27,-4 4 12,-1 7 8,-1 5 3,6 5 3,7 4 3,3-3 3,8 3-88,6-4-39,6-3-26,6-4-25,2-8-6,3-4-1,-4-6-2,4-3 0,-4-8-4,-1-4-7,-1-2-8,-3-10-1,-7 0-7,-7-6-2,-4-4-4,-9-3-7,-6 3 1,-3 1-3,-3 8 2,1 9 4,4 4 6,9 3 2,2 6 2,3 0 10,9-4-5,3 0 5,10 0-4,8-3 7,8 1-7,4 1 16,-3 6-1,-5-3 0,-10 4 5,-2 4-7,-11 2 4,-2 6 5,-2 3 2,-4 10-2,-1-2 11,0 4-11,0 3 5,0-2 4,0 1-2,3 1 3,2-1 5,3-2-7,3-2 3,0-7 7,5-5-2,-2-4-2,6-4-2,-7-3-6,8-4-2,-5-3-6,-3-5-10,-1-4-6,-6-7-12,-2-6-12,-1-4-8,-10-3 0,-4-2-1,-8 1 2,-1-1 1,-7 6 2,6 5 7,3 6 0,5 5 11,6 6 4,4 4 5,0 0 2,3 2-3,0 2-3,0 0 0,10-2 3,2 3-5,12-2 3,12 2-3,9 0-1,0 3-2,-1 4-6,-10 3-1,-11 4 3,-10 5 1,-9 1-5,-4 2 2,0 2 4,-4 1 6,-2 0 1,3 0 4,-1-1 5,1-2 4,4-3 0,4-1 2,5-4 5,7-5 6,8-2-1,8-5-3,4-3-6,2-7-3,-4-2-2,-7-1-4,-10-5-7,-12-5-11,-3-1-2,-9-4-8,-10 1-2,-4-2-5,-3 4 4,-1 3-4,2 6-5,5 9-22,8 2-41,3 3-60,2 1-116,14 1-260,-7-2-324,3 0 0,11-2 0,13-6 0</inkml:trace>
  <inkml:trace contextRef="#ctx0" brushRef="#br1" timeOffset="566967.1598">26236 12576 2156,'0'-3'188,"2"-1"8,-2-1-4,2 3 13,-2 4 15,4 7 5,0 11 5,5 7-2,-2 13 0,-1 6-155,1 3-30,-6 0-6,-1-3 6,2-7-13,-2-3-16,0-7-14,0-4-35,0-6-75,0-5-149,-2-22-521,2 9 0,0-4 0,-1-5 0</inkml:trace>
  <inkml:trace contextRef="#ctx0" brushRef="#br1" timeOffset="567179.1869">26137 12801 1750,'-2'-1'136,"1"1"42,-1-2 35,2 1 23,0-1 20,5 1 3,4 1 1,11 0-2,8 0-24,8 0-148,4 0-155,3-5-225,-5 0-406,-7 2 0,-7 1 0,-3-2 0</inkml:trace>
  <inkml:trace contextRef="#ctx0" brushRef="#br1" timeOffset="568491.3127">26987 12455 850,'2'0'210,"-2"-5"42,0 4 8,0-1 8,-3 1 11,-6 1 20,-2 4 21,-5 1 22,-7 6 22,-4 7-124,0 7-66,-3 5-38,0 5-8,1 5-4,12 2-10,4-1-18,7 3-18,6-2-17,6-4-16,4-4-10,6-5-3,3-6 5,8-8-1,3-3-1,3-9-1,-1-1-5,-2-7 0,0-4-8,-6-4-5,-4-3-5,-7-2-3,-7-6-7,-9 2-2,-7-1-1,-8 5-2,-8 2 2,-5 6-1,-4 5-2,0 5-27,5 2-34,6 4-78,8-2-111,11-1-159,2-3-393,6 2 0,9-4 0,11-5 0</inkml:trace>
  <inkml:trace contextRef="#ctx0" brushRef="#br1" timeOffset="569807.8305">27431 12513 2251,'0'-2'81,"-2"1"4,-2 1 28,-3 3 32,-2 5 14,-5 12 4,-1 5 3,4 10 0,3 1 1,6 1-71,-1 3-7,6-5-2,0-3-19,6-5-28,0-6-9,3-7 4,3-5-2,3-6 1,0-3-2,3-8 2,5-6-7,-2-6-11,-3-7-10,-3-5-6,-9-2-4,-3-3-8,-12 0 1,-5 1 0,-8 2 6,-2 5-5,-6 7 5,4 4 8,4 7 2,5 4 2,5 2-6,8 2-1,1 1 0,1 2-2,2 0-2,6 0 2,5 0 0,5 0 4,11 0 0,8 0 2,1 0 4,3 0 4,-1 3-1,-8 0 0,-9 3-1,-9 1 0,-6 0-2,-3 2 4,-6 2 0,3 3-2,-3 6 2,3 2 2,-6 5 9,3-1 4,3 8 3,0-5 5,3 3 0,5-3 1,2-6 0,1-3 6,-1-5 4,5-4-3,-6-9-8,6 1-5,-2-8-3,0-6-3,2-5-1,-3-9-5,-3-4-3,-6-3-11,0-5-6,-10-1-2,-4 2 0,-4 6 1,-3 4-1,-3 7 0,-4 5-1,4 6 1,1 3 5,9 0 10,1 4 4,7-2 1,0 0 0,0-1 0,0 0-3,3-2-1,4-1 1,9-1 0,4 1-5,9 0-4,4-1-7,5 4 0,1 2 0,-2 1-1,-2 1 4,-5 4 0,-10 4-3,-4-1 2,-5 4-3,-2 3 4,-5 0 4,-2 3-1,1 2-1,3 1 3,-3 2 4,3 2 9,4-1 7,3 2 3,2-1 6,3-4 5,4-3 13,8-3 8,-1-8 3,4-4-2,3-4-2,-1-2-7,-2-6-3,-3-4-4,-7-4-2,-10-7-6,-7-4-14,-12-2-7,-7-1 1,-8 3 7,-11 2 0,-7 4 2,-8 9 8,-6 5 2,2 3-1,3 4-5,6 2-2,14 0-3,14 0-9,4 0-22,8 0-18,4 0-41,-2 2-83,2-1-123,10-1-258,-4 3-432,7-1 0,6-10 0</inkml:trace>
  <inkml:trace contextRef="#ctx0" brushRef="#br1" timeOffset="571061.2379">28295 10055 1177,'0'-2'152,"-2"-1"31,2 3 9,-1-1 3,1 1-3,1 0 4,-1 0 12,0 0 17,2 1 15,7 6-100,3 1-34,3 6-27,6 3-6,-1 5 3,-1 1 7,4 4 1,1 5-7,4 3-9,1 4-13,-2 3 0,5 4-1,-2 5-2,-2 5 0,2 2 1,-2 6 0,2 2 7,-3 2 5,-1 1-2,-4 4 8,-1-2-3,-3 1 5,-1 3 9,-4 1 6,-7 6 4,3 0 12,-7 3-2,-1 5-4,-2-1 3,2-2-3,-2 1-4,1-2-9,-2 2-9,1-3-6,1-1 0,-3-4-7,-2 0-1,4-8 8,-2-4 11,-2-3 4,-1-4 17,-3-3 9,-3-4 8,2-2 6,-4-3 3,5-4-3,-3-4 3,0-4-10,3-6-10,1-4 24,1-4 6,-2-7-6,1 1-13,-1-2-7,-3 1-12,2-1-8,-1-3-12,2-2-3,2 1-11,-3-1-35,4-2-24,-4 1-7,6-1 0,-1 0 0,3-2 0,-1-1 0,3-3 0,0-1 0,0-1 0,0 0 0,0-1 0,0 1 0,0 0 0,0 0 0,0 0 0,0 0 0,0 0 0,0 0 0,0 0-56,0 0-147,0 0-79,0 0-132,0 0-176,0-10-739,-4 7 0,-8 2 0,-13-2 0</inkml:trace>
  <inkml:trace contextRef="#ctx0" brushRef="#br1" timeOffset="572288.9842">18222 14676 2228,'0'3'138,"0"-3"38,0 3 37,0-3 41,0 0 25,1 0 17,9 0 14,4 0 12,12-3 13,15 0-100,11 2-31,13 0-34,7 1-41,2 0-49,-10 0-48,-3 0-57,-16 0-49,-14 0-56,-12 0-74,-9 0-124,-7-3-127,-3-6-382,-3 9 0,-7-3 0</inkml:trace>
  <inkml:trace contextRef="#ctx0" brushRef="#br1" timeOffset="572544.8343">18450 14843 2036,'0'6'104,"0"3"41,0-1 32,3-2 12,6 2 7,8-8 3,8 0 0,15 0-2,3 0-20,8 0-119,7-5-203,-4-9-561,-7 8 0,-4 1 0,-5 0 0</inkml:trace>
  <inkml:trace contextRef="#ctx0" brushRef="#br1" timeOffset="574212.211">21084 14239 738,'1'-1'98,"2"-4"29,0 5 13,0-3 2,-3 2 6,3 2 49,-3-1 37,3 0 23,-3 3 24,0 2-37,0 1-9,0 1-5,0 1 11,0 0 17,0 0 12,-6 1-30,0 4-25,2-1-8,-7 5-11,2 4-16,2-1-14,-4 4-16,1 2-15,0 0-13,-4 0-4,-2 2-10,-2 1 14,2 3 9,-7-1 5,2 5 2,0-2 3,5 6 2,1 0 2,3 7 14,2-1 14,-1 3 26,1 3-19,-2-1-23,4 2-18,0 0-13,3-2-14,2 0-10,3 1-12,2 2-21,-1-1-25,2 1-36,5 3-8,2 1 0,4 2 0,-2 3 0,8-1 0,-8 0 0,0-3 0,1-2 0,1 0 0,-1-2 0,4-6 0,0-2 0,5-2 0,2-4 0,1 0 0,-2-3 0,0 0 0,-1-1 0,-2 0 0,-4-1 0,-1-4 0,1 4 0,-2-5 0,2-2 0,-2-4 0,-1-1 0,-3-4 0,-1-5 0,-3-2 0,-3-5 0,0-1 0,-1-6 0,-2 2 0,0-2 0,0-1 0,0 2 0,0 0 0,0-2 0,1 3 0,-1-3 0,0 2 0,0 1 0,2-2 0,-2 0 0,0 1 0,1 1 0,-1-1 0,2 5 0,-1 3 0,1-2 0,-2 3 0,0-1 0,0 0 0,2-2 0,-2-1 0,0-3 0,0-1 0,0-3 0,0 2-55,1-1-161,-1 0-107,0 1-167,16-1-931,-13 1 0,1-5 0,0-3 0</inkml:trace>
  <inkml:trace contextRef="#ctx0" brushRef="#br1" timeOffset="575888.9142">21853 14388 1919,'0'1'129,"0"-1"25,-2 0 22,2 2 20,0-2 22,0 0 28,0 0 33,0 0 30,0 0 21,0 0-99,0 0-22,0-3-14,2-3-14,2-1-15,5-3-12,3-1-21,5-1-21,5 2-27,1-2-17,1 6-5,3 0-4,0 3-12,8 2-3,-1 1-8,3 1-14,-6 3-9,-4 3-13,-12 5-2,-3 3-4,-7 4 4,-2 3 5,-11 3 6,-4 5-1,-3 0 7,-9 3 7,-4 1 9,-2 0 3,-5-4 1,0-1-1,7-2 0,2-7-5,10-5 20,5-5-5,5-6 3,1-1 9,4-6 22,1-2 18,3-4-6,6 0 4,9-6-4,6-2-3,7 0-21,9 2-5,1 5-7,-4 6-10,7 0-34,-2 5-40,-3 6-54,2 4-33,-7 3-26,-4 3-37,-7 0-65,-5-2-80,-6-2-103,-3-5-172,-3-8-366,-3 1 0,0-1 0,8-7 0</inkml:trace>
  <inkml:trace contextRef="#ctx0" brushRef="#br1" timeOffset="576323.2671">22680 14343 2306,'-15'0'120,"-1"2"12,-7-2 12,4 5 17,2 0 18,10 11 17,2 2 10,3 5 8,2 6 4,5-1-100,1 1-18,3-2-13,5-2-6,-1-5-8,4-3-14,0-8-15,2-6-9,3-3-8,4-6-4,-2-4-1,2-5-5,-4-5-9,-9-3-8,-5-4-14,-9-1-2,-13 1 0,-10 1-4,1 2 2,-5 3-3,-1 8 0,5 1-28,12 7-38,2 1-51,5 3-81,5 1-123,5-15-379,5 12 0,8 0 0,14-2 0</inkml:trace>
  <inkml:trace contextRef="#ctx0" brushRef="#br1" timeOffset="576977.5201">23366 14193 1981,'2'-1'94,"-2"1"23,2-2 27,-7 2 24,-4 0 20,-1 2 13,-7 1 15,-9 0 18,2 1 6,-4 3-85,-1 0-4,2-2-23,8 0-30,6-1-29,7 0-10,3 0-14,3 2-11,3-2-16,-3 7-1,0 3 3,0 4-3,-3 0 4,0 5 6,-4 2 8,-1-3-14,-1-1 0,3-1-1,3-6-2,2-2 4,1-6 3,1 0-1,8-3-1,-1 0-2,8-1-4,6-2 6,2 0 2,1 0-6,4 3 2,-2 3-12,-5 2-6,-2 4-5,-7-2-3,-3 1 2,-7 2 1,-3-1-1,-3 0-1,-4 2 9,-7-2 4,-8 1 3,-9 0 10,-7 0 3,-1-2 2,-2-1-1,7-6-2,2-2 2,9-2-15,4-3-54,15-2-106,0-3-155,31-8-588,-17 0 0,3 2 0,13-4 0</inkml:trace>
  <inkml:trace contextRef="#ctx0" brushRef="#br1" timeOffset="577829.4229">23729 14343 1689,'-3'0'109,"-7"0"30,-2 4 29,-5 3 19,0 5 8,1 5 6,5 8 4,4 4 6,4-2 2,0 4-78,6-5-25,6 1-26,0-5-24,10 0-14,1-9-4,9-2-4,-4-8-2,6 0-6,-4-6-1,1-3-4,-2-6-1,-5-2-4,-9-9-6,-8-8-4,-7-2-5,-7-8-1,-8-1-2,-8 0 1,-2 1 1,5 8-1,3 5 3,6 10 1,9 7-2,3 1 1,5 5 1,6 0 2,3-3 2,6 4 1,11 1 4,9 2 3,5 0 3,8 2 1,0 2 2,-4 5 2,-3 3 1,-10 3-1,-12 1 4,-9 2 8,-5-1 4,-4 0-3,-2-1 2,1 0 2,1 4 6,-1-1 8,6-2 13,5 2 14,2 0 9,10-2 4,4-2 6,6-3 5,6-6-2,6-2-1,2-3-4,-2-4-11,0-5-10,-8-3-13,-9-2-6,-11-10-5,-10 0-12,-10-3 0,-12-3 6,-12 2-2,-11-1 5,-8 4 3,-7 5-10,-1 11 7,6 2-13,7 4-12,11 3 3,11 0-14,2 0-14,5 0-25,4 0-43,-1 3-55,2-1-85,0 6-147,15-6-777,-11 5 0,2-2 0</inkml:trace>
  <inkml:trace contextRef="#ctx0" brushRef="#br1" timeOffset="583746.8838">21955 15336 902,'-4'0'86,"-6"1"29,0 2 31,3-2 23,-3 3 37,7 1 27,0-4 38,3 2 38,0-2 56,0-1-34,3-1-30,7-3-24,9-6-18,11-5-5,18-3-16,14-2-15,12-1-32,1 7-37,0 7-51,-16 9-12,-18 10 0,-21 8-4,-12 10-7,-6 5-17,-12 4-18,-3 2-11,-5-3-4,-8 4 3,-10-5-2,0 1-7,-3-8 0,0-2 2,6-8-7,7-5 2,5-8 0,8-3 1,1-4 13,9-4 29,0 1 7,1 0 0,5-1 1,9-4-10,2-1-1,8 2 3,14 2 2,5-1-7,6 5-19,-2 2-41,4 2-43,-5 3-19,-3 1-30,-8 0-24,-5 2-45,-12 1-61,-5-3-80,-5-1-133,8-6-583,-11 1 0,4-1 0,1-7 0</inkml:trace>
  <inkml:trace contextRef="#ctx0" brushRef="#br1" timeOffset="584247.771">22805 15325 1894,'-6'-2'167,"3"-2"49,0 0 35,0 0 17,3 1 16,2 0 9,5 1 6,7-3 4,4 1 8,12-3-118,6-1-50,3 5-50,-3 2-34,0 2-19,-7 6-16,-10 8-10,-11 2-5,-3 8-2,-12 5-4,-9 4 8,-9-1 7,-5 5 8,-7-2 3,1-6 10,9-3 11,10-4 28,7-11 11,9-7 6,2-5 1,9 0-10,7-3-2,9-2-6,11 0-8,13 4-5,5-6-15,0 6-34,-2-2-37,-12 3-49,-6-1-70,-9 2-88,-13 2-131,1-3-164,-7-18-379,-2 18 0,-4-2 0</inkml:trace>
  <inkml:trace contextRef="#ctx0" brushRef="#br1" timeOffset="584803.4069">23821 15204 2258,'-5'-3'116,"-6"-3"22,-3 1 16,-9 1 15,-5 1 12,-2 7 7,-2 7 3,-1 7 2,3 3 2,1 8-98,7 0-7,8-2-13,11-2-4,0-3-1,6-1-6,3-2-5,5-2 4,5-2 2,8-5-1,2-2-3,4-1-9,0 0-14,-3 0-21,-7 3-16,-6 2-11,-6-2 3,-8 6-7,0-1 2,-12 4 7,-3-2 13,-9 1 18,-7 0 19,-6-1 17,0-4 5,-4-1 4,4-7-3,0-1 0,7-4-20,6-5-53,6-1-112,12 1-141,12-8-697,-4 1 0,4-1 0</inkml:trace>
  <inkml:trace contextRef="#ctx0" brushRef="#br1" timeOffset="586030.7521">24104 15303 942,'0'0'74,"0"0"19,2 0 16,-2 0 19,0 0 30,0 0 34,0 0 26,0 0 6,0 0 9,0 0-50,0 0-13,-2 0-4,-3 0-4,1 1-9,-5 2-12,2 1-19,-4 3 0,-2 2 27,0 1 3,1 4 15,-3 1 12,1 5-6,4 2-3,3 3-6,4 1-13,3 3-14,3-1-24,7-7-28,5 4-8,6-8-16,5-5-18,1 0-4,3-7-8,-4-4-2,-1-2-5,-1-7-1,0-6-4,-6-4-3,0-9-6,-12-3 1,-1-8-2,-10-5-5,-5 1 0,-10 4-2,-1 0 2,-3 10-2,-3 6 1,5 7-2,2 5 3,12 5-4,5 2-10,3 2 4,5-4 2,4 1-1,9-3 5,9 2-3,12-1 3,9 3 2,9 2-2,1 1 2,6 3 10,-11 5-5,-12 0 0,-13 8 1,-11 2-4,-12 4 4,-4 1-1,-1 1 0,2 4 4,-4 1 6,2 0 3,0-1 6,3-2 2,4-3 6,-1-5 7,7-6 28,3-4 13,5-5 6,0-4-6,3-5-1,2-6-5,-4-8-2,-5-5 2,-8-5-2,-2-4-7,-14 1-31,-10 0-14,-5 4-9,-7 6 0,-4 7-17,0 5-38,0 8-36,8 3-47,2 8-81,6 0-111,4 3-131,8-6-210,-4 10-308,2-4 0,3 0 0,-9-2 0</inkml:trace>
  <inkml:trace contextRef="#ctx0" brushRef="#br1" timeOffset="587017.9725">22408 16106 1829,'3'-4'183,"-3"-2"18,3 2 0,-3-1 19,0 3 21,2 7 24,2 3 27,0 9 24,3 4 7,0 15-139,-1 7-39,5 4-21,-7 2 1,1 1-16,-4-7-17,1-6-14,-2-4-25,0-9-21,-3-4-4,0-5-5,0-3-1,0-3-10,-5-4-62,8-3-90,0-2-152,4-9-631,0 1 0,-1-4 0,3-2 0</inkml:trace>
  <inkml:trace contextRef="#ctx0" brushRef="#br1" timeOffset="587613.3826">23008 16126 2980,'-7'-10'74,"-6"1"10,-6-2 5,-2-1 9,0 3 9,1 7 7,-2 2 10,1 0 9,3 7 6,1 0-57,4 8 0,2 4 0,5 7 3,2-3-5,2 2-7,2-1-5,3 1-9,6-4-6,5-5-2,4-4-6,8-8-6,4-4-11,3-7-6,2-6-5,2-2 0,-7-5 0,-6-3 1,-6 2-1,-9 2 4,-4 2 0,-5 5-1,-2 9 3,1 0-1,-2 6 9,-2 6 4,1 8 9,1 6-1,3 12-2,-2 7-8,2 4-2,-2 3-1,2-2-1,-3-5 2,0-4-11,-1-8-5,4-1-12,0-10-11,-3-6-40,3-4-82,0-7-152,17-8-698,-13-1 0,1-7 0,5-7 0</inkml:trace>
  <inkml:trace contextRef="#ctx0" brushRef="#br1" timeOffset="588537.7473">23645 16144 686,'3'0'130,"-1"0"39,-1-3 26,2 3 12,0-1 3,-3-3 3,0 4-1,3 0-2,-3 0 1,0 0-81,0 0-34,0 0-18,0 0-5,0 0 0,0 0 8,0 0 10,0 0 6,0 0 10,0 0 4,0 0 3,0 0-6,0 0-8,0 0-2,0 0-1,0 0-12,-3 0-7,-3 0-4,-3 0 4,-3 0 0,-2 0 7,-3-3 5,1 3 5,0 0-3,-1 0 2,-1 0 8,1 3 3,3 5 1,1-2-2,0 9 2,4 1-6,0 5-9,-1-1-17,-1 3-14,2 1-14,3-3-6,1-2-3,5-2-3,8-4-7,5-7-7,4-2-1,4 1-2,5-3-5,-1-4 0,-1 4-1,3-2 2,-4 2-9,3 1-1,-1 4-2,-7 2-4,-3 2-3,-9 2-1,-2 2 0,-4 0 4,-4 3 3,-6 2-1,-6 0 8,-6-1 3,-8-2 3,-2 3 7,1-6-2,-3-3 2,4-2 1,3-4-4,3-3-9,3-4-19,6-1-32,3-5-43,3 1-63,3 2-83,6-2-159,14-9-626,-13 14 0,3-2 0</inkml:trace>
  <inkml:trace contextRef="#ctx0" brushRef="#br1" timeOffset="589445.4217">24093 16144 2529,'-7'0'69,"-4"3"15,-1 2 19,-3 5 10,6 7 15,0 6 11,3 3 14,5 7 7,-1-1 4,4 2-52,-1 0-18,7-5-10,2 0-17,8-7-7,5-6-14,4-7-10,3-6-12,-1-5-8,-1-4-1,-1-8 1,-3-4 4,-7-4-4,-5-3 0,-8-4-1,-8-5 0,-6 1 0,-6-3 1,-3 4 4,-1 5 0,2 5 2,5 8 6,4 3 10,6 3 11,3 5 18,0 1 13,1-1-1,-1-1-3,3-4-4,6 1-2,8-4-3,8-2-8,10 3-9,4 1-12,2 1-21,-4 6-14,-2 2 2,-8 6-2,0 2 1,-8 6 2,-5 4-2,-3 1 0,-4 4 5,-2 5 4,-1 1 1,-1 0 9,3 2 0,2-2 5,5-6 13,7 0 15,1-5 21,9-7 10,7-6 11,4-6 5,5-10 11,3-4-7,1-9-1,-6-2 7,-11-6-5,-12-4-19,-12 1-6,-15 0-10,-12 6-17,-14 4-3,-3 7-11,-16 8-1,-2 6-6,1 1-21,2 3-22,11 0-21,12 0-41,10 0-35,7 0-70,6 0-126,2 0-214,2-25-606,9 16 0,4-5 0,10-2 0</inkml:trace>
  <inkml:trace contextRef="#ctx0" brushRef="#br1" timeOffset="590669.469">24900 13822 1350,'0'0'142,"3"0"24,-3 0 12,0 0 10,0 0 5,0 0 17,0 0 21,3 3 10,4 2 5,3 4-107,7 6-28,6 8-18,6 2-6,4 6-3,4 5-3,1 7-15,-2 4-18,1 9-8,-6 5 9,-2 7 10,-4 4 9,-2 3 2,-6 4 1,-3 4 1,0 3 1,-4 6 2,1 2 3,-3 4-1,3-2-12,-1 0-12,-1-3-10,-2-6 2,1 0 1,-8 1 0,0-4 14,0-1 14,-2-4 3,-4 1 9,-1-5 7,-6-1 6,0-4 1,1-4-3,-2-3-6,1-6 0,-2-4-12,-2 0-8,4-4 20,-4-1 8,2-4 11,0-2 5,1-8 4,0-2 14,1-2-1,2-5 4,0 0-6,0-5 2,4 1-30,1-4-17,1-3-22,2-3-10,2-6 6,-1 0-11,1-3 9,1-2-5,0 0-6,0 0-10,0 0-2,0 0-1,0 0 1,0 0-1,0 0-7,0 0-8,0 0-13,0 0-5,0 0 10,0 0-5,0 0 16,0 0-8,0 0-9,0 0-22,0 0-57,0 0-67,0 0-45,0 0-30,0 0-72,0 0-176,0-3-843,0 3 0,0-6 0,1-8 0</inkml:trace>
  <inkml:trace contextRef="#ctx0" brushRef="#br1" timeOffset="617121.2248">11134 4757 1122,'-3'0'5,"-2"0"-10,2 0 3,0 0 24,11 0 11,4 0 20,7 1 16,7 2 18,11 2 17,7-3 8,6 1 25,5 1 30,6 1 10,8 0-12,15 0-4,14 1-8,16 1-7,16-1-10,14-3-7,16-1-6,11-1-8,10-1-5,4 0-5,2 0-1,-2 0-3,-8 0-7,-6 0-5,-9 2-8,-7 0-6,-6 0-9,-8 5-16,1-2-10,-10 0-8,-7 1-9,-9-4-7,-12-1 1,-11-1 1,-11-1 6,-12 1 2,-14-2 1,-17 2-2,-11-1-1,-12 1-4,-6-2 3,-4 2-1,-1 2-10,-2-2-12,0 3-13,-3-2-5,0 1 4,0-1 17,0-1 3,0 0 4,0 0 1,0 0 2,0 0 11,-3-1 7,3 1 5,0 0-2,0-2-11,0 2-21,0-1-24,0 1-25,0 0-20,0 1-42,0 2-131,9 0-579,-9 6 0,-3 1 0,-22-6 0</inkml:trace>
  <inkml:trace contextRef="#ctx0" brushRef="#br1" timeOffset="624046.0095">26662 13975 1810,'0'-3'81,"0"3"28,0-3 21,0 0 14,0 0 12,0 0 20,0 1 14,0 1 14,0-4 11,2 3-49,-2 0-17,0 0-24,1-1-14,1-2-5,-2 3-4,0-1-18,4 1-19,-4 0 9,3 4 23,0 8 9,3 9 2,2 12-2,1 13-3,-5 17-8,-2 1-3,-1 5 8,-1-2 4,-1-4-18,2-7-27,-2-8-17,1-7-3,-2-11 1,2-10 2,0-6 0,0-5-6,2-4-10,-4-3-12,1-3-34,-1-1-62,1 0-84,-3 0-162,27-13-659,-26 7 0,3-4 0,-3-4 0</inkml:trace>
  <inkml:trace contextRef="#ctx0" brushRef="#br1" timeOffset="625036.0448">26449 13911 1007,'0'0'113,"-2"0"40,2 0 48,-3 0 31,0-2 32,1 1 26,2-2 23,0 0 10,0 1 8,0-1-82,0 3-26,0 0-22,2-2-33,6 2-28,8 0-28,8-1-26,9-3-23,9-3-9,3-2-6,5 0-6,-3-2 2,-8 4-20,-7 1-15,-11 2-6,-9 1-4,-8 2 1,2 1-1,-6-2 0,3 2 0,-3 0 1,3 0 1,2 0 2,1 0-3,-2 0 8,1 2 7,2 2 6,-4 7 6,0 4 5,3 7 2,-3 4 3,0 6 6,4 4 10,1 6 9,-2 8-4,2 4-6,-5 3-4,0 1-5,-1-4-4,-2-3-1,-2-10-1,2-7-2,2-8-7,-2-9 2,0-7 0,0-7-1,0-4-2,0-8-3,0-5-1,1-6-6,8-8-4,3-4-5,6 0-2,6 0-6,5 3-6,1 3 1,4-1-6,-4 10 5,-4 5-2,-5 7 2,-3 5 0,-6 8 2,-4 11-3,-2 2-4,-3 6 6,-2 3 3,1 2 5,-2-6-3,0-1 0,0-4 1,1-5-23,-1-6-51,0 0-76,5-6-179,0-12-665,2 5 0,3-7 0</inkml:trace>
  <inkml:trace contextRef="#ctx0" brushRef="#br1" timeOffset="625443.538">27338 14180 1810,'0'0'100,"3"0"23,3 0 20,6 0 12,3-1 5,6 0 1,5-4 2,-4-2 1,-4 0 3,-6-2-81,-4-2-15,-6 1-22,-2-1-19,-8-2-8,0-1 4,-8 2 16,-2-1 20,-5 6 23,2 3 20,4 7 11,1 8 4,5 4 1,5 11 3,3 8-1,3 4-11,3 5-19,3-1-18,0-1-27,4-4-38,6-3-34,-1-9-56,2-6-114,13-12-679,-11-4 0,-1-3 0,0-6 0</inkml:trace>
  <inkml:trace contextRef="#ctx0" brushRef="#br1" timeOffset="626225.9584">28215 14008 1701,'0'4'183,"0"5"32,0 3 14,0 12 11,8 3 4,2 11 1,5 6 0,3-1 3,3 2 1,-7-3-128,-2-12-49,-6-5-8,-4-9 18,-2-7-3,1-6-3,-2-7-2,-1-5 2,-1-12-4,1-11-1,-2-9-1,2-7-6,4-3-21,4 10-32,6 5-5,9 12-1,8 7-1,2 12 1,4 2-2,3 6 0,-7 8 0,-7 5-1,-7 5 0,-11 6 0,-5 3-4,-2-1 1,-2-1 3,1-7 0,2-3 18,-3-9 5,-1-2 4,4-6 4,-2-9-6,4-6 1,7-6 2,1-8 0,10-2-4,-2 8-3,5 1-16,-6 9-7,-1 8-1,-9 4-4,-1 8 3,-1 4 0,-2 6-3,-2 1-4,1 10-10,1-2-35,-2-1-56,4 3-71,1-5-136,34-14-559,-27 2 0,6-6 0,9-9 0</inkml:trace>
  <inkml:trace contextRef="#ctx0" brushRef="#br1" timeOffset="626879.1096">28882 14115 2510,'-14'7'72,"-4"4"4,3 6 8,0 1 8,9 6 4,6-2 5,12 2 4,5-8 1,2-2 7,1-5-61,6-4-3,-7-8-5,-1-6-5,-6-7-10,-6-5-4,-3-5-6,-6-3-2,-3 0-5,-5 3-6,1 6-7,-1 8-3,5 5 2,5 7-3,1 0 2,1 0 0,8 3-1,5-1 4,7 2 4,6 3 4,5 1 2,-7 4 0,-1 4 0,-10-1 0,-5 2 0,-5 5-1,-4-1 3,0-3-4,0-2 1,0-3 15,0-8 16,0-1 12,0-4 16,0-8 9,0-7 7,0-5 4,3-9 2,7-8 4,7 1 6,3 3-19,10 8-13,4 8-16,-3 10-13,-5 4-7,-5 9-9,-9 5-2,-6 6-3,-2 1-4,-1 5-8,-3 1-3,3-1-7,-3-2-27,2-1-49,1-4-65,4-3-145,4-12-559,-1-1 0,7-5 0,4-6 0</inkml:trace>
  <inkml:trace contextRef="#ctx0" brushRef="#br1" timeOffset="627604.0988">29449 14083 1878,'0'0'130,"2"0"30,-1 0 18,8 0 10,3-4 4,5 1 2,5-6 0,2-1 0,-1-6 1,-11 2-89,-4-4-51,-4 4-35,-10 2-16,-6 1-10,0 8-1,-6 4 2,-5 9 1,5 5 2,5 4-2,2 5 8,7 4 5,4-1 2,6-1 1,6 1 0,7-7 1,8-4-3,8-6-3,1-5 1,-1-7-5,-5-3-9,-5-7-17,-7-2-15,-8-1-6,-6-5-1,-1 4 3,-3 6 3,0 3 7,0 2 10,0 5 14,0 2 20,0 1 27,0 4 23,0-1 7,2 5 1,2 3-2,2-2 8,5-3 20,-1-5 4,5-1-6,0-6-10,3-2-12,-2-8-12,0-5-21,-1-2-30,-3-6-14,-4 4-26,-4 4-27,-1 8-18,0 8-2,1 9 2,-1 11 7,5 11 11,6 12 60,4 12 41,1 8 15,4 6 20,-5-1 7,-7-3 9,-10-7 11,-13-8 5,-17-6-1,-16-10-6,-24-4-52,-14-10-136,17-10-855,-26-8 0,9-15 0,16-19 0</inkml:trace>
  <inkml:trace contextRef="#ctx0" brushRef="#br1" timeOffset="628121.1239">30597 13839 1653,'-3'0'106,"-3"2"27,-9 2 18,-3 2 21,-1 2 9,-7 4 4,2 2 0,3 5 2,3 3 1,7-2-67,8 3-33,6-1-20,11-4-17,11-2-18,9-6-8,5-1-3,4-3 0,-5-2-3,-5 0-1,-12 2-3,-12 1 0,-4 1-2,-7 2-2,-12 4 0,-8 0 0,-5 1-1,-6-1 1,0-5 1,4-5-3,8-4-22,11-5-66,6-12-151,9-13-450,10 2 0,14-4 0,17-1 0</inkml:trace>
  <inkml:trace contextRef="#ctx0" brushRef="#br1" timeOffset="628585.72">30903 13950 1961,'-3'7'147,"-3"5"31,0 6 23,-2 9 9,7 9 3,1 7-1,0 10 3,1 1-1,-1 5-1,2-4-99,-2-5-45,1-10-31,-1-7-20,0-13-4,0-8-2,-3-6 2,3-13-3,0-11-1,-1-12-2,1-15-2,1-16 2,-1-5-1,0-3 2,3 0-3,6 13 10,0 6 7,2 11 12,4 10 3,0 9 7,1 9 2,1 6-1,0 9 0,0 4-4,-6 9-2,-5 4-8,-3 1-11,-1 3-14,-7-1-5,-4-5-35,-6 2-27,-3-3-48,0-4-49,4-4-162,4-17-455,7 2 0,9-7 0,15-8 0</inkml:trace>
  <inkml:trace contextRef="#ctx0" brushRef="#br1" timeOffset="629289.7605">31202 13963 2358,'0'0'76,"0"0"28,0 2 48,0-2 9,6-2 1,4 2 2,3-1 1,4-4-5,2-2-1,-3-5-78,-6-3-8,-6 0-32,-7 2-47,-6 3-6,-9 5 5,0 5 2,-5 7 3,-4 8 4,2 6 4,7 6 10,9 2 3,4 4 6,13-4 1,10 1-4,7-5-4,10-6-4,4-5-1,-3-7-1,-4-4 0,-5-8-1,-8-4-2,-6-8-2,-3-4 0,-4-4-2,-3-4 1,-2 5-1,1 6-7,-2 6 1,0 5-3,1 5 2,1 7 0,3 4-1,-1 7 1,2 0 1,0 3-1,-3 3-2,0-4 6,-3-2 8,0-4 36,0-5 30,0-2 2,0-2 6,0-6 1,0-8 2,3-6-1,3-6 2,4-9-5,7-6-9,6 2-36,4 7-30,1 6-4,-5 9-7,-2 9-3,-3 8 2,-7 7-1,-1 9-1,1 5 4,-7 2-6,-1 6-37,-3-1-55,2-2-84,-1-3-148,7-10-137,1 0-275,3-8 0,3-6 0,3-9 0</inkml:trace>
  <inkml:trace contextRef="#ctx0" brushRef="#br1" timeOffset="629535.1088">31875 13589 1821,'5'-6'121,"-2"3"30,1 6 30,5 9 17,0 11 6,-3 17 2,4 9 1,-2 10-1,-3 3-4,-4 4-92,1-3-69,-1-6-57,-2-7-87,-5-7-104,4-18-163,-10-3-220,6-17 0,-3-6 0,6-16 0</inkml:trace>
  <inkml:trace contextRef="#ctx0" brushRef="#br1" timeOffset="629680.7174">31797 13879 1963,'0'0'61,"4"0"2,5 1-2,15 2-17,14-3-82,22 0-392,6 2 0,11-2 0,-3 0 0</inkml:trace>
  <inkml:trace contextRef="#ctx0" brushRef="#br1" timeOffset="630137.7984">32464 13626 2151,'0'0'98,"0"0"27,0 8 21,0 7 12,0 8 4,1 14 1,5 6 0,1 7 1,4-1 1,4-3-43,0 0-53,-2-12-28,-6-5-21,-1-8-1,-5-8 18,2-6-2,0-4-1,9-10-4,5-4 1,7-5-3,4 0-1,7-2 1,-2 6 3,-3 7-10,-4 6-16,-4 8-3,-8 3 1,-4 7 5,-7 2 2,-1 4 10,-10 2 21,-8-3 12,-11-2 3,-12-3 0,-12-4-3,2-6 3,6-4-7,8-8-34,17-3-80,12-8-164,18-16-611,12 6 0,20-8 0,10 1 0</inkml:trace>
  <inkml:trace contextRef="#ctx0" brushRef="#br1" timeOffset="630582.5011">32960 13917 2505,'-5'2'120,"-2"1"13,4 1 20,-3 6 16,9 0 11,3-2 8,13 0 3,9-4 4,6-1 2,13-3-80,-2-4-39,-6-3-12,-7 1-20,-8-3-17,-11 2-17,-10 0-2,-3 4-3,0 10-3,0 10 4,0 10 2,0 12 10,0 17 8,0 4 8,0 3 9,0 1 20,-3-3 13,-7-5 28,-7-5 16,-11-10 1,-16-5 16,-9-6-4,-14-6-9,-7-10 0,-10-6-10,-5-4-11,3-4-19,5 0-33,4-4-48,17 0-77,13 1-176,68-5-874,-36 5 0,17-4 0,8-2 0</inkml:trace>
  <inkml:trace contextRef="#ctx0" brushRef="#br1" timeOffset="634818.9741">26816 15126 2764,'0'-6'160,"0"-2"26,0 1 14,0-1 3,0 2 0,0 5-5,0 1 0,0 0 10,0 0 8,-3 5-95,0 11-19,-3 9-14,-4 11-11,-3 15 1,-2 5-3,-6-1 6,6-3-1,-2-9 6,11-14 42,3-12-21,3-12-16,8-12-12,1-12-2,6-9-1,0-8-6,8-12-19,-1-6-26,2-5-18,0 0-51,3 9-9,-3 10-3,-1 18 0,-5 11 2,2 9 0,-3 14 6,0 5 22,3 13 25,-5 4 5,1 8-2,-5 3 6,-2-1-8,-5-4-12,-2-2-10,-4-6-32,-3-4-34,0-5-89,1-8-145,2-7-674,-9-4 0,1-13 0,-1-9 0</inkml:trace>
  <inkml:trace contextRef="#ctx0" brushRef="#br1" timeOffset="635351.5431">26899 15262 1538,'0'-1'57,"0"-1"50,0 2 56,4 0 32,6-1 7,7 2 1,10-1 6,12 0 3,3 0 1,-1 0-21,-6 0-35,-10 0-51,-8 0-58,-10 0-37,-5 0-11,-2 0 4,0 0 1,0 2 7,0 2 10,0 5 10,0 3 4,3 5 6,0 0 3,0 4 7,0 0 11,3-3 1,-2-3 16,-2-3 36,-1-7 17,-1-2-6,0-3-1,-3-2-4,-1-4 0,1-8-1,-3-6-7,4-9-7,1-6-23,2 2-45,4 2-26,5 2-8,4 10-1,8 2-2,2 9-1,-1 4-5,0 5 0,-4 7-2,-7 5-8,-2 4-4,-3 4-6,-1 3-10,-2 3-29,-2 6-50,4-3-65,-4-2-133,29-7-596,-24-1 0,-1-7 0,2-8 0</inkml:trace>
  <inkml:trace contextRef="#ctx0" brushRef="#br1" timeOffset="635743.729">27458 15216 1665,'3'12'137,"0"3"14,0 5 22,0 8 2,-3-3 8,2 4 5,-1-4 10,-1 0 10,-1-5 32,2-5-84,-1-9-21,0-9-11,0-5-18,3-13 0,4-10-4,3-6 0,5-8 2,7 1-6,5 9-29,8 5-25,0 10-6,3 15-6,0 5-4,-6 9-12,-11 9-16,-1 6-34,-13 2-57,-5 5-121,11-5-240,-11 2-305,-1-2 0,4-5 0,4-9 0</inkml:trace>
  <inkml:trace contextRef="#ctx0" brushRef="#br1" timeOffset="636020.5474">28569 15240 3592,'0'0'57,"1"3"14,-1 1 8,2 10 2,-4 4 0,2 12 4,2 5-3,-2 3-9,-2 4-28,-1-5-58,0-3-78,-1-6-120,5-13-216,-5-3-273,-1-8 0,5-10 0,2-9 0</inkml:trace>
  <inkml:trace contextRef="#ctx0" brushRef="#br1" timeOffset="636201.2896">28561 15133 2981,'0'-17'148,"0"-2"13,0-7 0,0 0 3,0 3-17,6 12-60,5 1-160,7-6-682,9 14 0,0 6 0,5 4 0</inkml:trace>
  <inkml:trace contextRef="#ctx0" brushRef="#br1" timeOffset="636650.2652">28927 15123 2988,'-11'0'194,"-8"2"21,-5 2 7,-3 4 3,1 5 1,8 3-3,2 5-3,11 1-13,2 1-11,6-3-154,2 3-40,8-4-23,2-2-8,8-3-2,4 1-1,1-4 1,2 0 4,-1-3 16,-1 2 10,-5 1 6,-3 2 1,-8-2 17,-5 0 19,-5 4 15,-8-3 12,-5 1 18,-11 0 14,-3-1 8,-9 1 10,-8-5 4,-2-1-4,2-4-17,6-2-34,4-1-63,10-1-87,8 1-118,8 0-187,3-10-641,-1 9 0,4-2 0,0-3 0</inkml:trace>
  <inkml:trace contextRef="#ctx0" brushRef="#br1" timeOffset="638301.9071">6344 3791 97,'-9'4'7,"-1"1"38,-1 0 54,-3 1 58,5-3 39,0-3 44,3 0 37,-4 3 19,1-6 21,4 3 2,0 0-7,4 0-36,1 3-38,0 0-40,1 1-26,6 1-23,15 0-19,11-5-7,23 4-7,18-4 2,18-4 13,13-3 5,6 1-12,4-1-18,-11 2-10,-8 1-22,-18 1-17,-24 3-15,-19 0-12,-16 0 4,-11 0-4,-5 0 2,-3 0 10,0 0 5,0-2-6,0 1 2,0-1 0,0-2 5,0 3-5,0-3-12,0 4-10,0 0-26,0 0-42,0 0-44,0 0-45,0 0-72,0 0-101,13-6-558,-10 5 0,0-1 0,2 1 0</inkml:trace>
  <inkml:trace contextRef="#ctx0" brushRef="#br1" timeOffset="639729.6821">30027 15195 2778,'0'-1'110,"0"-1"19,0 1 20,0-3 20,-6-1 14,-3 0 9,-8 3 8,-1-1 10,-6 1 3,-4 4-82,2 5-22,2 2-18,3 5-21,6 3-19,7 1-12,1 3-7,6-3-8,-1 1-9,4-1-7,2 1-1,5-4 3,3-3 0,7-5-1,7-3-8,1-1-3,0 0-5,-6-1-2,-3 0 2,-7 4 4,-5 3-1,-4 0-3,-2 4 3,-6 6 5,-7 0 6,-3 3 1,-7 1 4,-4-4 0,1-1-7,4-7-26,3-7-82,8-2-119,6-11-189,4-25-426,4 5 0,12-12 0</inkml:trace>
  <inkml:trace contextRef="#ctx0" brushRef="#br1" timeOffset="640121.1843">30119 14982 2369,'0'-3'115,"3"0"43,0 6 20,1 3 12,5 13 6,0 13 3,1 11 5,-2 7 3,0 8-1,-5-2-109,-1-5-4,-1-9-43,-1-12-9,2-6 4,-2-10 14,3-9-5,0-2-2,4-10-7,5-10-7,8-5-2,2-4-3,4-3 0,1 8-14,-9 7-18,-6 8-15,-7 6-5,-1 7-45,0 4-48,-2 4-53,2-2-31,7 4-101,4-9-170,-3 2-209,8-6 0,-1-1 0,7-6 0</inkml:trace>
  <inkml:trace contextRef="#ctx0" brushRef="#br1" timeOffset="640439.9">30499 15162 1048,'-6'8'183,"-4"6"17,1 3 6,0 2 4,3-2 4,5 3 10,4-1 5,5-4 7,3-2 4,5-2-139,3-4-43,0-4-17,-2 1-5,-2 0-8,-6 1-4,-6 6-10,0 2-2,-6 3-9,-3 3-2,-8 3-5,-1 0-20,-3-1-46,-3-3-56,3-10-116,7-9-326,2 1 0,4-7 0,5-3 0</inkml:trace>
  <inkml:trace contextRef="#ctx0" brushRef="#br1" timeOffset="640961.853">31077 15126 2336,'0'-3'180,"0"0"6,0-2 3,0 2 2,0 0 7,0 3 20,0-1 12,5-1 4,7-2 2,7-1-151,5-1-29,5-2-5,-8 4-4,-1 2 3,-8 4-1,-3 5-11,-6 4-2,-2 11 2,-7 7 2,-10 7 6,-7 8-2,-8 0 1,-4-1 2,-4-3 0,4-5 0,2-6-5,6-11-4,6-4 2,7-10 1,7-1-5,4-7 3,6-5-3,10-3 1,10 1-5,7-3-6,8 1-4,4 4-7,0 3-27,-3 5-26,0 0-47,-1 2-59,-1 3-82,-2-1-154,-9-6-516,-5 7 0,-8-3 0,-4-2 0</inkml:trace>
  <inkml:trace contextRef="#ctx0" brushRef="#br1" timeOffset="641361.7859">31472 15150 1667,'-4'4'197,"1"7"25,-4 3 14,4 7 7,-3 2 6,6 6 3,-3 2 0,9 1 2,-1-2 2,5-6-148,2-5-21,4-6-13,3-7-10,0-6-7,1-7-7,4-7 1,-5-3-3,-3-5-3,-6-6-5,-7-1-11,-3-3-15,-10 2-12,-4 3-1,-4 6-6,-5 9 0,-4 6-35,5 5-47,4 2-86,10 0-141,2-3-460,6 2 0,0 0 0,12-4 0</inkml:trace>
  <inkml:trace contextRef="#ctx0" brushRef="#br1" timeOffset="641783.8013">32105 15008 2563,'-18'-3'129,"-6"3"7,-7 3 3,-9 0 3,7 8-1,5 4 3,5 7 0,8 5 2,9-1 1,6-2-109,9 1-15,3-6-7,9-1 0,1 0-3,3-2 0,2-3 1,-5 1-4,1 1 2,-8-3-3,-2 0-1,-8 1 0,-2 1 1,-3 2-4,-9 2 3,-7 1 1,-5 1-2,-8-1 1,-4-3 2,1-3-2,5-4-11,7-6-59,6-6-168,9-11-526,2-3 0,18-6 0</inkml:trace>
  <inkml:trace contextRef="#ctx0" brushRef="#br1" timeOffset="642539.5818">32379 15093 2110,'0'1'125,"-3"2"32,0 8 18,-3 7 12,0 6 5,-2 8 2,4 2 4,2 4 0,1-4 0,2-4-90,5-4-32,4-8-25,0-7-15,5-6-10,3-4-7,2-10-7,-1-6-9,0-6-8,-5-9 0,-4-9-4,-6-6 3,-5 0-4,-7 3 6,-3 6 3,-10 9-1,3 8 4,0 8 7,5 2 2,7 5 0,4 2 6,5 2-3,12 0 1,5 0-9,12 0-2,11 0 2,5 0 0,2 0-2,-11 0 6,-9 0-2,-9 5-4,-12 2 5,-6 3 8,0 8 7,-7 4 12,-1 7 4,5 3 14,0 3 15,0-2 12,12-4 25,3-2 16,8-8 14,5-5-4,2-7 1,0-4-8,2-7-2,-3-9-8,-7-2-11,-2-7-9,-8-7-18,-8-1-14,-2 0-12,-7 3-3,-5 4-6,1 3-8,-3 8 0,-3 2-8,4 9-2,2 1-8,3 0-14,0 0-18,0 0-46,-3 0-68,2 1-100,-2 6-129,6-4-253,-17 7-323,-10 1 0,-11 3 0,-25-1 0</inkml:trace>
  <inkml:trace contextRef="#ctx0" brushRef="#br1" timeOffset="648415.6646">29043 16290 1967,'0'0'103,"0"0"17,0 0 5,0 0 3,0 0 10,0 0 16,0 0 35,0 0 34,0 0 57,0 0-23,1-4-18,2 1-12,2-1 3,4-4 5,7 0-6,1-1-10,9-1-30,-2 0-33,4 3-54,1 2-48,1-2-15,6 3-3,2 4-7,5 0-11,-3 0-2,-6 4-6,-8 6-2,-8 5-2,-11 6-2,-5 4 1,-5 6 3,-7 5-4,-9 1 5,-11 1-1,-6 1 2,-11-2 2,0-1-6,4-6 3,7-5 1,12-5 2,13-8-3,5-8 0,15-6-6,12-10 4,11-6-3,7-3-2,9-3 3,5 0-3,-5 6 0,-6 5-6,-3 9 1,-6 4 0,-4 3-8,-8 7-29,0 2-48,-6 1-58,0 3-83,-6-6-138,17-4-628,-17-2 0,-2-3 0</inkml:trace>
  <inkml:trace contextRef="#ctx0" brushRef="#br1" timeOffset="648857.4842">29741 16263 1540,'0'0'180,"0"0"45,0 0 45,3-1 15,3-4 7,9 0 4,8 1 2,7-2 1,6 1-1,3 4-121,-4 2-55,-10 6-47,-6 8-42,-9 7-14,-7 9-9,-9 10-4,-6 1-1,-5 3 10,-7 1 4,-6-5 7,-2-2 1,2-8 8,8-8 33,10-7 0,4-11 5,14-5 0,6-8-6,15-1-6,10-3-6,11-3-6,15-1-13,3 4-38,2 5-81,-5 4-76,-3 1-177,-16-3-568,-10 5 0,-8-3 0,-2-1 0</inkml:trace>
  <inkml:trace contextRef="#ctx0" brushRef="#br1" timeOffset="649289.3331">30551 16254 2053,'-9'2'117,"-5"1"27,-4 7 18,-9 2 13,5 1 5,-3 10 0,1 4 1,6-2 0,9 1 1,3-1-86,6-2-24,8-1-26,5-3-17,8-4-9,5 2-2,7-1 1,3-4 4,3 0-1,-3-2-2,-7 2 0,-11 1-4,-6 1 2,-9 1-2,-6 2-1,-13 2-2,-10 2 1,-10 1-6,-17-1 1,-5-1 0,-4-5-5,7-8-12,7-3-32,15-8-75,18-10-126,26-15-490,11 0 0,20-10 0,20-2 0</inkml:trace>
  <inkml:trace contextRef="#ctx0" brushRef="#br1" timeOffset="650165.8951">30921 16303 2530,'-6'2'96,"-6"6"22,0 6 8,-2 8 2,5 6 3,5 7 0,4 1 3,6 2 3,6-6 2,9-3-73,7-7-16,2-8-18,4-9-6,0-3-2,-10-9-2,-6-6 0,-4-5-5,-8-11-1,-6-5-3,-6-7-4,-3-1-2,-11 4-3,-2 4-3,-1 7 0,4 6 1,2 5 2,10 7-1,7 2 7,4 1 5,8 3 1,6-1 4,14 0 0,13 1 4,7 0 5,6 2-1,-1 1-3,-6 1 3,-10 4-9,-14 1-8,-8 4 2,-6 3-4,-6 1 4,-4 0 3,3 2 31,6 4 7,9 0 26,5 0 12,8-2 13,4-3 16,5-5 11,-2-6 12,-3-5 1,-3-3 0,-1-9-20,-8-3 0,-7-5-12,-10-6-2,-4-5-5,-8 1-19,-5 0-8,-4 6-13,3 4-15,-3 6-6,1 5-11,4 6-11,-2 1-7,1 3-9,1 0-7,-5 0 10,1 3-7,-5-2 12,-2 3-1,-8 0 8,4-1-4,2-1 1,6 0 4,5-1-3,6-1 0,3 2-4,0-2 1,0 0-6,0 0-3,0 0-19,0 1-35,0-1-39,0 0-73,0 2-101,0-1-143,0 1-202,-10-1-393,-10 2 0,-19-3 0,-19 1 0</inkml:trace>
  <inkml:trace contextRef="#ctx0" brushRef="#br1" timeOffset="651993.002">29517 17473 1034,'-3'-4'96,"1"1"26,-1-2 29,0-2 28,2 1 25,1 0 20,0 1 19,0 0 23,0-2 19,0 4-51,0-1-20,0 1-26,0-1-32,0 4-17,3 0 2,-3 4 5,3 8 2,-3 10-14,1 10-19,-1 10-14,-4 7-7,-2 3 1,-6 1 2,0-3-7,-4-4-25,3-6-28,3-9-35,5-10-51,2-6-50,4-8-139,22-9-684,-3-7 0,7-11 0,7-9 0</inkml:trace>
  <inkml:trace contextRef="#ctx0" brushRef="#br1" timeOffset="652468.2412">29937 17419 2156,'-17'0'55,"-4"0"19,-6 3 14,-6 2 21,9 5 8,7 7 3,4 3 3,8 4 2,2 0 0,6-2-39,0-3-10,2-2-15,4-6-4,1-5-17,3-4-7,3-2-3,-1-8-1,3-1-1,-6-4 1,3-2-1,-4-2-2,-7 3-9,-2 4-10,2 4-2,-4 2 4,0 10 9,0 7 4,0 9 3,0 9 1,0 10 1,0 8-3,0 1 5,0 1 4,0-7-5,0-5-19,0-5-67,0-9-139,18-17-530,-13 2 0,2-10 0,8-7 0</inkml:trace>
  <inkml:trace contextRef="#ctx0" brushRef="#br1" timeOffset="652868.1751">30340 17432 1704,'-17'0'98,"-8"4"8,-5 5 7,-8 7 1,8 2 1,3 8 6,12-2 7,8 3 4,8-6 4,12 1-72,10-5-12,11 0-3,7-2-5,7-1-2,-2-2 0,-7 1-6,-9-1-7,-11 5-2,-11-1-4,-6 4-3,-7 1 0,-9 1 2,-13-1-1,-3 3-21,-13-1-17,-4-3-28,2-6-29,9-5-71,16-13-150,8-13-241,11-2 0,13-6 0,16-6 0</inkml:trace>
  <inkml:trace contextRef="#ctx0" brushRef="#br1" timeOffset="653653.8578">30847 17418 1918,'-15'4'42,"-7"10"10,-10 6 10,-3 10 11,2 4 10,12 7 7,9 2 3,12-2 3,12-4 8,8-6-28,4-4-7,6-12-3,0-9-10,2-5-10,-1-7-8,-5-9-14,-2-4-13,-6-8-14,-12-10-9,-5-2-2,-7-3-4,-4 4-1,-4 2-2,1 10 0,-2 5 0,6 9 25,0 2 7,7 3 12,11 3 6,8-1 4,10 2 5,9-1 4,14 4 6,-1 0 3,-2 4-2,-4 3-16,-8 1 2,-14 7 2,-9 6 4,-9 1 7,0 2 4,-6 3 0,0-1-6,0 1-1,3 0 9,-3-5 19,3-3 33,9-7 22,5-7 5,8-2-13,10-9-10,9-3-3,4-8 1,-1 0-2,-7-10-4,-7 0-15,-15-1-15,-10 1-18,-13 2-8,-14 2-1,-11 6 2,-10 8-4,-12 3 0,-4 4-1,6 2-4,11 0-9,12 0-16,12 0-12,9 0-27,7 0-39,1 0-48,1 0-22,0 0-36,1 0-72,-1 0-106,0 0-142,0 0-249,0 0 0,-3 0 0,-6-3 0</inkml:trace>
  <inkml:trace contextRef="#ctx0" brushRef="#br1" timeOffset="654569.9537">28263 16404 2265,'0'-2'80,"0"0"8,0-1 1,0-2 1,-1 3 2,-5 2 8,-6-2 17,-3 4 16,-8 8 9,-1 2-67,1 4-8,1 5-7,1 4-1,7-4 1,2 0-2,8-1-3,2-4-11,5-3-12,12-4-2,11 0-3,8-2 0,13-2 0,3-1 1,-3 2-2,-10 0-1,-8 0-5,-13 4-3,-10 0-7,-4 2-3,-4 2 0,-7 3-2,-4-2-1,-10 2 0,-2-1-3,-6-3-8,6-3-11,5-6-63,8-5-110,8-13-175,5-4-295,7-7 0,11-11 0,8-9 0</inkml:trace>
  <inkml:trace contextRef="#ctx0" brushRef="#br1" timeOffset="654987.884">28534 16240 1234,'0'-3'134,"0"0"4,0 2 54,0-1 25,0 7 12,3 10 7,2 8 1,1 11 1,4 7 4,-1 7-111,-6-1-8,-1-2 9,-1-6-47,-4-5-23,2-6-8,-1-7 0,2-8 10,-3-6-3,3-5-4,0-8-9,5-6-8,3-8-15,2-2-8,-1-2-5,0 7-6,1 5-5,-7 7-10,0 3 1,0 9 0,2 0 4,1 7-5,1 0 0,4 4-20,0 0-57,4-2-108,6-8-200,-5 1-269,2-6 0,2-3 0,4-3 0</inkml:trace>
  <inkml:trace contextRef="#ctx0" brushRef="#br1" timeOffset="655297.1873">28868 16463 1969,'-13'0'62,"-4"4"5,-1 3 1,2 1 16,4 1 14,7 6 11,4-1 4,1-2 2,8 3 5,3 0-53,4-1-7,6 3-4,2 0 1,-5 2-11,-5-3-10,-8 5 3,-2 0 3,-6-2 2,-5-1-3,-5-1-3,2 0-42,-7-3-78,6-7-160,-6-18-358,6 11 0,-2-5 0,1 0 0</inkml:trace>
  <inkml:trace contextRef="#ctx0" brushRef="#br1" timeOffset="655890.2567">28471 17471 2001,'0'0'109,"0"0"11,-2 0 10,-4 0 2,-7 0 2,-2 0 4,-8 2 6,-4 2 9,5 2 3,5 5-95,4 4-11,5 3-9,5 0-9,3 5-4,2-5 0,4 0-3,7-3-1,2-5-6,12-3 0,8-5-3,-2 0 0,0-4-2,-7 2-2,-10 3 6,-7 3 1,-7 4 3,-4 0-3,-7 5 0,-7 6-6,-3-4 0,-8 1-6,-3-1-15,6-6-17,5-8-68,8-3-113,11-15-469,0-2 0,9-9 0,11-5 0</inkml:trace>
  <inkml:trace contextRef="#ctx0" brushRef="#br1" timeOffset="656315.1232">28757 17312 2250,'0'1'92,"-1"5"18,-2 6 14,-1 9 7,1 6 3,-3 16 3,0 0 0,1 5 0,-3 2 1,3-1-62,-1-9-30,0-1-18,2-8-14,1-11-2,3-6 1,0-8-2,0-7 1,0-11-4,7-5 2,-4-6-1,6-2-1,2 1 2,2 4-4,1 8-5,-1 4-5,-2 7 1,-2 1-2,3 4 3,-6 4-2,3 5-2,-3 1-3,0 2-42,0 1-75,3-5-107,9-9-409,-4 3 0,5-5 0,8-3 0</inkml:trace>
  <inkml:trace contextRef="#ctx0" brushRef="#br1" timeOffset="656592.4714">29038 17554 2620,'-13'2'58,"-1"7"1,-1 3 4,-2 5-1,10-2 6,6 5 5,1-2 11,5 0 12,3-4 7,7-2-49,3-4-3,2 2 0,-2-4-6,-5 2 4,-8 1-3,-4 1-4,-7 4-12,-12 3-36,-6-2-70,-9 0-121,8-7-478,-19 0 0,6-7 0</inkml:trace>
  <inkml:trace contextRef="#ctx0" brushRef="#br1" timeOffset="658052.0042">26734 16494 1565,'0'-3'136,"0"3"41,-1 0 37,1-1 21,0-3 6,0 2-2,-2-1 6,1 4 15,1 8 8,0 12-94,-3 9-37,3 11-38,3 9-33,-6-1-23,2-2-5,-2-8 9,-1-6 15,1-9 27,0-9 11,0-9 0,2-3 1,-1-6-3,1-8-2,-1-10-3,2-7-6,0-10-19,0-8-30,0-5-47,3 5-20,3 3-7,4 6-1,6 10-2,2 15 0,3 3 5,-1 8 5,-4 4 9,-4 5 3,-1 0 7,-5 6-1,-5 2 2,1 3-1,-2-1 4,-3-1-1,-5-1-2,-4-1 0,-1-1 3,-3-1 4,3-2 0,9 2-9,1-1-4,1-3-1,7-3-5,5 0 2,8-3 3,5-3-4,8 0 0,1 0 1,-5 2-1,-9 3 10,-4 2 4,-8 2 4,-5 8 3,-5 1 3,-11 1-4,-2 4 1,-7 0-20,-5-3-33,1-3-19,8-5-41,7-6-77,8-10-98,11-13-166,6-4-221,5-9 0,8-7 0,15-7 0</inkml:trace>
  <inkml:trace contextRef="#ctx0" brushRef="#br1" timeOffset="658395.7791">27078 16562 1818,'0'3'124,"0"-2"16,0 2 26,4 1 37,8-7 11,0 6 3,6-7 0,3-3 1,0-6-3,-4-1-117,-4-6-36,-6 3-24,-7 1-32,-7 6-38,-6 3-4,-1 3 8,-5 10 4,-1 6 6,2 4 5,6 9 16,2 4 22,7 1 8,3 1 7,7-4 1,5-1-7,9-2-9,8-7-15,8-5-27,6-6-57,3-5-120,-1-8-124,5-14-320,-18 2 0,-12-8 0,-6-9 0</inkml:trace>
  <inkml:trace contextRef="#ctx0" brushRef="#br1" timeOffset="659237.3985">27409 16345 1724,'0'-4'125,"0"2"23,0 0 36,0 4 23,1 4 18,2 17 7,2 6 3,-2 7 2,1 8 0,-1 2-125,-2-3-2,-1-2-32,0-7-60,0-7-45,0-8-22,0-7-90,0-7-52,0-10-20,0-7-13,0-10-2,-1-2 11,1-7 25,-3 5 66,3 8 42,0 4 10,0 7 86,4 2 52,1 0 23,6-3 16,2 1 7,5-5-6,3-1-16,-4 0-40,1-3-19,-7-1-12,-1-1-7,-6-1-5,-2-1-2,1 3 27,-3 7 12,0 3 23,-3 5 21,1 4 13,-1 8 6,-1 4 6,-2 6 7,5 9 2,1 6-6,0 2-37,0-2-27,0-3-32,-2-1-38,-1-5-45,2-6-30,-1-5-4,-1-7-39,3-5-9,-3-6 8,-3-8 29,0 0 59,0 0 21,3 3 22,1 3 40,2 5 26,0 0 12,4 0 42,6 0 16,7 0 4,8-4-17,16-1-49,4-2-14,-1-3-8,-7 3-8,-8 4-4,-11 5-8,-12 6-1,-5 9-8,-1 4-8,0 5-2,0 4 1,0 1 1,0 0 3,0-3 9,0-2 8,0-2 8,-1 1 0,-5 4-2,-3 2 5,-5 5-8,-2 7-8,-4 6-31,2 2-69,5 1-149,38-14-569,-28 0 0,1-13 0</inkml:trace>
  <inkml:trace contextRef="#ctx0" brushRef="#br1" timeOffset="659815.7537">27252 17761 1364,'0'0'80,"-5"0"18,-3-2 26,-8 1 32,-9-2 19,-4 2 16,-4 2 11,-3 6 9,4 5 4,-1 13-57,3 9-10,6 6-18,6 3-28,11 1-37,11-6-28,11-3-24,17-11-42,12-8-70,11-8-120,13-17-405,-2-1 0,-6-6 0,-7-4 0</inkml:trace>
  <inkml:trace contextRef="#ctx0" brushRef="#br1" timeOffset="660705.9043">27380 17861 1802,'-12'4'126,"-5"4"5,-2 5 4,-4 5 0,8-6 4,6 6 3,6-1 4,6-3 8,5-5 6,8-4-100,1-2-15,7-2-4,1-2-3,-1-7-3,-5 2-5,-8 0-3,-1-2-5,-6 4-19,-2 2-5,-2 2-6,0 0-1,0 2-1,0 2 0,0 2 1,3 5 2,0 0-7,7 1 3,7-2 8,5-3-12,5-3-48,0-3-80,-4-5-86,1-7-91,-9 0-183,-9-5 0,-1-7 0,-4 3 1701,-4-3-1428,0 2 97,5 4 45,-4 9 8,2 2 59,0 6 72,0 3 83,0 6 97,2 3 97,1 5-7,0 2-79,0 5-90,0-4-40,1-1 11,-4-7-16,0-2-15,0-5-2,0-3-2,-4-6-8,-1-4-3,2-9 1,0-7-7,2-3-10,4 1-19,3 0-29,9 6-13,2 8-4,5 5-8,2 6 1,-6 1-1,-3 1-1,-6 2 12,-6 5 16,-3 5 7,-3 6 2,0 3 6,0 4-2,0-3 2,3 0 2,0-6 5,6-2 3,3-7-7,11-4-9,2-6-7,8-6-7,-1-9-19,-2-3-20,-9-10-30,-6-7-20,-9 1-4,0 4-7,-9 6 0,-9 9 0,0 11-2,-4 5-1,-4 3-12,6 5-34,7-4-51,4-3-51,9 1-103,0-2-159,1-2 0</inkml:trace>
  <inkml:trace contextRef="#ctx0" brushRef="#br1" timeOffset="660969.2028">27947 17563 1596,'2'0'79,"1"5"37,3 9 23,2 8 7,0 12 3,1 17-1,-1 2 7,1 3 1,-5-1 1,2-2-43,-1-5-45,-3-8-80,2-8-140,1-18-421,2-5 0,2-6 0,3-9 0</inkml:trace>
  <inkml:trace contextRef="#ctx0" brushRef="#br1" timeOffset="661188.617">28111 17972 1897,'0'7'81,"0"5"8,0 5 1,2 5 1,-1 0 2,1 1 1,1-3-10,-1-3-41,-1-5-41,1-9-155,-2-6-329,0 3 0,2-7 0,-2-4 0</inkml:trace>
  <inkml:trace contextRef="#ctx0" brushRef="#br1" timeOffset="661341.9173">28129 17786 1435,'0'-12'50,"0"4"1,0-6-3,0-2-78,17-4-280,-14 15 0,2 0 0,2 2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2:49:49.668"/>
    </inkml:context>
    <inkml:brush xml:id="br0">
      <inkml:brushProperty name="width" value="0.05292" units="cm"/>
      <inkml:brushProperty name="height" value="0.05292" units="cm"/>
      <inkml:brushProperty name="color" value="#00B050"/>
    </inkml:brush>
  </inkml:definitions>
  <inkml:trace contextRef="#ctx0" brushRef="#br0">7128 4129 938,'3'-11'197,"-2"0"57,-1-3 39,3 0 13,-3 5-2,0 5-1,0 4 3,0 1 9,0 10 5,0 13-137,0 16-54,0 20-49,-1 17-40,-2 12-9,-2 6 2,1-5 1,-3-6-3,2-10-10,0-12-5,5-10-3,-1-10-2,-1-9-12,2-12-31,0-6-63,6-9-271,-4-6-366,0-12 0,-4-11 0,-1-14 0</inkml:trace>
  <inkml:trace contextRef="#ctx0" brushRef="#br0" timeOffset="300.5467">6789 4095 1628,'-1'-3'86,"-3"0"1,0 2 31,3-2 68,1 3 16,5 6 22,8-2 22,17 0 15,17-1 9,25-2-68,15-5-14,15-3-2,5-6-53,-4 2-131,-10-5-233,-12-4-526,-25 13 0,-19 2 0,-20 3 0</inkml:trace>
  <inkml:trace contextRef="#ctx0" brushRef="#br0" timeOffset="648.7689">7602 4512 2647,'-12'19'39,"-3"9"1,-5 9-1,2 9 0,8 0-1,5-9 13,7-5 27,7-11 29,7-7 13,4-9-22,9-5 4,5-11 0,7-9 4,-1-3-1,0-5 3,-12-8-31,-7-1-43,-12 3-33,-13-4-15,-12 9-17,-6 3-22,-11 9-49,-3 11-51,-3 6-71,6 4-130,3 1-246,13 7 0,7-4 0</inkml:trace>
  <inkml:trace contextRef="#ctx0" brushRef="#br0" timeOffset="902.7044">7987 4041 1612,'0'-4'100,"0"2"17,5 5 20,3 9 11,5 17 2,6 19-2,3 14-4,2 13 0,-4 3-2,-4 0-100,-6-6-31,-5-6-67,-4-13-128,-1-17-347,-3-4 0,0-13 0</inkml:trace>
  <inkml:trace contextRef="#ctx0" brushRef="#br0" timeOffset="1451.4333">7992 4492 1448,'0'0'57,"3"3"14,9-2 18,8 4 26,17-5 11,16 3 5,13-5 2,0-2 1,-7-2 3,-14-2-37,-18 2-14,-16-3-15,-4 1-16,-7 0-14,-3 4-3,-4-3 3,-4 4 17,-5 3 14,-7 7 2,-6 10 2,-1 4 4,3 8 1,0 6 1,12 1-12,9-4-5,6-6 0,6-7-5,9-6-2,3-8 4,6-5-3,8-8-6,-2-4 1,-1-5-6,-9-6-9,-3-9-10,-8 1-12,-6 5-25,-3 5-25,0 8-6,0 9 0,0 7 0,0 9-3,0 5 4,0 4 9,0 8 8,5 2 2,1-3 10,5 1-15,6-5-74,3-5-64,8-12-139,2-2-333,3-7 0,2-10 0,4-12 0</inkml:trace>
  <inkml:trace contextRef="#ctx0" brushRef="#br0" timeOffset="1671.8445">8651 4030 2026,'0'-7'82,"0"4"37,0 4 31,6 12 12,7 12 4,1 26 0,5 16 3,3 12 2,-3 8-3,1 2-83,-4 0-83,1-14-174,-4-14-486,1-1 0,-5-11 0,9-10 0</inkml:trace>
  <inkml:trace contextRef="#ctx0" brushRef="#br0" timeOffset="2264.8005">10874 4545 3359,'-2'-4'82,"-6"-1"1,-2-1 1,-8 2 0,-3 4 1,-3 8 0,1 6-1,4 8 3,-1 10 1,8 8-62,6 1-19,6-1-6,-3-2-2,9-7 6,0-4 3,6-10 7,2-7 17,6-6 4,2-8-1,-1-6 0,-3-9-2,-2-6-2,-5-6-15,-2-4-14,-8 2-11,1 8-28,-2 7-21,-2 10-4,4 8 0,-2 12-2,0 5-2,0 6-8,5 3-9,1 4-2,4-5-3,11-2-30,6-9-97,9-7-104,6-9-293,4-6 0,-4-5 0,-9-8 0</inkml:trace>
  <inkml:trace contextRef="#ctx0" brushRef="#br0" timeOffset="2830.6679">11154 4548 1906,'0'-3'33,"0"2"33,1 5 23,-1 3 27,4 5 8,4 12 6,-1 5 2,3 8 0,1-1 2,-4 3-21,-1-5-10,-3-5-30,-3-6 9,0-9 7,3-5-5,-6-7-2,6-7-2,-3-8 2,0-14-1,5-5 0,8-12-5,4-1-4,6 2-31,8 8-32,-4 9-8,-3 12 0,-4 10-1,-1 7-2,-3 9 0,-2 9 0,-2 4 4,-2 4 4,-4 0-1,-2-5 1,3 0 3,-7-9 26,3-6 39,-3-5 2,6 0 1,5-12 1,5-4-2,11-11-3,4-5 0,9-8-10,-6 5-7,0 5-32,-10 9-41,-11 11-2,-6 9 0,-7 11-1,0 10 0,0 4-5,0 7-32,0 2-21,4-2-38,3-3-98,10-11-117,2-12-433,10-17 0,6 6 0,6-10 0</inkml:trace>
  <inkml:trace contextRef="#ctx0" brushRef="#br0" timeOffset="3407.2841">11944 4596 2696,'-8'3'76,"-1"9"8,3 2 6,-1 9 6,7 0 9,4 4 10,9-3 5,5-3 6,4-3 15,9-8-50,1-6-2,-4-4 2,-4-7-6,-10-7-4,-8-1-11,-3-9-12,-9-5-11,-7-3-14,-6-3-15,1 6-28,-4 2-9,8 8-13,5 6-5,5 6-9,4 4 2,5 3 5,8 0 8,11 0 9,10 0 1,14 0 16,1 0 2,0 0 1,-13 7 11,-10 6 18,-15 1 11,-8 7-3,-3 7-2,0 1 2,0 3-1,0-4 1,3-1 2,2-8 16,1-5 15,7-10 1,5 0-6,3-8 2,4-10 1,3-4-3,-1-9-5,-8-5-19,-7-4-5,-6-1-17,-4 7-50,-4 8-70,2 8-21,-1 8-89,2 6-115,13-4-487,-13 8 0,2 1 0,2-3 0</inkml:trace>
  <inkml:trace contextRef="#ctx0" brushRef="#br0" timeOffset="3796.8715">12619 4528 1339,'1'3'152,"3"7"19,2-1 9,3 13 6,3 2 1,-2 8 2,1 2 1,-2-2 1,-3 0 2,-2-5-109,-2-9 3,-2-4 16,1-7 4,-1-4 1,0-6-5,0-7-2,0-9 3,3-10-5,8-12-6,5-14-12,8 1-37,7-2-39,2 9-11,-3 15-8,-6 17 3,-3 13 0,-6 12 0,0 11 1,-6 8 5,-4 10 0,-2 6-6,-3-1-12,0-1-32,0-6-80,9-7-179,3-10-383,1-9 0,10-11 0,5-11 0</inkml:trace>
  <inkml:trace contextRef="#ctx0" brushRef="#br0" timeOffset="3994.2362">13197 4099 2828,'0'-1'40,"1"3"14,1 12 4,-1 14 1,1 15 4,3 20 0,-1 14-19,2 3-95,0-1-127,15-5-418,-14-7 0,-4-9 0</inkml:trace>
  <inkml:trace contextRef="#ctx0" brushRef="#br0" timeOffset="4180.7402">13092 4541 2538,'0'0'20,"0"0"-4,6 4 5,6 1-14,8 0-51,17-4-149,18-2-280,16-4 0,12-1 0</inkml:trace>
  <inkml:trace contextRef="#ctx0" brushRef="#br0" timeOffset="4692.7551">14500 4473 1014,'-22'-3'68,"-12"3"36,-11-1 40,-8-2 31,5 7 15,3 4 9,5-2 0,8 8 1,10 4 1,11 4-36,6-1-17,4 4-29,9-5-29,5-1-27,10-2-12,5 0-5,5-6 0,-2 0-2,-4 1-2,-8-5-5,-8 3-6,-5-1-4,-2 1-8,-7 3 1,-4 1-4,-13 0-3,-9 0-4,-6 0-12,0-5-32,2-5-41,17-4-128,18-12-428,3-5 0,18-5 0,14-4 0</inkml:trace>
  <inkml:trace contextRef="#ctx0" brushRef="#br0" timeOffset="5168.3162">14653 4538 1305,'0'0'140,"0"3"29,0 9 21,0 8 20,0 13 10,0 16 2,0 13 1,-3 13 0,-1 9 5,1 2-92,-3-3-45,0-7-29,0-13-21,4-17-16,-1-10 35,2-16 34,-1-11 5,2-11 1,-2-15-8,2-16-6,-2-15 1,2-22-3,0-14-1,4-15-11,-1-5-50,3 6-38,4 13-4,0 17 1,1 19 3,1 20 5,4 12-2,-1 10 3,6 7 1,5 7 5,-2 6 4,-4 6-8,-6 1-7,-3 3-1,-8 2-4,-1-1-1,-7 2-7,-4-3-2,-7-2-14,-8-2-49,-4-7-78,4-7-175,2-2-344,11-6 0,9-7 0,21-5 0</inkml:trace>
  <inkml:trace contextRef="#ctx0" brushRef="#br0" timeOffset="5874.8689">14956 4640 1642,'0'2'82,"-2"4"10,2 0 27,0 1 38,7-5 38,3 0 10,8-4 5,11-2 2,5-8 0,7-4-72,-6 1-11,-13-8-14,-11 4-25,-11 1-39,-14 6-38,-8 6-9,-10 1-4,-3 8-3,-2 9 3,2 10 0,8 0 7,8 5 13,12 1 4,11-4 5,10-4 2,11-2 2,6-4-3,16-3 0,4-8-3,-3-1-3,2-7 0,-14-3-8,-11-6-6,-9-3-5,-9-2 0,-4 2 0,-3 0-2,-2 8-5,2 6 2,2 1 5,-2 7-2,2 4 0,1 8 3,3 0-1,1 4-1,2 2-4,0-4 6,-4-5 12,-4-4 38,2-5 31,-3-4 2,0-2-3,2-4 2,4-9-3,4-9 1,6-9-5,6-8-2,5-3-11,2 2-43,-2 5-34,-2 12-5,-10 12 1,0 9 2,-6 10 2,-2 9-2,2 10 5,-1 0 3,3 9 3,0-2 2,-4 0-9,-1-4-33,-1 3-62,-4-7-115,11-11-254,0-2-320,0-8 0,8-8 0</inkml:trace>
  <inkml:trace contextRef="#ctx0" brushRef="#br0" timeOffset="6119.0738">15847 4260 2976,'0'-10'96,"0"-1"2,0 6 8,1 7 6,3 18 5,2 22 2,2 15 1,0 9-9,0 11-18,-4 1-155,-2-2-56,-1-6-46,-1-12-58,0-13-60,0-13-25,3-18-251,-6-4 0,2-9 0,-4-9 0</inkml:trace>
  <inkml:trace contextRef="#ctx0" brushRef="#br0" timeOffset="6300.0048">15757 4642 2157,'-3'0'62,"0"0"12,-2 5 29,2-1 22,4 0 11,13 3 6,9-1 0,17 0-43,24-4-202,6 5-484,-1-13 0,-2-3 0,-12-4 0</inkml:trace>
  <inkml:trace contextRef="#ctx0" brushRef="#br0" timeOffset="6825.6007">16936 4671 2588,'-3'3'75,"3"0"21,0-1 17,-3 5 39,12-2 36,15-2 14,20 1 7,20-2 1,20 1 2,12-1-54,-3 0-21,-8-1-26,-21 0-37,-19 2-76,-19 0-74,-16-3-113,3 2-256,-12-2-317,3-2 0,-6-2 0,-4 0 0</inkml:trace>
  <inkml:trace contextRef="#ctx0" brushRef="#br0" timeOffset="7052.1295">17141 4857 984,'-23'15'129,"4"2"75,1 1 33,1-1 19,19-8 18,10-4 16,8-5 8,13 1 2,15-1 2,18 0-76,14-1-51,3 1-84,-1 0-72,-8 0-150,-11-8-599,-21 8 0,-13-5 0,-13 4 0</inkml:trace>
  <inkml:trace contextRef="#ctx0" brushRef="#br0" timeOffset="9548.1747">18803 4371 1710,'0'3'44,"0"-3"31,1 1 53,-1 1 45,-1-1 37,1-1 22,0 2 8,0-4 12,0 2 6,0-4-28,0-3 2,5-3-20,7-5-47,8-2-42,10 0-35,6 1-16,11 6-9,-4 2-8,6 5-7,-4 3-4,-3 3-14,-9 5-13,-3 1-2,-9 4-2,-6 8 1,-9 3-2,-3 7 9,-9 2 7,-12 7 9,-9 2 2,-12 4 7,-17-3 0,-2-2 0,1-3-2,7-3 0,12-6-7,17-6-4,9-10-3,9-5 0,8-7-2,10-4-7,9-3 4,15-7-7,19-3 2,13-1 0,0 0-1,1 5-9,-15 7-26,-14 5-40,-13 3-41,-9 6-60,-8 1-105,2-4-171,0-12-442,3 8 0,1-4 0,6-3 0</inkml:trace>
  <inkml:trace contextRef="#ctx0" brushRef="#br0" timeOffset="9927.1568">19582 4526 2002,'-5'-2'128,"-2"2"26,-5-3 27,0 6 16,6 7 15,-1 6 9,3 4 14,8 6 6,4 1 4,6 0-109,2-3-11,7-5 4,7-4-16,-3-6-5,0-4-10,-3-4-7,-1-7-15,-8-2-8,-3-7-13,-5-3-28,-3-11-19,-6-5-29,-4-6-13,-4 5-9,-4 6-7,-5 4-2,-4 14-1,-1 8-5,0 3-34,4 3-81,13 2-192,0 1-416,7-2 0,7 0 0,17-7 0</inkml:trace>
  <inkml:trace contextRef="#ctx0" brushRef="#br0" timeOffset="10327.0902">20231 4296 2071,'-12'0'86,"-8"2"9,-4 4 12,-5 8 8,5 6 5,3 6 5,9 5 2,6 1 1,2-1 0,9-4-58,5-2-26,0-4 1,5-8-8,3-2-4,5-4-6,-4-2-5,1 0-2,-4 3-2,-5 2 4,-4 4-3,-5 1 12,-9 6 5,-12 4 1,-6 1 4,-8 0 7,-12 0 10,-1-6 2,-3-8 0,7-5-1,-2-6-17,14-4-79,23-8-741,-3-4 0,10-12 0,16-9 0</inkml:trace>
  <inkml:trace contextRef="#ctx0" brushRef="#br0" timeOffset="11080.9151">20945 4441 883,'-4'2'15,"-2"5"38,-5 2 58,-1 2 54,1 4 54,-2 4 46,-1 1 17,-2 1 8,5 6 3,-2 2-9,7 0-2,8 0-30,9-5-54,8-2-50,11-7-50,6-8-44,6-4-16,-4-6-6,-4-4-2,-7-5 1,-6-5-2,-6-11-5,-10-4-2,-3-6-4,-12 0-5,-3 1 2,-14 4-6,-10 9-2,-8 6-1,0 9-2,5 4-1,11 5-4,15 0 0,8 0 6,16-2 10,13-1 1,15-1 9,15-3 3,16 0-2,8 4-1,-3 0 1,-10 3 2,-13 3-3,-16 3-3,-16 6-4,-12 5 0,-7 8-2,-11 4 3,2 3 0,-3 4 4,3 3 5,3-5 10,11-2 14,5-6 10,7-6 17,8-6 8,7-7 4,3-5-2,2-6 1,-1-6 2,-3-10-5,-7-1-11,-9-11-9,-11-4-24,-6-8-28,-10 1-34,-10-6-51,-6 6-58,-5 6-87,1 9-166,0-14-560,5 31 0,8 6 0,11 2 0</inkml:trace>
  <inkml:trace contextRef="#ctx0" brushRef="#br0" timeOffset="11502.5281">22397 4091 2742,'0'0'60,"3"2"13,1 14 9,-1 12 1,1 20 4,8 15-1,2 12 4,4 2-1,0 1 2,0-12-31,-4-5-30,-6-12-11,-5-10-11,-3-9-30,0-7-145,0-12-138,0-5-316,-3-3 0,0-8 0,-2-3 0</inkml:trace>
  <inkml:trace contextRef="#ctx0" brushRef="#br0" timeOffset="11741.8915">22309 4507 1935,'-3'-2'124,"-4"1"28,2-1 18,-1 1 11,6-1 3,0 2 6,1 0 15,11 0 3,9 0 4,20 2-94,13-2-28,20 1-33,3-1-92,2-1-241,-14-2-427,-15 0 0,-19-3 0</inkml:trace>
  <inkml:trace contextRef="#ctx0" brushRef="#br0" timeOffset="14013.2435">23245 4304 1580,'0'0'59,"-2"0"42,2 0 52,-1 0 28,1 0 19,0-1 28,1 0 17,-1-3 7,3-3 4,6-2-27,8 1-7,11-2-27,11 2-52,5 5-27,7 0-16,-7 3-26,-7 6-19,-10 6-1,-14 9-5,-9 7-12,-4 7-13,-9 6-8,-7 3 2,-10 0-1,-10 1 0,1-4-2,2-2-2,11-7-3,11-2 2,14-7 2,15-5 6,6 0-9,15-4 0,5-2-1,9-4-4,1-6-36,-6 1-80,3-8-192,-7-13-558,-8 7 0,-9-7 0,-3-5 0</inkml:trace>
  <inkml:trace contextRef="#ctx0" brushRef="#br0" timeOffset="14373.9567">23798 4361 1890,'-1'-4'174,"-2"-5"16,1 0 17,-1 1 22,11 2 5,6 1 8,14-1 5,17 3-3,9 0-3,5 3-142,-14 8-32,-13 6-17,-16 5-16,-11 7-16,-11 5-8,-9 4-5,-11 2-3,-4-2 4,-7 0 3,3-1 0,9-3 2,11-2 3,9-5-1,10-2-3,12-5 5,12-5-3,5-3-11,20-6-49,8-3-112,16-12-259,-6 0-312,-1-7 0,-2-6 0,-6-13 0</inkml:trace>
  <inkml:trace contextRef="#ctx0" brushRef="#br0" timeOffset="14740.863">24698 4306 2589,'-16'0'111,"-13"0"10,-4 5 6,-12 1 3,3 5-1,7 4 0,11 6 3,14 4 2,7-1 3,13 4-88,8-3-19,9 1-8,9-1-5,11-1 0,4-2 1,-3-1-1,-9 0-2,-10-3-1,-15 1-2,-7 1 0,-16 1 0,-8 3-2,-16 1-1,-16 0 0,-10-2-1,-7-3 3,3-8-1,7-5 1,18-5-12,14-6-76,15-10-172,18-16-494,21 0 0,16-13 0</inkml:trace>
  <inkml:trace contextRef="#ctx0" brushRef="#br0" timeOffset="15370.6628">25138 4334 1919,'-3'1'116,"-3"6"23,0 8 17,-5 6 14,8 6 5,-6 7 4,5 7 3,0 3 5,6-3 6,9-1-87,10-5-22,9-7-15,7-5-16,7-14-14,1-4-2,-6-5-5,-8-5 0,-11-9-4,-9-4-6,-6-8-4,-14-8-6,-4-4-12,-6-8-4,-2 2-1,1 5-2,5 7 2,8 9-19,2 8 3,8 5 0,9 6 2,11 1 3,10 1 6,15 2 4,5 2 0,4 3 0,-1 4 0,-13 7 14,-11 6 0,-19 4 5,-6 6-1,-10 2 5,-4 1 1,3-1 4,2-2 13,1-6 16,5 1 21,10-5 16,10-5 1,9-11 2,8-3-1,2-3-3,-2-7 0,-4-4-5,-6-6-10,-10-6-20,-12-8-18,-8-6-16,-11 1-12,-11-4-35,-10 5-42,-4 4-61,-6 8-148,3 2-586,4 14 0,6 3 0,12 1 0</inkml:trace>
  <inkml:trace contextRef="#ctx0" brushRef="#br0" timeOffset="15800.4579">26823 4173 1464,'0'-9'135,"0"1"25,2 0 4,-2-1 0,0 5 9,0 8 14,0 10 16,0 16 6,0 16 6,0 14-95,0 14-38,3 4-23,0-3-3,3-7-2,-3-10-7,0-7-12,-3-10-21,-6-12-49,-2-6-169,-1-14-456,-4-4 0,0-5 0,6-10 0</inkml:trace>
  <inkml:trace contextRef="#ctx0" brushRef="#br0" timeOffset="15997.9426">26639 4512 2893,'0'-2'22,"0"2"8,0-1 5,5 1 1,9 0 3,19 0-9,18 0-79,27-5-201,4 2-307,8-3 0,-4-5 0,-14-7 0</inkml:trace>
  <inkml:trace contextRef="#ctx0" brushRef="#br0" timeOffset="16242.3593">27364 4193 1958,'0'0'57,"0"11"28,0 9 9,0 16 8,1 15-2,2 13 2,1 10 1,2-2 1,-1-1 0,-2-4-19,0-12-42,-3-8-81,3-12-219,-3-10-271,3-8 0,7-12 0,10-10 0</inkml:trace>
  <inkml:trace contextRef="#ctx0" brushRef="#br0" timeOffset="16723.7242">27959 4311 1129,'-10'-15'163,"-10"-4"27,-7-2 24,-12-1 9,-2 5 4,-5 11 6,-4 2 6,6 10 7,8 5 4,5 10-124,11 5-32,13 11-21,4 0-23,4 2-5,5-3-3,6-3-1,6-5-3,6-4-1,6-8-2,2-6-3,1-5-2,-1-5-5,-5-8-2,-2-4-2,-8-3 1,-7-5-3,-4 2-5,-6 1-6,0 6-3,-10 6 2,-1 13 0,4 10 0,-1 10 1,1 12-1,7 9-2,0 3-1,0 2 0,0-1 1,0-7 0,3-3-14,1-9-112,21-11-643,-14-5 0,5-14 0,9-5 0</inkml:trace>
  <inkml:trace contextRef="#ctx0" brushRef="#br0" timeOffset="17154.2287">28355 4303 1850,'-17'-4'160,"-11"1"8,-16 0 4,-10 3 11,6 3 9,8 9 14,12 0 11,16 6 11,11 4 5,10 4-126,4 1-24,10-1-2,5 1 3,13-4-10,6 0-11,1-2-10,1-4-11,-5 0-14,-9 1-3,-5 1-8,-11-3 1,-9 2-1,-7 1 0,-17-1 3,-16-2 2,-20 4-4,-14-4 2,-19-2-2,3-2 2,5-8-2,16-4-15,20-3-46,18-8-127,20-3-153,18-10-114,18-2-259,16-6 0,14-4 0,15-5 0</inkml:trace>
  <inkml:trace contextRef="#ctx0" brushRef="#br0" timeOffset="17929.0266">28736 4306 1908,'0'-2'48,"0"6"39,-3 2 20,-3 11 13,0 9 6,-5 15 0,1 7 3,7 4 2,3 3 5,13-4-18,10-7-16,4-6-24,-1-12 4,-1-8-1,-1-11-2,-7-5 1,-2-9-2,-3-10-4,1-7-4,-7-10-6,-3-15-10,-1-6-22,-5-6-22,-5-6-11,-5 9-3,-2 8-2,-2 12 1,7 9 6,2 13-4,6 5 0,4 5 3,9 5 8,10-1 3,13 6-2,19 2 0,9 3 1,1 1-4,-6 7-4,-12 3 4,-19 6 5,-17 3 18,-6 7 5,-6-1 4,0 5 9,3 2 4,0-2 8,6-1 10,6-2 21,6-7 24,8-7 8,10-9-8,4-6 4,1-4-1,1-8-5,0-7-3,-4-7-7,-6-10-6,-10-10-18,-8-8-26,-7-8-4,-11-1 20,-8 6-12,-11 4-4,-10 16 0,-9 8 2,-8 11-1,-4 6-3,7 5-4,9-1 4,8 3-13,9 1-31,7-1-2,6 1-9,2 6-10,0-3-22,-3 3-36,4 2-45,-1-3-57,3-4-73,-3 2-93,3-1-151,-6-6-426,-6 5 0,-23-1 0,-16-1 0</inkml:trace>
  <inkml:trace contextRef="#ctx0" brushRef="#br0" timeOffset="18959.3088">17523 6899 3108,'0'0'76,"0"2"33,0 1 13,0 0 11,2 3 11,10-3 4,6-2 7,19-1 9,19-5 3,22-6-42,10-3-30,2 0-36,-7-1-38,-22 6-113,-20 4-115,-22 3-172,-12 1-410,-18 6 0,-1 4 0,-6 1 0</inkml:trace>
  <inkml:trace contextRef="#ctx0" brushRef="#br0" timeOffset="19147.9332">17874 7022 2798,'0'3'100,"0"-3"2,0 6 9,3-5 5,11 0 1,14-1 0,22-2 1,18-4-8,16 0-88,8-2-347,-8 4-352,-12-1 0,-15-1 0,-14 4 0</inkml:trace>
  <inkml:trace contextRef="#ctx0" brushRef="#br0" timeOffset="19742.3482">19441 6636 1741,'0'0'57,"0"0"37,-5 0 41,-6 0 24,-5 0 17,-5 0 17,-9 5 10,-5 4 3,1 6 0,4 4-35,5 6-21,7 1-34,11-2-38,4 1-23,6-4-14,4-5-7,11-2-3,5-3 7,7-5 7,6-3 1,-1-2 0,-2-1-2,-5-1-4,-1 1-1,-8 1-7,-1 4-7,-8 4-10,-4 2-8,-3 7-7,-6 3 1,-6 0 1,-13 0 1,-8-1 4,-13 0 2,-8-7 3,-6-6 3,4-4 1,4-3 0,11-6-31,12-9-104,16-10-185,14-38-469,15 17 0,12-9 0,17-6 0</inkml:trace>
  <inkml:trace contextRef="#ctx0" brushRef="#br0" timeOffset="20224.791">19630 6261 1573,'0'-5'134,"0"0"18,3 3 15,5 2 10,1 12 4,9 20 0,1 16 4,2 14 2,0 16 1,0 9-123,-2 1-7,-5-4-13,-1-4-5,-7-10 9,-3-10 14,-3-11 19,0-17 33,-2-12 28,4-10 3,-2-9-3,0-12 0,1-9-2,5-9-10,3-8-19,11-1-16,1-2-20,5 8-37,1 6-31,0 12-4,-3 8 2,1 3-2,0 10-2,0 8 0,4 3-2,-5 5-2,-5 5 2,-1 2-2,-4-1 2,-8-6-7,-2 3-32,-1-6-66,-3-3-99,8-8-227,-6-3-378,5-6 0,2-10 0,10-12 0</inkml:trace>
  <inkml:trace contextRef="#ctx0" brushRef="#br0" timeOffset="20881.1134">20441 6663 898,'0'-3'115,"0"-1"38,-1 2 25,1-2 21,-2 2 17,-1 0 12,2 1 4,-2 1-1,0 0 0,0 0-76,-4 0-36,-1 0-38,-1 0-23,1 4-17,-4 1-14,2 4-9,-1 2-2,1 0 3,0 3 2,3-2-2,1 1 0,3-2 2,3 3-3,0-3-4,0 0-2,0 1-2,0-4 1,3-1-1,0-2 6,3-2 0,1 0 4,0-2-4,4 2 2,0-1 0,2 4 0,1 1-1,2 2-2,-2 0-1,1-2-4,-1-1-3,-4 0-5,1-4 1,-4 1-2,-1 0 1,1 2 1,-4-2-2,-3 8 3,0 4-1,0 2-1,-3 6 4,-7 0 4,-6 3 2,-4 0 0,-11-3 0,-6-3 0,-3-6-10,-4-7-43,-4-3-113,12-12-535,-5 0 0,10-7 0,5-7 0</inkml:trace>
  <inkml:trace contextRef="#ctx0" brushRef="#br0" timeOffset="24123.1061">24805 6484 1163,'3'-1'125,"0"-1"31,-1 2 17,-1-2 24,-4 2 25,-4 4 26,-4-1 20,-7 9 24,-3 5 20,-2 10-64,-1 8-34,0 7-27,6 4-10,9 3-15,12-1 1,24-5 2,18-13-4,14-4-11,7-14-11,4-7-5,-9-5-8,-7-8 0,-10-7-8,-6-6-8,-7-4-24,-11-4-27,-7-5-19,-7 1-13,-9-5-12,-6 2-10,-4 1-4,-9 4-7,-12 3-7,-5 8-8,-10 10-20,-6 7-23,-1 1-44,2 7-65,9 1-67,11 2-110,19-8-179,3 9-315,10-6 0,-1-3 0,0 0 0</inkml:trace>
  <inkml:trace contextRef="#ctx0" brushRef="#br0" timeOffset="25308.6863">24110 6510 666,'-3'-2'94,"0"2"38,-6 0 38,-6 0 36,1 2 33,-4 1 28,-1 2 18,-1 2 15,1 4 15,-3 4-52,-2 7-7,-3 4-15,0 3-25,-1 6-32,2 2-26,6 1-22,10 2-13,6-3-12,8 0-11,12-8-10,8-3-8,2-6-15,15-9-10,3-5-3,2-6-3,-1-4-1,2-9-5,-8-3 0,-6-5-1,-6-3-5,-9-4-7,-10-1-8,-7-3-3,-2-3-3,-8-2-3,-8-3-1,-1 4 1,-5 3-5,0 8 0,-6 5-3,2 10-2,-2 1 2,-1 6-1,3 3 5,3 0-5,4-4-2,1 8-3,4-4-6,6 0-21,3 0-23,1 0-25,2 0-43,3 0-44,0 0-67,0 0-100,0 0-62,2 0-112,-1-4-180,-1 8 0,0-4 0,2 0 0</inkml:trace>
  <inkml:trace contextRef="#ctx0" brushRef="#br0" timeOffset="27354.5665">23180 6336 1999,'1'0'65,"-1"0"21,2 0 28,-1 0 24,-1 0 16,0 0 11,0 0 24,0 0 6,-3 0 5,-5 0-37,-5 0 2,-4 0-2,-9 2-11,-7 3-12,-5 2-13,0 1-12,-2 4-19,1-3-9,10 3-4,9-6-10,7 0-20,9-3-20,4 0-14,1-1-10,-1 1-2,0 1 1,0 3-1,0 1 3,0 6 1,0 1 2,0 4-2,0 3 3,-1 0-3,-4 0-2,2 2 1,0-3-3,1-3-6,1-4 2,2-4 10,-1-6 5,10-4 4,7 0 0,13-2 2,11-1 2,10 1 0,2-1-1,-2 2 5,-4 3-2,-13 8-12,-5 5-6,-11 5-5,-4 5 1,-10 4-2,-1-3 10,-3 1 24,-6-2 26,-6-4 30,-4 1 44,-11-6 54,-10-1 26,-8-5 20,-5 1 8,-2-5-1,-1-2-5,5-3-16,5-2-29,11-1-37,14 0-79,7 2-129,5-3-98,6 3-75,0 0-79,0 0-77,0 0-110,0 0-199,0-5-368,0 4 0,0 0 0,0-1 0</inkml:trace>
  <inkml:trace contextRef="#ctx0" brushRef="#br0" timeOffset="29886.5923">22032 6613 1086,'-10'0'98,"0"0"30,-2 0 26,-3 0 20,9 0 20,2 0 24,1 0 28,1 0 23,2 0 17,0 0-71,2 0-17,-2-2-22,1 0-20,5-3-2,3-6-8,11-3-16,7-4-20,4-5-16,6 2-14,-4-1-4,3 6-8,-4 9-3,-7 6-3,-1 13-15,-5 7-12,-9 8-4,-4 5-11,-3 7-4,-3 3-2,-6-2 15,-3-2 34,-12-1 21,-11 0 11,-9-4 7,-7-1 5,1-4 4,7-4 5,11-6 3,14-7 6,7-4-13,8-6-32,5-1-22,6 0-16,5-5-9,9-2-3,6 1-8,10-4-5,2 2-4,10 0-9,3 1-4,2 5-5,-4-3-28,-5 5-43,-13 0-60,-9 2-82,-8-2-123,-3 0-199,-9 0-411,-4 3 0,0-3 0,-2 0 0</inkml:trace>
  <inkml:trace contextRef="#ctx0" brushRef="#br0" timeOffset="31223.2744">21735 6287 413,'0'-5'50,"3"2"20,-3-1 17,0 0 23,4 1 19,-4 3 22,0-2 27,0 2 35,0 0 32,0 0 5,0 0-4,-4 0-10,-2 0-8,-3 0 0,-9 4-4,-7 1 7,-4 3-10,-5 8-18,-9 5-15,-2 11-15,1 7 5,0 12 8,6 10-2,9 9-17,14 2-14,13 4-28,19-2-18,12-6-14,9-10-20,2-9-17,-1-10-16,-3-12-10,-4-12-6,-5-9 0,2-6-2,-2-7 0,-3-10 1,-3-5-2,-2-5 3,-9-7-2,-3 1-4,-6 0-8,-9 2-4,-5 7-4,-8 8-4,-6 3 2,-9 9-1,-3 3 2,0 1 4,1 3-6,8-1 1,9 1 0,5-1-2,9-1 3,1 2 4,3-3-7,3 0 3,3 0-8,-6 0-5,6 0 5,-3 0-4,0 0-9,0 0-8,0 0-14,0 0-2,0 0-2,-3 1-9,3-1-14,-4 0-27,1 0-54,3 0-57,0 0-90,-1 0-153,2-12-379,-1 12 0,0-3 0,-3 0 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9-04T02:57:00.780"/>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B050"/>
    </inkml:brush>
  </inkml:definitions>
  <inkml:trace contextRef="#ctx0" brushRef="#br0">20580 1081 430,'0'-3'27,"0"-1"7,1-1 11,-1 1 13,0-1 26,0 4 24,0 1 16,0 0 8,0 0 4,0 0-20,0 0-7,0 0-4,0 0-12,0 0-12,0 0-24,0 0-26,0 0-12,0 0-5,0 0 3,0 0 3,0 4 4,0 6 6,0 0 2,0 5 5,0 4 4,0 1 9,2 1 11,-2 4 2,0 3 3,1 2 5,-1 7 2,2 3 1,-2 4 9,1 8 6,-1 4 4,0 0 1,0 6 3,0 2 7,0 1-4,0 0 0,3 3-4,-3-3-6,7 3-14,-3 2-6,2 1-6,-3 1-9,3-2-15,0 1-10,3-6-5,-5 0-2,-2-2 3,-2-1 9,0-3 8,0 3-2,0-6 9,1 2 4,-1-5 5,2-1 2,-1 0 0,2-3-3,2-2-1,4 1-5,-5 2-8,2-1 5,0 1-10,1 1 1,-3 2-6,6 5-4,-3 3 2,2 5 2,-1 0-5,2 1-5,-3-2 3,-1 0-5,1 1 4,-2-4-1,-2 4 10,-1 4 9,-2 7 5,0 3 1,0 5 1,0 7 7,0 2-6,0-2-6,0 0-2,0 1-3,0-2-5,1-2 0,1-4 4,1 0 8,-2-1 5,2-1-7,0-2 7,-3 2 5,0-2 2,0-3-3,0 1-1,0-2-9,0-5-14,0-6-13,-3-3-4,-1-9 3,-1-7-5,2-7-3,0-6-2,2-11-1,2-3-3,-2-8-2,1-5 2,0-3-23,-2-3-92,2-2-143,6-7-302,-4-10-467,-1-13 0,-1-13 0</inkml:trace>
  <inkml:trace contextRef="#ctx0" brushRef="#br0" timeOffset="1336.4295">19094 3281 968,'-3'0'82,"2"0"33,-2 0 27,1 0 23,2 0 13,0 0 8,0 0 5,2-1-2,1-1 6,6 1-38,6-1-33,6 0-32,9-1-23,9 3-20,0-1-9,11 1 4,7 0 2,12-3 10,13 0 4,11-1-2,15-3 3,10 1 0,5-2 1,4 0-2,1 1-1,1-2-11,3 4-4,10-2-6,-4 3-5,8-3-3,2 3-3,-1-3-1,2 2-1,-3 1-1,-1 2-1,-4 1 1,-7 1-4,0-2-1,-2 2-4,2 0-2,2 0-3,-2-2-1,-1 0-1,-2-3-2,-1 3 1,-4 1-3,-1-2 2,-2 1 0,1 2 0,-1-4 0,7 1 0,4-4 1,0 0 3,1 2 2,0-2 2,-7 0 7,2 3-2,2-1 3,-2 4-1,2 0 2,5 1 0,0 0 0,6 0-1,3-2 0,1 2-5,1-2 4,-1-1 4,-7-1 4,-2-2 6,-2 1 8,-3-2-6,-1 1 4,2-4-2,7 4 1,8-3 0,8-3-9,5 0-6,5-1-5,2 0-4,-2-2-10,0 4 0,-6 0-3,-3 6 1,-3 1-3,-2 3-1,-5 1 2,-1-2 4,-14 1-6,-7 0 0,-11-2 2,-16 3 2,-13-2 0,-15 0-9,-16-1-4,-16-3-25,-16 2-41,-8-3-69,-8-1-163,-5-37-523,-10 32 0,-11-6 0,-19-3 0</inkml:trace>
  <inkml:trace contextRef="#ctx0" brushRef="#br0" timeOffset="2513.8381">25177 1456 1193,'-1'-5'85,"1"5"18,0-3 6,0 0 5,-2 1 4,2 2 7,0 0 12,0 0 9,0 0 5,0 0-50,0 2 4,0 4 5,0 3 1,0 8 1,0 6-1,2 3-2,-2 8-5,5 7-6,1 4-3,5 7-11,0 5-7,2 6-11,1 5-5,-1 7 0,-1 7 14,0 2 8,3 4 1,-5-1 10,0 3 6,3-3 5,-1 5-4,-4-3 11,4 10 8,1-1 0,1 5-14,4-3-11,0 4-3,0-2-9,-1 2 4,-2 0-6,-1 2-2,-1-2-16,-4 3-5,2-1-3,2 1 0,-4 2 2,1 1-2,3-2-3,-1-1-12,-2-4-4,1-4-8,1-2-8,-2-1 0,-1-1-4,2-3-1,2-3-4,-3-3 3,1-2 0,0 0 4,-8 1-6,3-2 4,-6-4 3,3-1-5,-3-8 1,0-9 0,0-12-3,3-9-9,-1-12-11,-2-7-34,2-12-66,0-6-100,-1-6-102,6-14-227,0-15-427,8-9 0,6-16 0,6-14 0</inkml:trace>
  <inkml:trace contextRef="#ctx0" brushRef="#br0" timeOffset="3669.8119">29517 1442 698,'0'0'124,"0"-3"21,0 3 12,0-1 3,0 1 1,0 0-1,0 0 1,3 0 5,-3 5 4,0 3-84,0 8-32,4 6-17,-1 5-10,-3 5-1,3 4 0,-3 7 3,0 0 5,0 8 5,5 4-1,-2 4 2,5 11 6,0 5 10,0 7 6,-2 6 12,2 4 2,-1 0 6,-1 1-4,3 7-4,0 0 8,0 4 2,0 3 2,0-1-5,-2 2 1,3-1-4,-3 4 1,-5 4 11,-2 0 10,3 3 1,-3 0-4,-3-1-3,6 0-9,-3 2 0,0 1-5,0 1-3,0-2 0,0-1-9,0-2-10,3 4 3,-3-3 1,0 0 3,0 0 5,3-5-3,0-3-4,4-2 1,-1-1-2,4-2-6,-3-3 0,5-8-7,-3-4-5,0-4-7,0-10-8,-3-7-5,-1-5-1,-1-7-7,1-8 1,-1-10-12,-1-5-46,-3-13-51,3-3-54,-3-7-46,0-6-48,0-4-72,0-4-151,0-27-347,0 21 0,0-5 0,0-3 0</inkml:trace>
  <inkml:trace contextRef="#ctx0" brushRef="#br0" timeOffset="5827.5906">22022 2070 1983,'0'0'96,"0"0"33,-4-2 22,4 0 17,0 0 15,0 0 17,0 0 5,0 2-1,-3-4 1,3 4-89,0 0-12,0-1-33,0 2-19,0 7-11,3 9-10,-3 11-8,4 11 5,0 9 6,-1 4 2,1 1 8,-1-2 5,-1-5 12,-2-4 9,0-7-2,0-7 1,0-10-6,0-4-4,0-7 12,0-3 7,0-3 1,0-4-5,0-4-9,0-8-8,0-9-4,0-10-7,0-9-4,0-8-8,0-5-16,1 2-11,4 2-9,4 11-1,4 9-2,4 7-3,10 11 0,5 10-1,5 1 3,2 8 0,-1 8 1,-5 8 5,-7 7 5,-7 12 3,-10 3-1,-6 1 4,0 0 0,-3-2 1,-3-5 1,3-8-2,0-7 10,0-8 14,0-6 3,0-6-1,0-4 2,0-8-1,3-8-1,2-7-3,5-15-5,6-5 3,3 2-17,-1 4-19,3 7-7,2 10 0,-4 8-10,-1 7-9,3 4-9,-2 6-5,-5-2 0,-3 10 2,-5 3 5,-2 9 3,-4 7 3,0 5-1,0 8 6,0 2 10,2-4 6,2 1-29,1-4-67,1-6-101,15-9-251,-9-7-403,5-6 0,5-6 0,8-11 0</inkml:trace>
  <inkml:trace contextRef="#ctx0" brushRef="#br0" timeOffset="6259.9919">23001 2213 1677,'-12'0'97,"-5"3"5,-7 8 13,-1 1 22,4 8 16,4 6 15,6 6 9,7 2 7,1-1 2,6-1-83,1-2-7,5-5 3,-1-7 0,7-6-15,-1-10-14,5-2-14,1-5-9,2-6-5,-2-5-4,-6-5-6,-3-3-13,-5-4-14,-4 0-13,-1 4-10,-1 9-6,0 3-1,0 7-2,0 8-2,0 5 4,0 7 3,2 3 11,1 7 3,6 4 1,11-1-7,7-1-110,7-7-161,6-11-346,-7-1 0,-5-5 0,-7-6 0</inkml:trace>
  <inkml:trace contextRef="#ctx0" brushRef="#br0" timeOffset="6696.5252">23228 2248 1654,'0'0'84,"3"6"26,-3 3 17,3 7 6,5 6 3,-2 11 0,3 1 3,3 2 1,-6-2 0,-2-3-33,1-8-32,-4-5 24,-1-7 2,0-6-3,0-4-3,0-6 1,0-7 0,0-6-4,0-12 3,0-6-2,2-13-12,3 3-43,3 0-17,7 6-3,6 10 2,5 11-1,2 14 6,6 8 1,2 11 4,0 5 2,-3 10 0,-6 6-9,-6 10 0,-6-1 0,-7 3-1,-1-2-14,-5-2-59,-1-2-149,-1-43-607,0 27 0,0-5 0,6-9 0</inkml:trace>
  <inkml:trace contextRef="#ctx0" brushRef="#br0" timeOffset="7540.6368">26659 2010 2034,'0'-3'100,"0"2"8,0 1-1,0-3-1,0 2 5,2 8 15,2 13 8,2 17 7,3 18 7,2 20-73,1 14-21,-2 6-6,-4 0-2,-2-8 4,-3-10-3,-1-14-5,0-15 9,0-14 14,0-15 5,0-10-5,0-9-7,0-12-6,0-8-2,0-11-4,-3-5-5,-2-7-10,-2 2-14,-6 4-26,-3 7-11,-2 10 0,-5 11 4,-7 6 6,-7 6 3,-5 8 4,-1 7 3,2 3 0,6 9 0,14 0 0,10 1 1,8 1 1,11-3-5,11-1-67,14-7-198,10-7-452,18-7 0,8-5 0</inkml:trace>
  <inkml:trace contextRef="#ctx0" brushRef="#br0" timeOffset="7972.1174">27097 2484 2204,'-19'-6'83,"-8"1"10,-8 3 9,-4 2 11,5 8 8,7 9 7,10 2 3,9 5 4,5 5 5,3 2-66,7-5 7,4-3-6,4-4 2,0-6-1,6-8-2,-3-4-7,-1-2-3,-2-7-3,0-6-13,1-4-12,-7-5-19,2-4-5,-2 3-13,-5 3-14,-1 4-10,-1 8-1,0 6 1,-2 6-1,0 5 8,0 6 5,0 4 0,0 3-14,4 2-22,2-2-83,9-5-111,7-10-436,1 0 0,1-4 0,-1-7 0</inkml:trace>
  <inkml:trace contextRef="#ctx0" brushRef="#br0" timeOffset="8332.1615">27242 2373 2105,'-2'0'81,"2"3"26,0 7 17,0 8 16,0 5 3,6 7 3,0 5 4,6-2 21,6-5 11,2-5-27,2-6-41,2-5-22,-4-7-12,-2-4-16,0-5-2,-1-4-2,-1-8-7,-1-5-24,-3-6-15,-6-5-6,-4-7-6,-2 4-6,0 4-6,-2 5-20,2 11-27,-3 9-34,0 1-111,17 5-535,-17 5 0,4 1 0,7 0 0</inkml:trace>
  <inkml:trace contextRef="#ctx0" brushRef="#br0" timeOffset="8854.6117">27848 2372 1756,'-9'0'109,"-12"0"7,-3 0 3,-6 3 2,3 2 7,-2 2 5,8 6 4,4 3 2,7 0-1,2 3-78,7 1-24,1-2-6,3-3 0,3-1 5,2-2 5,3-7 7,3-3-1,1 0 0,2-6 2,2-4-2,-4-2-1,0-4-3,-6-2-2,-2 2-8,-3 3-17,-1 4-12,0 4-4,0 6-2,0 6-1,3 8-2,0 9 0,1 6 2,-1 5 0,2 1 1,0-1 7,-3 1 6,1-2 10,-6-2 5,-6-5 6,-7-4 4,-8-1 1,-9-6-1,-8-6 0,-6-3-12,-8-4-35,1-6-62,4-13-136,14-14-482,10-1 0,14-9 0,15-8 0</inkml:trace>
  <inkml:trace contextRef="#ctx0" brushRef="#br0" timeOffset="9330.4316">27976 1909 1425,'1'-8'136,"-1"3"-7,0 0 10,2 2 15,1 11 15,3 16 1,3 16 2,0 14 3,3 16 2,-3 8-122,1 2-12,-3-5 8,-1-5-9,-2-9-13,-2-8-10,-1-12 0,-1-10 0,0-9 14,0-7 5,0-11 1,2-4 3,1-9 1,7-11-4,1-6-2,8-8-2,3 1 0,3 1-3,-1 7-16,-3 8-11,-6 10-6,2 2-6,-7 5-7,2 8 0,-6 4-2,2 2-3,-2 7-23,0 2-69,4 0-114,27-6-388,-25 3 0,4-5 0,-5-6 0</inkml:trace>
  <inkml:trace contextRef="#ctx0" brushRef="#br0" timeOffset="12691.7931">28716 2389 1528,'2'0'65,"-2"5"23,1-2 28,1 0 15,-4-2 11,4-1 7,2-1 11,4-2 5,-1-2 7,-1-3-45,4-4-14,-3-2-12,-3 2-13,-2-3-9,-1 1 0,-2 3-4,-4 0-9,-2 6-6,1 0-6,-5 3-2,-2 9-5,2 5-6,5 8-14,-4 4-7,10 6-9,-3 3-2,6-2 0,4 0 1,7-6 0,4-3 6,6-5-2,3-6 0,7-6-2,0-2-2,0-4-16,-2-3-29,-5-6-22,-6 1-15,-6-8-7,-9 0-4,-6-4 1,0-2-1,0 4 8,-3 4 16,6 1 16,-6 5 27,3 6 28,-3 3 25,3 2 14,0 8 4,0 4 2,3 6 3,-3 3-8,3 0-12,0 0 5,-3-4 7,3-6 11,-3-2 32,0-7 23,0-2 2,0-2 7,0-5 4,-3-4 0,0-7 1,-3-9-1,-2-9-9,0-6-13,2 0-32,1 7-23,2 4-2,3 9-13,0 9-7,5 7 0,9-1 0,9 5-3,9 0-2,11 0-34,3-2-97,-4 0-103,-5-5-183,-11-5-525,-8 4 0,-11-7 0,-5-5 0</inkml:trace>
  <inkml:trace contextRef="#ctx0" brushRef="#br0" timeOffset="14556.6468">20775 1054 1244,'0'2'83,"0"1"23,0 3 17,5 2 20,-2-3 36,7 2 17,13 0 13,15-1 10,13-2 3,15-1-61,11-2-11,16-1-10,18 0-8,17 0-16,12 0-35,15 0-14,6 0-10,11 0-10,-1-1-1,4-2-3,3 1-6,4-4-13,1 2-9,-1-3-3,0 2 0,4 3-4,-4 0 1,-2 1-2,-4 1-3,-1 0 2,-1 0-1,-2 0-2,-2 1 1,-3 1-1,-2 0 3,-7 3-3,-4-3-2,-7 3 3,-4-1 0,-1 0-3,-5 3 1,0-4 5,1 3-2,-4-3-3,4 2 0,-8-3 1,-2 1 0,-2-1-2,-3 0 1,-1-2 1,-5 3-1,-5 0-2,-4 1 1,-7-2-2,-7 3-2,-1-2 2,-1 4 0,-5-2-1,2 2 2,0 0-1,-4-1 0,-3 0 2,2-1-1,-3 1-2,-10 0 2,-3-3 2,-2-1 2,-8 0 0,-8-2-1,-2 0-1,-10 0 2,-2 0-2,-1 0-1,2 0 6,1 0-2,4 0-1,0 0-2,-4 0 0,-7-1-1,-10 1 1,-5-1-3,-10-1 2,-2 2-2,-4 0-1,3 0 0,-2 0-1,1 0 3,1-3 1,5 3-1,1 0 4,3 0-1,-2 0-1,-2 0 3,-2 0 1,0 0-1,-3-2-1,6 2-4,2 0 0,11 0 1,8-2-2,8 1 1,5 1 2,-2-3-1,-8 2-1,-7-2 0,-13 3-2,-8 0 0,-4-2-2,-1 2 0,0 0 0,0 0 0,0-3 0,0 3 0,0 0 0,0 0 0,0 0 8,0 0 0,0 0 2,0 0 0,0 0-1,0 0-1,0 0 0,2 0-1,-2 0 1,1 0-2,1 5-2,1-1-2,1 7-1,-1 1-2,-1 2 3,1 3 0,0 0-1,1 3 1,-1 10-3,-1 13 6,-1 19-2,-7 11 3,-7 14 0,-2 5 2,-5-1-6,2-5-6,0-8-41,9-9-115,18-20-594,-15-6 0,-1-14 0,7-11 0</inkml:trace>
  <inkml:trace contextRef="#ctx0" brushRef="#br0" timeOffset="18202.5606">20780 3281 1708,'-8'-3'42,"-2"0"29,-3-2 16,-3 1 14,-2-2 14,3 2 20,-7-2 9,-12 4 5,-9 0 3,-13 2-17,-19-2-17,-10 2-19,-14 2-14,-3-2-10,-6 0-14,-2 0-15,0 0-8,1 0-1,0 0 7,-6-2 3,1-3 8,-1 0-4,0-3 1,3-1-4,1 1-1,10 1-1,2 3-4,4-1-3,2 1-8,2 0-9,2-1-12,5-1-3,8 1-7,6 0 3,7-2 0,8 2-3,5-1 1,-1 2 1,3-3-3,1 3 2,0 4-1,0 0-1,-1-3 4,0 6-4,0-3-2,-1-3 3,5 3 2,0 0-2,5 0 0,1 0 1,5 0-1,5 0 1,7 0-1,5 0 2,9 0 3,3 0-4,2 0-1,2 0-2,0 0 0,0 0-2,0 0 1,0 0 0,0 0-1,0 0 2,0 0-4,0 0 4,0 0-1,0 3 3,0 1 1,0 3 1,0 3 0,0 2 0,2 4 2,-1-1-5,2 4 4,4 5-2,-3 1 2,2 4 3,-2 3-1,-1 8 2,0 4 3,-1 10 6,-2 4 0,1 5 5,-1 2 5,0 4 3,0-1-2,4 3 0,-4-1 4,7 4 0,-4 1 0,0 3-1,0 2-1,0-2 0,-2 2-2,4-2-3,1-3 0,1 0-3,2 0-3,3 2-6,-3 1 3,1-2-4,-4 2 1,4-1-3,-6 0-4,-1-4 2,1 2-1,-3 2 3,-6 0-2,-1 2 8,2 3-4,-6-1 1,0 0 0,1-1 0,1-2-3,0-7 4,3-3-4,-1-7 2,2-3-2,1-7-4,0-7-4,1-3 0,2-3-2,0-7 3,2-4 5,4 0-6,0-8 1,-2 0 1,1-6 3,-1-3 1,-2 1 2,0-6 1,-2-3-2,1 0-6,3-1 2,-2 2 2,-2 0 0,1 2-3,-1 4 3,0 0-4,0 2 2,0 0-1,0-1-1,0 0 3,0 1-3,0 1 2,0 0-2,0 2 3,2 1-3,-1 2 0,5 3 2,1-1-2,4-3 1,3 1 0,-2-3 1,11-5-2,-1-1 4,8-4 0,5-3 7,7-1 9,8 0 2,7 0 3,14-3 3,14-1-2,20-2 0,20-3 3,17-4-4,17 1-1,12-2-9,8-1-5,6 1-5,2 1-2,3 1-2,3 2 3,1 3-3,2-1 1,1-1 0,6-2-3,6 1 5,-4-2-6,-2-1 1,3 1-1,0 3-1,-10-1-1,-2-2 2,-3 0-6,-1 5 4,-8-3 0,3 3 1,-3 0 2,5 4-1,-8-6-2,3 1-1,2-6 1,-2-1 2,-5-4 11,-1 2 15,-6-2 12,-6 4 0,-4 3 2,-5 4 4,4 4 1,2 1-1,2 3 2,5 0-3,5 0-6,-1 0-19,-3-2-11,-5 0 1,1 1-2,-10-1-4,0-3 5,-3 2 3,0 1 0,0-1 2,6 1-2,-1 2-1,5 0-1,-2-4 0,-2-1-1,-8 2-1,-10 0-1,-9 1-1,-11 2-1,-8 0-3,-10-2 0,-4 2 4,6 0-3,-8 0-1,-3 0 1,-2 0 1,-13 0 1,-7 0-3,-13 0 0,-9 0 0,-15 0 2,-8-2 0,-10 2 2,-10-1 3,0-1-1,-1 1-4,2-2 0,-2 1 1,1-1 0,-3 2 0,0 1 1,6 0-2,3 0-3,3 0-2,5-4 1,5 4 1,2 0 1,0 0-1,-1-1 0,-3 1 1,-4 0-4,-7 0 3,3 0 2,0 0-1,9 0-4,2 1 3,-1-1 0,-2 4 3,-3-4-2,-7 0 1,-4 0 4,-6 0-2,0 0 3,0 0-3,-3 0 1,3 0 2,0 0-2,0 0-1,1 0-2,0 0 0,2 0-2,-2 0-1,4 0 0,-1 0 0,-2 0 3,-2 0-3,-2 0 1,-1 0-1,0 0-4,2 0-15,-2 0-45,0 0-100,0 0-106,15-4-762,-24 4 0,-2-1 0,-7-1 0</inkml:trace>
  <inkml:trace contextRef="#ctx0" brushRef="#br0" timeOffset="19366.8447">20719 6021 2074,'-2'8'79,"-1"6"9,1 8 6,-2 9 2,4 3 1,-3 7-1,0 1 4,-4 1-3,3-2 0,-3 0-65,4-7-21,-4-5-14,7-5-21,-3-6-86,32-11-454,-32 2 0,4-6 0,-1 2 0</inkml:trace>
  <inkml:trace contextRef="#ctx0" brushRef="#br0" timeOffset="20288.1674">25750 5629 538,'0'3'105,"0"2"43,2 4 34,1 8 27,0 1 28,1 8 11,1 9 5,-4 5 5,1 6 2,-2 2-63,0 2-38,-2-1-41,1-3-33,-2-6-27,0-5-28,0-6-13,0-5-17,3-6-60,0-7-92,0-8-92,0-18-285,0 15 0,0-2 0,0-3 0</inkml:trace>
  <inkml:trace contextRef="#ctx0" brushRef="#br0" timeOffset="29180.7034">19118 7245 562,'0'-7'136,"0"-2"29,0-1 22,0-2 11,0 5 3,0 2 6,0 0 5,0 1 0,0 3 1,0-1-103,0 1-78,0 0-45,0-2-23,0 3-11,0-3-5,0 3-7,0 0-5,0 0 2,0 0 10,0 0 21,0 0 50,0 0 22,0 0 9,0 0 5,0 0 8,0 0 2,0 0-3,0 0 0,0 3-5,0 0 2,0 2-2,0 4 12,2 6 14,-1-1 12,1 12 14,-2 6 10,1 8 17,-1 5 9,0 5 2,0 6-7,0-5-10,0 2-16,0-6-20,0-4-16,0-4-20,0-7-10,2-5-12,-2-7-12,0-6-27,2-3-34,-2-8-63,0-2-102,31-2-576,-25-1 0,1 1 0,0-10 0</inkml:trace>
  <inkml:trace contextRef="#ctx0" brushRef="#br0" timeOffset="29826.0273">19327 7553 1439,'0'1'34,"2"1"15,-2 0 35,3 3 28,2-3 25,2 1 8,10 0 6,1-3 2,1 0 3,-1-3-44,-1 0 7,-2-4-17,-4-2-37,-5-2-30,-5-2-26,1 0-7,-4 0-3,-2-1 4,-3-1 22,-2 2 12,-5 5 5,-2 1 13,1 2 13,-1 9 22,-4 4 11,5 4 6,2 10 0,7 3-6,2 8-24,6 3-10,3-6-2,5 3-11,7-8-9,1-2-20,9-5-12,3-6-27,3-9-47,-1 0-77,4-7-143,11-13-417,-27 0 0,-6-4 0,-1-11 0</inkml:trace>
  <inkml:trace contextRef="#ctx0" brushRef="#br0" timeOffset="30082.5646">19638 7218 2167,'0'-3'60,"0"3"25,3 0 27,-3 9 31,6 10 18,-2 17 8,5 12 2,-3 10 1,0 3-1,0 1-48,-3-3-13,1-11-31,0-6-43,-3-11-58,1-8-68,-2-6-49,0-12-155,0-14-348,0 3 0,-3-8 0,-5-7 0</inkml:trace>
  <inkml:trace contextRef="#ctx0" brushRef="#br0" timeOffset="30246.0156">19590 7543 989,'-2'-4'136,"-1"0"13,0 1 35,1 0 21,2 1 17,2 6 5,7 0 3,4-1 0,6-1-2,16 1-172,9-1-141,10-14-469,2 10 0,1-5 0,-4-2 0</inkml:trace>
  <inkml:trace contextRef="#ctx0" brushRef="#br0" timeOffset="33115.0087">20613 7149 2811,'-6'-13'127,"0"-8"30,-5 0 15,1-2 17,3 6 1,4 5-11,2 7 4,1 2 0,4 8 6,1 13-97,0 11-26,1 13-29,2 8-14,-1 8-18,-1-4 4,-3-2 9,1-5-2,-2-4-2,-1-7-5,1-7 4,-2-9-4,0-5 2,0-9-5,0-4-4,0-6-4,-3-7-4,-3-8-9,0-9-4,0-5 1,-2-1-3,5 4-6,3 7-10,3 5 5,-3 6 7,11 2 0,1 3 4,10 0 8,8 2 4,7-4-1,-6-2-8,-2-1-15,-7-2-15,-3-1-13,-9-2-10,-4-3-2,-3-7 2,-2-3 0,-4-2 8,-4-1 18,2 5 29,-2 2 34,-1 12 20,4 2 1,4 7 13,-2 5 13,4 8 13,-2 8 8,3 11 3,1 18-13,1 11-17,2 5-14,1 9 5,-5-2 11,0-5-5,-2-7-13,-1-8-8,0-8 0,0-14 33,0-9 6,0-13 2,2-6-2,3-9-3,-1-8 1,6-9 0,4-4-4,2-4-8,-2 6-28,4 4-54,-3 9-23,-4 5-12,-2 8-6,-2 3-2,4 5-6,-4 4-6,1 6-17,1 3-39,-2 4-11,2 0-33,1 1-81,1-6-150,2-14-359,-3 7 0,4-3 0,1-5 0</inkml:trace>
  <inkml:trace contextRef="#ctx0" brushRef="#br0" timeOffset="33456.6567">21137 7360 1725,'0'0'106,"0"0"25,1 1 21,5-1 19,0-1 13,6 1 3,3 0 2,0-3 1,1-2 1,-6-2-62,-1-3-48,-6-3-30,0 1-18,-8-2-20,-4 0-8,-2 2 0,-5 5 2,-2 2 7,2 7 6,-1 5 5,6 8 6,4 6 4,4 9-11,3 7-53,4 0-77,9 2-83,18-4-145,9-1-274,22-8 0,15-2 0,9-15 0</inkml:trace>
  <inkml:trace contextRef="#ctx0" brushRef="#br0" timeOffset="34041.9983">22217 7296 3232,'-13'-4'98,"-1"1"14,-9 0 5,-2-1 6,5 7 7,1 2 6,-1 4 1,11 7 0,4 5 1,4 7-67,-1-2-30,4 1-17,-2-2-8,0-6-4,1-2-9,-1-6-2,4-3 23,3-5 8,6-4 0,1-6-3,6-7-4,0-7-11,-3-7-18,1-10-42,-6-3-13,-2-10-10,-3-8-24,-4-3-8,-3-2 1,-3 1 2,1 6 6,1 11 22,-3 13 14,1 10 36,3 12 21,0 10 15,0 8 7,3 13 15,2 13 6,4 11 4,1 17 7,1 6-9,0 8 9,-3-1-14,-1-3-32,0-8-35,0-8-70,0-10-183,6-28-491,-2 3 0,9-12 0,4-8 0</inkml:trace>
  <inkml:trace contextRef="#ctx0" brushRef="#br0" timeOffset="34460.5191">22657 7277 2148,'-19'0'163,"-6"0"14,-7 4 5,-6 5 3,8 4 1,6 8 2,9 5 1,9-2 2,5 2-1,5-2-125,8-3-31,-3-6-11,7-4 0,1-4 1,3-3 2,-3-4 0,2-5-1,-5-6-13,2-3-15,-4-3-27,-1-8-20,-5 3-14,-3 4-13,-2 2-27,-1 9-2,0 5-1,0 4 1,0 9 9,2 5 12,-1 3 0,5 3-35,3 0-53,2-5-45,4-5-24,6-4-236,1-1 0,2-6 0</inkml:trace>
  <inkml:trace contextRef="#ctx0" brushRef="#br0" timeOffset="34762.7113">22802 7245 1685,'0'1'93,"0"3"48,0 6 24,0 7 14,3 2 8,5 6 4,-1 3 1,7-3 5,-1 1 6,1-6-41,-5-3-33,1-5-27,-2-7-22,0-3-9,3-5-22,0-5-27,3-9-32,-4-5-35,-1-10-97,-6-4-59,4-10-116,0-11-309,-3 23 0,8 11 0,-2 8 0</inkml:trace>
  <inkml:trace contextRef="#ctx0" brushRef="#br0" timeOffset="35250.3845">23386 7292 2848,'-16'0'129,"-11"0"34,-5 0 18,-9 0 6,5 0 2,5 4-1,4 4 1,5 3 1,6 2 0,7 4-95,4 0-32,2-1-37,6 1-11,5-5 0,4-2-6,1-5 5,8-3 0,2-4-9,-2-3-27,2-4-31,-7-1-26,1-6-18,-8 1-17,-1-2-11,-3 6-6,-5 4-4,3 3 6,-3 9 17,3 9 37,2 10 31,1 12 25,3 10 22,1 9 23,-3 2 14,-1 1 20,-3-3 6,-5-1 5,-9-5-8,-11-6-8,-14-4-1,-14-11-7,-10-5-42,-5-17-165,2-19-621,8-9 0,15-17 0</inkml:trace>
  <inkml:trace contextRef="#ctx0" brushRef="#br0" timeOffset="35770.8011">23343 6815 1858,'0'0'93,"0"-2"22,0 2 53,3 2 24,-6 4 14,7 8 11,5 10 5,5 12 1,-1 16 1,8 12-86,0 8 4,1 8-18,0 0-52,-4-2-22,-3-11-9,-5-6-12,-7-15-3,0-12 8,-3-11 10,0-10-1,0-8-6,0-10-4,0-12-9,4-9-5,-3-7-8,7-7-1,1 4-7,3 2-8,1 9-16,5 11-7,-1 6-6,6 7-12,5 3 1,-1 10-4,-1 3-6,-4 4-24,-7 9-36,-4 2-72,-1-3-112,-7-6-388,3 2 0,1-3 0</inkml:trace>
  <inkml:trace contextRef="#ctx0" brushRef="#br0" timeOffset="36034.1017">23830 6861 1568,'0'0'124,"6"8"31,-1 4 32,7 19 5,-3 13 2,6 18 6,-5 10 1,1 10-6,-5-4-12,0-4-114,-3-9-146,-3-12-134,4-14-385,-7-8 0,3-14 0</inkml:trace>
  <inkml:trace contextRef="#ctx0" brushRef="#br0" timeOffset="37076.4916">23765 7267 1622,'0'0'80,"0"3"33,0 4 25,10 1 19,0-4 9,8 3 13,12 0 3,14-3 4,-5-4 3,2-3-52,-7-2-63,-7-2-71,-10-6-51,-13-2-26,-1 0-9,-9 1 3,-7 0 23,-4 10 21,-4 2 12,-3 11 10,4 5 33,2 11 41,8 2 28,5 4 8,5-2 6,3-5-2,8-5-11,-2-6-19,10-8-12,4-3-2,-3-5-3,2-7-8,-2-2-1,-10 2-4,1-4-18,-4 6-11,-2 4-14,-1 10-7,1 10-2,-2 12-13,3 5-2,0 5 3,-2-4 4,-1-5 16,-1-5 40,-1-9 58,-1-7 19,0-5 5,0-3 4,-4-8 9,-1-7 0,-2-8 2,1-5-7,5-9-22,-1-6-33,5-3-66,6 2-20,8 5-4,7 3-3,12 9-11,13 8 6,4 5-12,6 7-30,-7 2-45,-11 5-53,-14 0-36,-10 2-60,-10-2-49,-7-2-3,0 4 31,0-2 32,3 0 50,-6 0 82,0 0 90,-3 0 84,-3-2 56,-3 2 66,4 0 46,-1 0 5,4-3-17,0 3-37,1 3-39,-3 1-46,1 3-34,-2 4-30,0 1-11,0 4-6,-1 2 2,0 0 0,3 0-5,3-2 0,3 0 3,0-5-2,8 1 1,-2-4 0,7 0 2,4-4 0,3 1 0,3 1-2,0-1 2,-5 4 0,2 2-5,-5 4 1,-5 2-3,-4 2 2,-3 1-3,-4 1-1,-8-2 0,-12 1 2,-11 2-5,-13-6-18,-11 0-70,1-12-226,-7-1-381,3-10 0,14-11 0,15-10 0</inkml:trace>
  <inkml:trace contextRef="#ctx0" brushRef="#br0" timeOffset="38164.4808">25545 7137 1647,'0'-1'124,"-4"-3"23,-2 1 26,-9 2 23,-3-2 15,-11 1 11,-1 2 7,0 5 4,5 1 10,0 9-108,9 5-9,2 10-20,4 6-23,7 1-19,0 2-13,9 3-11,9-4-3,6-1-3,9-5-8,12-4-8,5-9-34,6-6-60,-1-8-99,2-9-155,-4-20-379,-5 9 0,-7-9 0,-10-2 0</inkml:trace>
  <inkml:trace contextRef="#ctx0" brushRef="#br0" timeOffset="38482.6086">25782 7263 1806,'-3'-3'100,"1"0"15,1 3 13,-2 0 20,3 6 16,-2 9 12,4 6 9,4 2 13,0 8 4,7-3-77,6-1 13,5-4-10,1-5-12,5-7-9,2-7-15,-5-3-11,-2-3-14,2-7-28,-7-3-13,-5-6-35,-4-4-23,-8-6-12,-2 3-8,-2-3-21,-2 6-31,0 4-75,3 4-85,-2 3-102,2 4-237,0 4 0,3 0 0,5 3 0</inkml:trace>
  <inkml:trace contextRef="#ctx0" brushRef="#br0" timeOffset="39666.3837">26211 7232 1388,'0'3'82,"0"5"25,0 7 22,4 9 10,-1 9 4,-3 6 1,3 0 2,0 0 2,-3-6 5,3-5-41,-3-9 35,2-4 6,-2-9-15,0-3-10,0-6-2,-2-6-1,1-7-1,-1-9 0,-1-5-7,0-6-22,3-2-60,0 4-29,6 5-6,2 8-2,8 5-5,3 7-1,5 6-2,1 3-1,-1 5 2,-3 5 3,-4 4 3,-2 3-2,-2 6 0,1-2 0,-1 0 5,-2 0-1,-3-3 1,-1-4 1,-4-3 3,-3-4 4,0-4 3,-2-2 2,-2-2 1,-5-5 4,1-5-4,-1-10 2,2-5-1,4-6 0,3-3 0,7 6-2,5 4-1,8 7 2,7 5 2,11 5-6,4 1 2,4 3 3,-5 1-1,-8-4 0,-10 4-3,-11-1-5,-7-4-10,-4 1-2,2-3-2,-3-4 6,-7-1-3,0-3 0,-3 0-3,-7 6-1,-1 7 5,3 2 5,3 10 7,-3 8 6,8 7 0,4 5-2,1 7 2,5 0 2,8-3 0,7-5 3,7-5-4,13-4-1,1-6-6,6-6-22,-7-3-20,-4-6-22,-7-6-18,-7-5-28,-11-6-2,-6-8-5,0-2 13,-6 2 8,0 4 6,0 10 20,1 9 20,-4 6 25,1 8 26,3 5 28,-1 8 9,2 1 1,2 3-10,1-1-10,-2 1-2,0-7-2,1-4 0,-1-5 12,2-3 15,-2-6-5,0 0-3,1-3 0,3-4 2,-1-7-8,2-8-3,4-10-4,3-3-6,3 1-17,6 2-26,2 11 1,4 8-1,-1 10-2,-2 6-6,1 5 2,-3 4 1,-2 7 4,-3 5 4,-5 5-4,-4-4-9,-3 1-25,-2-2-45,2-4-83,1-5-74,3-8-98,9-5-224,1-2 0,3-4 0,3-8 0</inkml:trace>
  <inkml:trace contextRef="#ctx0" brushRef="#br0" timeOffset="39862.867">27339 6855 833,'0'-3'79,"0"3"27,2 4 26,-1 12 10,1 14 2,2 18-3,1 17-31,1-1-75,0 6-35,3-9-344,-3-1 0,-3-12 0,3-5 0</inkml:trace>
  <inkml:trace contextRef="#ctx0" brushRef="#br0" timeOffset="40057.3463">27258 7153 1839,'-8'1'35,"4"-1"8,-3 7 10,1 1 5,10 1 0,11 3-10,12 1-54,39-9-419,-1 0 0,15-3 0,7-6 0</inkml:trace>
  <inkml:trace contextRef="#ctx0" brushRef="#br0" timeOffset="40574.4831">28336 7088 1873,'-8'0'65,"-4"0"18,-12 2 11,-6 1 13,-3 4 13,0 7 10,1 1 12,5 9 8,3-2 10,7 7-36,7-5-2,5-3 3,4-3 2,7-4-8,4-5-9,10-4-8,5-4-7,7-1-8,0-6-9,-4-2-7,-5-4-17,-8-5-27,-5-4-21,-7 1-4,0 3-13,-3 3-8,0 5-2,0 6 1,-3 6-2,3 6-1,0 2-4,0 4-18,0 2-40,6-1-58,12-3 0,10-1-49,15-7-112,16-8-319,-1 3 0,1-7 0,-18-3 0</inkml:trace>
  <inkml:trace contextRef="#ctx0" brushRef="#br0" timeOffset="41016.3364">28567 7066 1714,'-12'-4'147,"-6"1"16,-4 1 7,-5 2 2,7 8 1,2 6 0,9 1 5,3 6 7,4 4 4,8-4-124,5-1-16,5-4-4,4-6 6,6-3 2,-1-4 1,-2-3 1,-5-5-1,-3-3-11,-9-4-8,2-2-1,-4-3-8,-3 5-28,-1 0-14,2 9-2,-2 3 0,0 10 6,0 7 3,0 14 9,0 9 13,3 10 14,1 8 9,3 1 21,-6-4 4,-1-1 3,-9-9 3,-6-3-9,-12-10-1,0-6-4,-2-9-11,2-9-50,3-7-52,9-11-116,9-13-196,5-12-362,2-6 0,12-18 0,6-7 0</inkml:trace>
  <inkml:trace contextRef="#ctx0" brushRef="#br0" timeOffset="41343.4654">28757 7082 1107,'3'6'108,"1"3"47,2 1 23,2-2 13,8-6 6,4-2 4,3-3-2,2-8-17,-5-2-27,-2-6-96,-12-7-41,-6-4-42,-9 1-4,-6 4 3,-2 8 9,-5 9 20,-4 10 9,1 13 19,-1 9 29,0 10 25,5 9 7,9 1-3,5 2-22,17-4-55,9-7-90,19-7-193,-1-2-284,6-9 0,-1-10 0</inkml:trace>
  <inkml:trace contextRef="#ctx0" brushRef="#br0" timeOffset="41971.4582">29672 6777 626,'0'-10'118,"-3"0"45,3-2 47,-3 2 15,3 5-5,0 3 0,0 2 17,0 3 14,0 8 22,0 10-74,3 14-28,-3 12-46,3 12-41,3 7-14,1 4 12,1-3 2,-2-2-15,-3-13-13,-3-9-18,4-11 10,-8-11 18,8-10 4,-1-7-4,7-7-5,6-9-11,4-12-6,5-5-7,5-6 0,-3-2-8,-1 7-20,-5 9-22,2 9-5,-4 9 0,-2 3 2,-1 11 6,-2-2 5,-2 7 5,-8 2 2,-4 5 2,-4-5 0,-14 8 3,-14 1 0,-10-1 1,-12-2-2,-2-6-5,9-5-6,13-5-27,19-10-72,13-6-74,19-8-118,19-8-380,3 4 0,11-11 0,4 2 0</inkml:trace>
  <inkml:trace contextRef="#ctx0" brushRef="#br0" timeOffset="42339.3021">30114 7074 2351,'0'-3'62,"0"3"26,5 0 6,1 0 5,7-6-2,6 0 0,2-2 1,1-4-3,-1-2-16,-6 4-49,-7-1-19,-4-2-25,-10 4 6,-7-1 4,-8 5 9,-6 3 11,-5 9 3,2 3 8,1 10 20,2 1 9,10 8 8,3 2 5,9 0 1,8-2-8,13-3-6,13 0-8,18-3-34,16-5-82,17-5-134,2-15-489,-3 5 0,-9-6 0,-18-6 0</inkml:trace>
  <inkml:trace contextRef="#ctx0" brushRef="#br0" timeOffset="43168.6304">30859 6921 889,'0'0'80,"0"0"10,0 0 5,0 0 1,0 0 3,0 0 0,0 0 3,0 0 3,0 0 4,1 0-43,-1 0-11,4 0-4,0-1 3,-1 1 6,3 0 1,-3-3 4,0 3-1,5-1 4,-2 1 4,-2 0-1,1 0-3,1 0 13,1-1-1,-1-1 1,0 2 5,1-1-1,-3 0 0,3 1-5,-1 0-5,7 0-12,3-2-9,7 2-15,2 0-10,2 0-6,-1 0-13,-5 2-4,-6 3-2,1 6 0,-5 6-1,-3 9 1,-1 6 3,-4-1 5,-6 7 15,-4-6 12,-8 2 11,-2-3 11,-10-4 9,-8-5 8,2-3 2,-1-5 0,0 0-5,11-8-2,6 1-23,5-6-61,9-2-127,6-12-222,-3-1-360,10-8 0,12-16 0,8-6 0</inkml:trace>
  <inkml:trace contextRef="#ctx0" brushRef="#br0" timeOffset="44000.791">31455 6880 1878,'-12'0'100,"-10"4"25,-1 4 14,-7 7 17,6 2 10,4 9 10,5 3 5,6 3 2,8-3 4,1 2-71,4-4-20,2 0-18,9-8-8,2 0-13,7-7-11,5-2-6,1-3-7,-2-2 0,-4-5-4,-7 2 0,-5-2-6,-8-2-5,-4 2-5,0 0-2,0 0 4,2 0-1,-2 0 0,0 0-2,0 0 0,0 0-3,0 0-1,0 0-2,0 0-1,0 0-2,0 0-5,0 0 1,0 0-1,0 0 2,0 0 0,0 0 1,0 0 0,0 0-1,0 0 0,0 0 0,0 0 0,0 0-2,0 0-4,0 0 3,0 0-1,0 0-1,0 0 1,0 0-1,0 0-1,0 0 1,0 0 1,0 0 3,0 0 1,0 0-7,0 0-10,0 0-6,0 0 1,0 0 1,0 0-3,0 0 3,0 0-1,0 0-1,0 0 1,0 0 4,0 0 5,0 0-9,0 0-20,0 0-21,0 0-34,0 0-46,0 0-38,0-2-25,0 2-7,0 0-14,0 0-15,0-3-14,0 3-8,0-3-25,0 0-22,0 2 0,0-1 0</inkml:trace>
  <inkml:trace contextRef="#ctx0" brushRef="#br0" timeOffset="45929.1605">17475 4707 1062,'2'0'8,"-2"0"16,3 0 23,1 1 19,4 0 24,7 1 20,0 1 21,6 0 8,1 0 7,5 0 11,2 0-10,7 1-14,2 0-22,7-1-14,14 0 0,7-2-8,14 1-8,19-2 8,20 0-4,18-2 0,19 2-3,20-4 1,22 1-4,11-4-3,15 0-23,12-2-12,8-2-14,0 2-14,4 1-5,0 0-3,-7-1 0,-2 0-5,-1 2 4,-3-1-1,-3-3 2,4 3-2,-4 1 3,-1-1-2,-5 1 0,1 2 3,-8-1-1,-13 0 4,-7 2 0,-7 3 0,-9-2 1,-4 3 1,-2 0-1,2 0 0,1 0 2,1 0-4,-2 0 1,0 0 0,-3 0 2,-6 1 3,-6 1 5,-4-1 1,-4 1 6,-5-2 1,-2 0 2,1 0 0,2 2-1,-1-2-2,2 0-1,-1 0-5,0 0-7,-4 0-3,-3 3-5,-4 0-1,0 3 2,0 0-6,-5 0 1,2 2 0,-7-5 0,-9-2-1,-3 1 3,-12-2-1,-10 0 0,-8 0 0,-10-2-5,-13 2 5,-6 0 1,-6 0-2,-9 0 0,-10 0 4,-10 0 24,-9 0 15,-9 0 6,-4-1 7,1 1 6,0 0-3,-3-3-1,-1 3 0,0 0-1,0 0-7,3 0-21,-3 0-21,0 0-3,3 0-5,6-3-3,3 3 2,2 0-1,10 0 0,1 0 3,7 0-2,6 0 1,-1 0 4,4 0-4,-3 0-1,-10 0-9,-8 0-27,-7 0-41,-7 0-89,-7 0-119,5-5-168,-5 3-263,-11 1 0,-8 1 0</inkml:trace>
  <inkml:trace contextRef="#ctx0" brushRef="#br0" timeOffset="47088.2984">17919 4050 2040,'0'0'61,"0"0"34,0 0 15,0 0 23,-6 0 16,-3 0 14,-6 0 10,-3 0 7,-3 0 5,-2 0-36,-1 5-19,5-1-33,-5 10-13,3 5-21,2 7-17,0 2-12,4 6-11,3 2-6,7 1-2,8-5-2,11 0-5,6-6-10,10-2-46,8-7-101,5-8-151,-6-25-393,0 13 0,-9-4 0,-4-3 0</inkml:trace>
  <inkml:trace contextRef="#ctx0" brushRef="#br0" timeOffset="47448.7615">17994 4156 2435,'-1'0'71,"-2"4"17,0 4 16,-1 6 18,2 4 8,2 10 4,0 2 4,3 3 2,4-1 2,2-6-45,2-1-18,7-10-10,-3-4-7,3-6-8,-2-4-6,3-4-3,2-7-1,-6-2-6,0-5-2,-3-5 1,0-4-8,-11-4-19,-1 2-18,0-1-20,0 5-26,0 4-75,0 5-136,0-6-468,3 15 0,6 2 0,12 2 0</inkml:trace>
  <inkml:trace contextRef="#ctx0" brushRef="#br0" timeOffset="48316.5032">18392 4149 1431,'0'5'37,"0"4"9,0 5 9,0 5 5,0 6 1,0 6 5,0-1 2,0 5 4,0-3 12,0-1 8,0-8 40,0-6 50,0-5 8,0-7 0,0-5 1,-4-5-3,4-9 5,-4-6-7,-3-10-6,1-4-25,0-8-59,-4 3-58,7 3-13,3 8-8,-4 5-4,11 8-3,6 7-6,7 3 0,11 2-18,2 3-22,0 0-29,-5 2-10,-7 3-7,-10 2 2,-2 4 0,-3 4 2,-4 2-1,0 2 4,0 4 14,-2 1 25,0 0 27,0-3 11,0-1 4,0-5 11,0-7 24,0 0 35,0-5 4,0-3 1,0-3-1,0-5-1,0-4 2,-2-8 2,0-5-3,2-4-9,-2 3-26,6-1-35,6 5-2,6 7-4,12 3-2,10 0 0,3 3-19,-3-1-27,-7 1-9,-10 3-22,-10-3-46,-6 1-27,-5 0-2,-2-3 7,-6 1 12,-4 3 13,-3 3 23,-4-1 30,-2 5 12,1 2 36,5 5 53,2 5 32,7 4 10,3 7-3,3 2-8,4 3-12,4 1-10,8 2-1,8-2-4,8-6-13,2-2-20,3-6-67,-6-10-94,-1-5-132,-10-18-305,-4 9 0,-4-5 0,-7-1 0</inkml:trace>
  <inkml:trace contextRef="#ctx0" brushRef="#br0" timeOffset="48718.8725">18894 4118 1654,'-3'-4'61,"3"4"33,0 0 21,0 4 15,0 10 6,3 12 2,3 5-1,-1 8 1,1 0 1,-2-3-59,-1-4 1,-1-7-6,-1-7 37,-1-5-2,0-9-4,0-4-1,4-6 2,-4-8-1,4-9 0,-1-4-2,-2-10-16,2-3-38,3-1-65,2 9-32,2 5-9,-1 9 2,4 9-4,-2 9 1,-1 6 1,-3 8-1,2 5 6,0 4 9,-4 7 4,-1 2 21,-1 2 4,3 0-28,0-1-103,3-5-131,-3-28-315,-3 15 0,4-6 0,-3-7 0</inkml:trace>
  <inkml:trace contextRef="#ctx0" brushRef="#br0" timeOffset="48965.2485">19123 3886 1394,'6'6'65,"3"7"14,8 8 8,0 13 1,-1 5-3,0 12-26,-7 1-37,-1-1-45,-4-4-27,0-6-113,-2-7-165,-2-3 0,0-9 0,0-12 0</inkml:trace>
  <inkml:trace contextRef="#ctx0" brushRef="#br0" timeOffset="49144.7691">19088 4162 1882,'0'1'68,"0"0"8,5 1 6,6 2 4,5-4-2,12 3-30,18-1-146,6-19-356,9 13 0,0-1 0</inkml:trace>
  <inkml:trace contextRef="#ctx0" brushRef="#br0" timeOffset="49552.6786">19591 4168 1348,'-7'0'65,"-7"0"26,0 2 23,-1 3 18,7 3 10,4 5 11,4 5 4,0 4-2,8 0 0,-4 2-52,4-3-9,1-1-18,1-8-10,1-2-6,-2-6-10,1-5-9,4-5-8,-2-5-4,2-6-17,-5-4-21,-3-1 0,-5 4-13,2 0-33,-3 8-4,0 6 4,0 6 4,0 4 2,0 7 8,0 5-7,3 2-77,6-4-115,-9 4-222,36-5 0,-4 0 0,7-7 0</inkml:trace>
  <inkml:trace contextRef="#ctx0" brushRef="#br0" timeOffset="50026.5795">19867 4109 2007,'-10'0'50,"-2"1"11,-3 3 3,2 4 3,6 5 6,3 3 7,7 8 4,2-3-1,1-3-2,4 2-36,5-4-10,-3-8 1,3-2 0,-3-3 0,-1-6-5,-1-1-6,0-6-5,-6-6-4,-1-2-6,-1 2 1,-2 1-22,-2 5-9,4 5-1,-2 6 8,1 8 8,2 7 4,3 13 4,2 6 8,-1 8 8,2 0 15,-1 0 35,-2-7 13,-3 0 7,-6-5-2,-3-2-7,-11-6-3,-8-4 0,-4-3-6,-1-8-19,2-5-82,11-6-161,6-25-491,8 10 0,14-14 0</inkml:trace>
  <inkml:trace contextRef="#ctx0" brushRef="#br0" timeOffset="50492.6331">20107 4196 1492,'0'0'40,"2"0"8,5-3 1,1-1 2,5 0 0,2-4 3,-1-3-1,-2-1 2,-6 3 0,-5 1-26,-4 0 5,-4 0 12,-8 4 15,-5 1 28,-1 2 30,-1 2 25,-2 3 30,2 10 10,1 3 6,3 9 1,6 1-10,8 6-14,4-1-12,7-1-27,17-1-29,5-4-22,9-5-33,2-3-9,1-8-4,-7-7-1,-8 0-3,-11-3-6,-4-3-3,-6 2-17,-3-1-24,-2-3-37,0-2-49,-3 4-89,-1-1-92,16-2-418,-26 5 0,-3 2 0,-11 4 0</inkml:trace>
  <inkml:trace contextRef="#ctx0" brushRef="#br0" timeOffset="52114.2431">17838 5375 356,'0'0'26,"0"-4"4,0 1 1,0 2-2,0 0 3,0-1 0,0 1-4,0-1-14,0 2-7,0 0-35,0 0-22,0 0-51,0 0 0,0 0 0,0 0 0</inkml:trace>
  <inkml:trace contextRef="#ctx0" brushRef="#br0" timeOffset="61806.6892">26927 3782 1166,'0'0'85,"0"0"15,0 0 20,0-1 25,0 1 14,0 0 20,0-3 14,0 3 15,0-4 11,0 1-51,0-1-5,0 0-8,0 0-9,0-5-17,3 1-6,3-2-12,4-1-11,4 0-11,4 1-9,2-1-10,2 6-8,-1-4-7,2 1 0,-2 3-7,0-2-6,0-2-7,0 1-3,3 5-1,0 1-2,3 1-4,0 1-1,2 3-3,1 5-9,-3 4 2,-4 3-1,-2 4 2,-2 2 1,-5 2 2,-3 3 1,-2 0 6,-6 6 1,-2 0 11,-2 3 9,-7 1 6,-4-3 4,-2 2 4,-8-5 7,-5-1 0,-2-2 1,-2-2 0,-1-6-5,-1-3-12,-5-2-6,2-3-10,-1-4-3,2-5-6,4 0-16,3-5-28,3-4-36,13-4-57,3-3-79,4-3-155,16-9-573,-8 7 0,9 1 0</inkml:trace>
  <inkml:trace contextRef="#ctx0" brushRef="#br0" timeOffset="62752.3822">27720 3661 674,'-6'-1'60,"0"-1"13,-7 2 10,-3-1 13,5 2 22,-5 3 22,-3 5 41,1 1 23,-6 8 27,-5 2-27,-1 8 4,3 3 2,6 2-4,7 2-4,5 4-18,6-3-13,3 2-36,0-5-18,3 0-22,3-3-15,2-4-17,11-2-16,4-4-2,7-4-9,6-6-2,2-2-7,3-5-4,0-5-5,-3 0-2,-2-5-3,-7 1 0,-10-1 3,-3 0 0,-12 1 8,-1-1 11,-3 6 13,0-2 12,0 2 14,0 0 4,0-1 14,0 1 4,0-1 2,0 0-4,0 2-8,0 0-12,4 0-12,-4 0-14,0 0-10,0 0-2,0 0-14,0 0-5,0 0-4,0 0 4,0 0 1,0-2 3,0 2-4,0 0 4,0 0-1,0 0-4,0 0 0,0 0 2,0 0-4,0 0 1,0 0-3,0 0-6,0 0 0,0 0-3,0 0-2,0 0 0,0 0 2,0 0-6,0 0 3,0 0-9,0 0-5,0 0 1,0 0-24,0 0-18,0-1-25,0 1-54,0 0-71,0-2-96,0 0-145,0-18-366,-8 16 0,-8-2 0,-5 0 0</inkml:trace>
  <inkml:trace contextRef="#ctx0" brushRef="#br0" timeOffset="67061.0654">9509 1581 173,'0'0'15,"0"0"3,0 0 10,0 0 13,0 3 14,0-3 18,1 2 35,2 4 33,4 0 11,3-1 5,2 1 10,7-2 9,2 1 7,4 0 0,0-3-6,4 3-10,-1-5-27,4 4-20,-1-1 3,3-1-4,-1 0-6,2 1-2,2-3-7,-1 0-8,5 0 0,1 0-5,3 0-4,3 0-13,-1 0-6,-1 0-8,-3-2-8,-3 2-7,-5 0-7,-2 0-3,-2-1-2,-2 1 0,1 0 0,0 0 0,5 0-2,-2 0-1,-1 0 5,1 0 2,1 0 4,-4-2 2,5 2-1,2-2-1,-2 2-3,6 0-3,-3 0-2,5 0-2,1 0 0,-1 0-1,-1-2-4,2 2-4,-6-1 0,1 1 0,-4-2-1,-2 2 2,-3 0 2,-5 0-2,-1-2-6,-1 2-2,-2 0-1,0 0 0,5-3-4,-2 3-1,1-2 1,0 1 1,2 0-1,-2-2 2,1-2 2,1 3 0,-3-1 2,-2 0-2,6 1 3,-5-2-1,5 1-1,3 0 0,7-3-2,-2 1-3,4 5 2,0-4-3,-7 1-3,-3-2 1,-6 4-2,0-1 3,-10-1-1,2 1-3,-5-1 5,-2 2-1,-5 1-1,2 0-1,-3-1 0,-1 2 1,-2-2-6,0 1-1,0 0 3,3 0-1,-2 0-2,1 0 0,1 0 0,-2 0 0,-1 0 0,3 0 0,-3 0 3,3 0-2,2 0-1,-1 0 0,1 0-1,1 0 0,-2 0 1,6 0-1,0 0 1,-1 1 4,4-1-1,-1 0 1,2 0 1,6 0-1,-4 0 0,1 0 1,-2 0-1,-2 0-1,0 0-1,0-1-2,1 1-1,0 0 2,5-2-3,0 2 2,7 0-1,1-2 0,3 2-2,-3 0 4,0 0 0,-4 0-1,5 0 1,-2 0 0,1 0 0,1 0 1,0 0 2,-3 0-4,2 0 2,-6 0 3,6 0-4,-6 0 1,0 0-2,-5 0 2,1 0 1,-4 0-5,3 0 3,-1 0 1,2 0 0,-1 0-3,2 0 2,1 0-1,2 0 2,0 0-2,2 0 2,4 0 2,-4 0-4,5-3 0,-1 0 3,-2 2-1,2-4 0,2 0 2,1 2-1,0-1-2,1-1-1,3 5-1,-1-3 3,1 3-4,1-2 1,0-1 0,-2 2 1,3-2 0,-3 2-4,0 1 2,2 0 2,-5 0 2,1 0-4,-1 0 6,-3 0-3,-3 0-1,-1 0 1,-2 0-1,2 0 3,-5 0 0,2 0-3,0 0 0,-1 0 4,-4 0-3,-3 0 2,0 0-1,-2 0 0,-1 0-1,5 0-2,-2 0-1,6 0 5,-3 0-6,4-4 4,0 4-4,5 0 1,-6 0-2,6 0 4,-1 0 0,1 0 1,0 0 0,3 0-1,-5 0 6,2 0-6,0 0 2,0 0-3,0 0 4,-2 0-3,-3 0-1,1 0 4,-2 0-1,-3 0-2,-1 0-1,-1-3 8,-6 3-1,0-4 3,-4 4 5,-2 0 4,-1 0 2,0 0-3,0 0 0,2 0-5,-2 0-19,0-2-66,0 2-56,0-3-137,0 3-210,-11 3-333,-5 3 0,-7-3 0,-15 4 0</inkml:trace>
  <inkml:trace contextRef="#ctx0" brushRef="#br0" timeOffset="82362.8474">22581 3573 1532,'2'0'48,"-2"2"14,-2 0 20,-3 5 8,-5 1 17,-4 6 13,-3 8 23,-2 7 20,-3 7 14,-1 10-34,-4 11 2,0 4-10,1 2-15,4-3-7,2-6-14,5-13-8,11-11 15,0-10 10,4-8-5,5-8-7,7-6-3,9-3-5,11-4-4,13-2-3,12 2-2,10-4-5,6 0-38,1 4-34,1-2-20,-9 7-19,-5-1-28,-16 5-45,-10 0-61,-13 0-76,-4-3-97,-13-19-358,-4 17 0,-1-5 0,0-4 0</inkml:trace>
  <inkml:trace contextRef="#ctx0" brushRef="#br0" timeOffset="82712.6973">22948 3700 1230,'0'-8'121,"-3"-4"17,3 3 2,0 0 17,0 7 20,0 13 29,0 11 10,0 15 7,0 14 3,0 13-83,-3 7-33,0 4-18,3 0 0,0-2-17,0-5-17,0-8-30,0-13-7,0-11-8,0-9-6,0-6-32,0-9-63,3-5-150,-3-21-386,3 9 0,5-7 0,5-8 0</inkml:trace>
  <inkml:trace contextRef="#ctx0" brushRef="#br0" timeOffset="83187.4311">23260 3859 1061,'-3'-9'170,"0"1"21,1 0 20,-1-1 24,3 1 14,0 4 4,0 0 5,5-3 1,5 1 4,8-2-136,8 3-29,9 0-20,2 2-17,8 2-23,2 5-12,-1 1-5,-2 11-4,-7 7-2,-7 8-1,-11 5-1,-10 5 2,-6 0 6,-6 1 4,-14 0 4,-8-2 3,-13-1 7,-10-2 3,-9-1 3,-2-5 2,2-6 0,7-9-2,8-9-3,16-4-17,10-7-40,13-9-66,3-3-119,15-14-178,6 1-309,8-2 0,16-3 0,11 1 0</inkml:trace>
  <inkml:trace contextRef="#ctx0" brushRef="#br0" timeOffset="83929.0233">23880 3730 1535,'-11'-5'144,"1"4"29,-10-1 21,-3 5 12,1 7 8,-1 11 12,1 6 8,7 11 5,10 7 1,2-2-120,9 7-22,5-3-29,8-3-10,4-7-2,7-6 3,-3-8-3,3-8 2,-3-5 6,-7-8 6,-5 0-2,1-4 4,-2 0 1,-4-4-10,1 2-7,-3-3-5,-3 1-13,-3 2-9,-2 0-8,0 0-6,0 3-1,0-2 4,1 1-2,-1 2 4,0 0-3,0 0-7,0 0 3,0 0 0,0 0-3,0 0-1,0 0-1,0 0-5,0 0 0,0 0-3,0 0-1,0 0 0,0 0 1,0 0 2,0 0 0,0 0 2,0 0 1,0 0 1,0 0 0,0 0 0,0-3-1,0 2 1,0 1 0,0-3 0,0 3-1,0 0-6,0 0 0,0 0-8,0 0-3,0-1-2,0 1-2,0 0-6,0 0-13,0-3-20,0 3-20,0 0-4,0 0-15,0 0-34,0 0-54,0 0-90,0 0-136,-3 0-286,-2 0 0,0 0 0,-4 0 0</inkml:trace>
  <inkml:trace contextRef="#ctx0" brushRef="#br0" timeOffset="90303.2764">17960 5192 1249,'0'0'99,"1"0"36,1-1 18,-1 1 13,-1-5 5,2 5 6,-2-2 8,0-3 9,0 3 7,0 0-61,0-1-18,0 1-18,0-1-5,0 2-11,-2-3-3,-6 0-3,-6 1-6,-6 2-6,-4 0-6,-5 3-8,-2 6-10,1 1-16,-1 3-14,4 3-3,7 2-1,7 2-1,6-4-2,4 1 0,3-1 1,3-1 4,4-2 1,6-2 0,4-2 1,5 3 0,2-5 0,1 3-1,-2 1-2,-3 0-3,-3 1-2,-3-1-6,-1 2-1,-5 3-4,-3 0 0,-4 1 0,-1-1 1,0 4-1,0 1 0,-6 1 2,-2-3 2,-5 2 2,-1-5 3,1-1 8,-5-6 13,3-3 8,1-4 8,4-7 1,-2-6 1,3-5 1,4-9-3,0-5-1,4-1-7,1 0-6,1 3-15,6 4-11,-1 6-9,6 3 2,7 6-2,-1 4-3,4 0-7,0 3-21,-3 3-21,1-2-59,0 0-111,16-5-560,-20 4 0,1-1 0,2-4 0</inkml:trace>
  <inkml:trace contextRef="#ctx0" brushRef="#br0" timeOffset="90826.9007">18358 5302 1981,'-3'2'71,"-4"4"34,3 2 30,-3 6 17,6 3 6,-1 5 2,2 3 2,2 2 1,1 0 1,2-2-32,3-4-33,5-3-30,3-7-28,1-8-16,5-3-6,1-8-5,0-4-5,-4-4-7,-1-5-5,-4-4-11,-4 0-4,-3 0-3,-1 4-2,-2 4-8,-4 5-1,1 10 4,-1 3 7,2 7 6,-1 10 6,1 7 9,-1 8 1,2 6 6,0 4 7,-1-2 18,-1 1 8,1-4 4,-7 0 2,-7-4 2,-6-4 1,-6-6 0,-3-6-9,-2-7-37,7-5-96,9-13-203,2-9-390,8-10 0,6-11 0</inkml:trace>
  <inkml:trace contextRef="#ctx0" brushRef="#br0" timeOffset="91219.9594">18608 5373 1612,'5'0'37,"3"0"5,3-2 3,5 1 0,0-5 1,2 0-1,0-6-4,-2 0-5,-6-1-11,-6-1-34,-1 2-7,-6 1-3,-6 3 0,-6 3 9,1 4 5,-3 2 6,-3 4 11,3 5 6,4 4 11,2 4 8,5 1 0,6 5 0,0-3-4,5-3-11,11-1-18,6-6-18,9-3-36,10-6-43,-2-6-47,-1-5-225,-5 0 0,-6-3 0,-6-2 0</inkml:trace>
  <inkml:trace contextRef="#ctx0" brushRef="#br0" timeOffset="91576.041">18899 5300 1182,'-5'-1'102,"-1"1"23,-3 0 16,-6 3 8,2 5 5,-4 7 3,3 1 4,5 6 4,5 0 4,0 0-74,4-4-13,4-1-20,0-5-9,5-1-4,4-9-3,3-1-3,-1-2-2,3-1-7,-6-9-12,3-1-28,-7-3-18,-4-2-5,0 3-36,-4 3-11,0 7-2,0 1 0,0 4-2,0 5 5,4 1-3,0 3 3,7 1 9,8 3 2,8-2 15,8-3-48,1-7-75,-4-2-212,-13-2 0,-7-4 0</inkml:trace>
  <inkml:trace contextRef="#ctx0" brushRef="#br0" timeOffset="92176.7751">19126 5288 1064,'0'3'82,"0"1"7,0 6 9,2 3 3,-2 5 2,3 4 4,0-1 3,-2 0 6,-1-2 8,0-5-10,0-4 28,0-3-2,0-4-6,0-3-1,0-7 0,0-3-5,0-5-5,0-6-9,0-4-31,3-2-77,7 0-58,7 5-11,9 4-16,7 6-17,3 4-46,-3 4-37,-9 4-12,-12-3 2,-7 3 24,-4 0 30,-2 3 21,-2-3 23,-2 0 33,-4 2 34,0 1 52,-5 2 42,0 1 14,4 2 3,4 2 2,1-1-2,3 4-11,2-1-16,3-1-21,6 2-18,2-1-6,6-3 2,3 2 2,3-2-2,-5 1-5,-8 1 2,-4 5 1,-4-1 3,-7 2 2,-8-1 2,-7 5-2,-4-4-4,-7-2 1,4-3-1,7-6-28,9-4-144,8-5-319,3-4 0,5-8 0,8-4 0</inkml:trace>
  <inkml:trace contextRef="#ctx0" brushRef="#br0" timeOffset="92672.2128">19860 5315 1584,'-9'0'58,"-10"0"16,-3 3 17,-1 4 12,-1 0 5,4 5 7,8 3 2,4 3 1,4-2 3,4 4-39,0-2-15,6-3 1,1-2-6,4-5 8,4-4 4,3-4-1,0-3 0,0 0 2,-4-8-7,2 0-5,-4-7-11,-4 0-18,1 3-22,-6 4-22,-2 5-12,-1 2-3,0 8-2,-3 4-2,2 6-6,1 5-27,-2 3-14,2 0-23,8-5-30,6-3-81,3-9-317,9-2 0,6-2 0,1-2 0</inkml:trace>
  <inkml:trace contextRef="#ctx0" brushRef="#br0" timeOffset="93182.7062">20097 5305 1261,'-10'0'119,"-4"3"15,-3 4 4,-3 0 3,8 3 3,4 4 1,4 1 1,4 1 1,2-1 4,5-3-105,2 1-13,0-2-14,6-3-5,1-3 3,-3-3 0,-2-2-1,-2-1-1,2-5-7,-1-1-10,-6-1 4,2-4-8,-3-1 2,-3 2-8,0 1-13,0 5-1,0 2 3,0 6 5,3 4 9,2 8 6,-2 3 2,1 10 1,4 2 0,-4 5 12,0 0 31,-4 2 16,0 1 17,-8 2 11,-7-1 2,-9 2 3,-7-4 3,-5-3 3,3-6 1,5-8-4,10-7-30,5-7-46,9-9-74,1-11-110,21-15-493,-13-2 0,10-13 0,8-11 0</inkml:trace>
  <inkml:trace contextRef="#ctx0" brushRef="#br0" timeOffset="93506.9224">20265 5291 1211,'0'1'100,"0"5"37,0 4 14,0 4 7,1 5 2,6 4 3,0 1 3,8-5 6,0-2 24,2-7-45,-4-5-18,2-5-26,-3-5-11,-1-6-6,-4-3-1,-1-3-2,-3-8-3,-3-1-8,0 0-25,-6-3-22,-4 0-32,-1 5-32,-6 9-52,1 6-120,2 1-448,-8 17 0,-6 2 0</inkml:trace>
  <inkml:trace contextRef="#ctx0" brushRef="#br0" timeOffset="94634.5449">18064 5917 1178,'0'-3'130,"0"-2"58,0-1 26,-2 0 10,-4 2 19,-10 4 15,-10 0 8,-12 5 7,-9 9 2,-5 6-68,2 9-59,5 10-58,7 2-24,16 2-12,10 0-23,8-3-35,10-2-52,12-1-80,15-13-160,7-11-374,22-4 0,2-9 0,4-11 0</inkml:trace>
  <inkml:trace contextRef="#ctx0" brushRef="#br0" timeOffset="95120.979">18260 6049 1932,'0'0'38,"-2"4"26,0 6 6,1 5 2,1 6 2,0 8 1,0 2 0,1 1-1,-1 2 2,0-8-13,0-3-20,0-6 13,0-6 27,0-6 4,0-3 0,0-5 1,0-8 5,-1-6 5,-1-12 2,-1-6 0,3-9-6,0-4-38,8 0-32,5 3-4,2 8-4,9 6-1,-1 11-3,-1 7-9,-2 7 1,0 4-3,-8 5 0,-2 3 0,-5 4 0,-4 0-1,-7 7 3,-7 2-1,-7 0-2,-6 1 3,-5 3-5,2-3-30,8-5-42,11-5-210,3-15-378,11 5 0,8-3 0,6-3 0</inkml:trace>
  <inkml:trace contextRef="#ctx0" brushRef="#br0" timeOffset="95519.4448">18527 6055 2081,'-9'0'80,"-2"3"12,-2 4 9,-4 3 4,6 5 4,1 3 3,6 4 0,2 0 3,2 0 2,3-5-71,3-5-5,4-1-12,1-8 1,6 0-4,-2-6-2,0-4 0,2-5-4,-5-4 0,-2-4-1,-5-3-1,1 0-5,-6 6-8,0 4-9,0 6 1,0 4-1,0 8-2,0 4 3,0 8-3,1 0-6,1 4-25,4 4-70,6-10-105,6-2-82,17-6-236,-1-1 0,5-6 0,3 0 0</inkml:trace>
  <inkml:trace contextRef="#ctx0" brushRef="#br0" timeOffset="95894.5989">18820 5995 1724,'-17'-5'111,"-2"1"3,-2 1 1,0 0 3,9 9-2,5 7 4,4 0 0,3 3 3,3-1 2,4 0-107,5-1-4,5-4 2,4-2 1,-1 1-2,0-5-2,-2 1-5,-4 3-1,-3 0-3,-1 1-3,-7 5 11,-1 1-5,-5 2 7,-8 3 8,-1 1 6,-3 0 8,-8-6 3,4 0 6,4-4 4,1-8-2,4 0-41,7-9-107,3-16-519,0 4 0,4-7 0,10-13 0</inkml:trace>
  <inkml:trace contextRef="#ctx0" brushRef="#br0" timeOffset="96142.1989">19045 5772 2104,'0'0'83,"0"4"25,0 4 25,4 7 9,-1 9 5,-3 12 4,2 8 1,-1 7 1,-1-1 0,-1-1-63,2 1-21,-1-11-26,0-3-39,2-9-49,1-8-82,1-11-153,2-3-336,-3-1 0,1-9 0</inkml:trace>
  <inkml:trace contextRef="#ctx0" brushRef="#br0" timeOffset="96346.6573">18982 6107 1388,'0'0'100,"1"0"28,-1 0 31,2 0 11,-1 0 4,13 0-1,2-3-12,13-2-21,11 2-77,10-7-272,-6 5-280,-8-2 0,-8 3 0,-7-1 0</inkml:trace>
  <inkml:trace contextRef="#ctx0" brushRef="#br0" timeOffset="105153.3114">31276 2772 474,'0'0'51,"0"0"18,2 0 19,-2 0 19,0 0 16,0 0 13,0 0 11,-2 0 14,2 0 13,0 0-16,-3 0 16,3 0 1,0-1-8,0-1-10,0-1-12,0-4-3,5-3-3,5-1-6,2-4 0,6 1-19,2-1-15,4 1-17,0-1-8,1 1-6,4 1-2,-1 0-8,3-1-6,-1 2-6,1 1-11,-2 1-4,-3 3-10,-2 3-5,0-1-3,-3 5 4,-6 0-3,1 6-1,-5 4 1,-2 2-1,-3 9 0,-5 6 1,1 2 2,-4 6 2,-1 1 0,-10 3 1,-2 2 12,-8 0 6,-7 2 1,-3-3 3,-3 3 3,-3-7-3,6-1 2,-2-3-1,8-6 0,3-5-4,9-5-13,6-4 1,3-4 26,5-6 10,1-1 0,-2-2 2,2-6-4,-1-3 3,2-4-4,5-3 2,0-3 2,0 3-9,3 5-29,1 3-11,1 2-3,-2 3-2,6 4 0,0-3 3,0 2 1,2 1 1,4-2 2,3 0 1,3 2 0,3 0-1,2 2 1,-1 1 1,1 0 0,-4 5-5,-2 0 2,0 0-3,-5-1-2,-2 0 1,0-3-2,-3 1 0,2 0-1,0-3 0,3 0-1,-4 0 2,-2 0-1,-5-1-1,-8-1 0,1 0-3,-3 0 3,0 1-2,0-1-1,0 0 1,0 0-4,0 0-1,0 0-4,0 0-7,0 0-12,0 0-15,3 0-38,0 0-60,4 0-72,1 0-146,4-10-562,1 8 0,6-4 0</inkml:trace>
  <inkml:trace contextRef="#ctx0" brushRef="#br0" timeOffset="109188.6376">32551 2546 1416,'0'-4'82,"0"-3"38,0-1 24,0 0 22,-5-1 6,1 2 7,-7 0 16,-1 0 8,-8 2 2,-1 5-36,-1-3-38,-8 6-36,-2 0-24,-1 3-20,0 4-8,3 5-4,1 3-17,4 5-7,5-1-1,4 2-4,3 2-2,6 2 0,4-5 3,3-1 2,0-6 5,3-4 11,9-6 6,3-2 5,11-4 0,7-7 1,6-3 1,1-2-2,-2-4 0,-6-4-3,-5 0 0,-6 1-12,-8-2-2,-2 1-4,-5 1-1,0 0 4,-6 2 2,3 5 5,-3 0 3,0 4-6,0 5-5,3 3-6,-3-3-5,0 3 2,0 3 0,0 3-4,0 6-2,0 5-3,0 9 2,0 8 10,0 9 13,3 4 14,3 10 14,4 3 6,4 1 14,-1-2 6,0-3 3,-4-6 7,-6-5-1,-3-8-3,4-5-9,-4-7-8,0-8-11,0-5-2,0-2-3,0-6 7,0-4 2,0 0-4,0 0-6,0 0-3,0 0-3,0 0-2,0 0-2,0 0-7,0 0-12,0 0-14,0 0-7,0 0-4,0 0 0,0 0-1,0 0 1,0 0 0,0 0-1,0 0 1,0 0-6,0 0-6,0 0-5,0 0-2,0-3-6,0 3-10,0-1-23,3 1-45,-3 0-57,2 0-46,-1 0-62,1 0-68,-2 0-72,1-4-95,1 4-232,-1 0 0,-1 0 0,2 0 0</inkml:trace>
  <inkml:trace contextRef="#ctx0" brushRef="#br0" timeOffset="127084.3238">22000 5102 967,'0'0'93,"0"0"33,0 0 25,0 0 12,2 0 20,-2 4 18,-2 6 14,-3 5 18,-2 8 11,-2 7-63,-3 6-17,-3 3-29,1 2-19,0 1-10,-2 1-13,0 0-14,2-4-12,2-3-18,3-5-9,5-11 0,1-5 10,3-7 3,0-4 6,9-4 3,7-1-2,14-5-3,16-4 0,14-2 5,5-2-5,2 4-8,-2-1-23,-11 3-25,-12 5-41,-9 1-43,-12 2-64,-6 0-95,-4-1-117,13-4-314,-18 3 0,0-2 0,-3-3 0</inkml:trace>
  <inkml:trace contextRef="#ctx0" brushRef="#br0" timeOffset="127435.5138">22295 5143 1464,'0'-5'97,"0"1"6,0-1 35,0 2 31,0 8 27,0 10 16,0 11 13,0 13 9,3 16 5,0 4-88,-1 9-3,-2 4-1,1-2-38,-1-2-28,0-7-27,0-4-14,0-13-12,0-7-15,0-9-32,0-7-82,0-8-87,6-8-136,0-22-319,6 10 0,3-6 0,6-6 0</inkml:trace>
  <inkml:trace contextRef="#ctx0" brushRef="#br0" timeOffset="127842.7101">22603 5359 1679,'0'-5'137,"0"2"23,0 0 6,0-1 16,5-1 9,4 2 9,12-1 13,8-3 7,8 3 4,6 1-109,0 3-28,-7 4-24,-4 8-7,-10 4-18,-6 5-8,-10 5-9,-2 4-11,-11-1-7,-5 3-1,-8 5 1,-5-2 1,-12 5 2,1-5 1,2-4 2,-3-5 1,10-9 3,8-9-1,5-4-31,5-8-63,6-9-137,6-16-146,6-2-270,8-7 0,10-5 0,9 0 0</inkml:trace>
  <inkml:trace contextRef="#ctx0" brushRef="#br0" timeOffset="128128.9427">23181 5295 1928,'-8'-6'118,"-5"1"7,-4-1 13,-8 2 8,-8 6 10,0 8 8,-3 9 8,-2 8 2,11 5-1,12 8-93,6 1-20,15-2-5,9 2-14,12-7-9,14-4-13,7-6-39,6-8-93,8-8-171,-11-13-348,-3 5 0,-5-6 0,-3-7 0</inkml:trace>
  <inkml:trace contextRef="#ctx0" brushRef="#br0" timeOffset="128358.8736">23580 5443 1656,'0'0'76,"0"0"32,-3 0 22,3 0 30,3 0 29,6 0 6,9 0 4,12 0 3,17-2 2,13-1-61,5-1-29,-5-3-78,-4 1-143,0-4-554,-22 6 0,-10-1 0</inkml:trace>
  <inkml:trace contextRef="#ctx0" brushRef="#br0" timeOffset="129467.0809">24462 5160 1623,'-13'-6'75,"-6"0"5,-5-1 15,-6 1 7,2 5 6,1 5 7,1 6 7,5 5 9,1 3 3,4 10-68,5 1-3,5 2-5,3-1-12,3 0-6,3-1-8,6-4-1,5-4-2,6 0-5,8-4-4,8-3-1,6-3-2,-2-3 1,-3 1-2,0 1-3,-12-1 0,-9 1-3,-5 2 1,-5 1 6,-6 1 5,-3 8 6,-5 0 7,-7 5 4,-7 6 2,-8-2 12,-5-2 10,-1-4 16,2-10 6,3-4 12,1-8 9,6-8 0,3-10-3,2-2-5,6-14-2,10-5-7,2-4-9,2 0-18,11 2-16,8 6-18,2 2-11,11 4-8,2 2-2,1 2 1,-2 1 1,-6 3-2,-5-4-1,-7 3 4,-1 0 0,-7-3-2,-2 3-1,-5 4-2,1 3 1,-2 3-8,2 3 1,-2 4-8,0 1 0,0 0-3,0 1 0,0 0 1,0 0-2,0 0 1,0 0-1,0 0 3,0 0 0,0 0 7,0 0 3,0 0-1,0 0 1,0 0 0,0 0 2,0 0-2,0 0 0,0 0 1,0 0 2,0 0-3,0 0-1,0 0 1,0 0 0,0 0 0,0 0-2,0 0 1,0 0 1,0 0 1,0 0-2,0 0-3,0 0-1,0 0 0,0 0-1,0 0 0,0 1 0,0 0 1,0 1-1,0-1 2,0-1-1,0 0 3,0 2-1,0-4 0,0 4-3,0-4-7,0 2-5,0 2-7,0-2-18,0 2-30,0 1-43,2 0-63,1-3-141,2 0-404,1 4 0,0-1 0,-3-3 0</inkml:trace>
  <inkml:trace contextRef="#ctx0" brushRef="#br0" timeOffset="131151.4893">26653 5271 1074,'0'-1'94,"0"1"30,-1-3 25,1 3 22,-2-1 24,1 1 24,1-4 21,0 4 11,0-1 5,0 1-68,4-7-22,7 0-20,8 0-15,8-8-10,8 1-16,4 3-17,3 2-21,0-1-8,3 8-5,-1 0 0,3 2-2,-4 7-8,-5 8-10,-8 6-10,-9 6-6,-12 10-1,-6 1 0,-6 4 1,-3-2 4,-6 2 3,-9-3 4,-6-3 5,-8-3 6,-4-1 0,-3-5 0,0-5-4,-1-4 0,0-7-3,4-5-4,4-5-6,7-3-12,7-4-29,6-5-39,10-2-56,2 0-110,10-4-142,20-6-394,-5 4 0,7-5 0,11-1 0</inkml:trace>
  <inkml:trace contextRef="#ctx0" brushRef="#br0" timeOffset="131483.6039">27454 5210 1517,'-8'0'56,"-5"0"11,-4 0 23,-7 3 16,3 5 22,-2 9 11,2 6 10,3 11 3,2 7 1,5 4-45,8 2-12,0-1-6,3-3-25,9-6-16,6-3-17,6-12-15,9 0-20,8-8-103,9-9-141,3-10-284,1 3 0,3-10 0,-5-3 0</inkml:trace>
  <inkml:trace contextRef="#ctx0" brushRef="#br0" timeOffset="131743.9092">27770 5377 2005,'0'-2'88,"-2"2"25,2 0 21,0-2 8,0 2 17,8-2 8,8 1 6,14-2 1,13 0-1,9 0-71,3 1-29,-3 1-62,-7-3-76,-15 3-87,-3-2-140,-13-11-309,-6 12 0,-5-3 0</inkml:trace>
  <inkml:trace contextRef="#ctx0" brushRef="#br0" timeOffset="132629.5761">28569 5091 1183,'-8'-3'71,"-2"0"7,-7 0 8,-8 1 15,-1 1 22,-4 5 17,0 5 15,-2 5 6,7 3 11,2 6-56,10 3-7,4-2-3,5 4-6,3-2-8,2 0-21,3 2-16,3-3-14,6-3-5,4 2-6,7-7-3,6-5-1,0 0-6,2-4 0,-3-3-7,-4 2-2,-7 2 0,-3 0 4,-4 4 3,-1 5-4,-2 3-1,1 2-3,-3 2 2,-3 1 4,1-3 6,-4 0 8,-7-3 5,-7 0-3,-5-2-1,-2-1 5,-12-3 9,0-2 13,-2-8 13,2-2 1,-2-8 2,5-4-2,0-8-1,8-1 6,6-3 1,6-1-3,7 1-6,3 1-14,7 0-11,7-1-8,7-2-12,7-1 2,7-1-2,4-2-8,-1 1-3,-1-2-1,-5 3 0,-8 3 13,-6 3 10,-10 4 10,-2 3 10,-6 4-6,3 0-1,-3 1 1,0 1 6,0 2 0,0 1-1,0 0-12,0 1-17,0 3-10,0 0-8,0 0-5,0 0-4,0 0-7,0 0-15,0 0-22,0 0-22,0 0-14,0 0-42,0 0-63,0 0-122,0 0-525,0 4 0,-4-1 0,-12-3 0</inkml:trace>
  <inkml:trace contextRef="#ctx0" brushRef="#br0" timeOffset="153968.4811">21227 8556 2096,'0'0'120,"1"0"25,-1 0 14,0 0 12,0 0 8,2 0 7,-2 0 6,0 0 7,-3 0 22,-5 2-39,-6 2-10,-10 5 11,-9 5 11,-8 7-1,-2 8 3,2 7 4,1 8-2,5 11-2,11 3-18,9 3-46,7 3-18,4 2-33,4 0-22,2 0 0,4-2 0,1-1-2,2-7 0,9-5-7,1-8 10,1-7-12,0-11-11,-2-6-56,2-9-68,-7-5-92,1-2-96,-4-4-162,-2-13-638,-4 4 0,-4-5 0,2-4 0</inkml:trace>
  <inkml:trace contextRef="#ctx0" brushRef="#br0" timeOffset="154529.9405">21753 8861 1488,'2'0'95,"-1"0"2,1 2 8,-1-2 31,-1 0 32,0 9 36,-1 5 19,-4 8 11,-6 10 14,-5 7-82,-8 6 0,2-1 3,3-5-6,6-3-23,9-5-19,2-11-24,8-5-16,10-6-11,12-7-13,12 0-18,13-6-44,10-5-62,3-3-176,-12-33-547,-14 24 0,-16 1 0,-14-3 0</inkml:trace>
  <inkml:trace contextRef="#ctx0" brushRef="#br0" timeOffset="154792.2399">21970 8913 1932,'0'2'113,"0"4"30,2 9 26,1 13 6,1 8 1,-4 13 0,3 8-1,-3 4-2,-6 4 0,2-4-57,-1-6-74,2-7-71,-1-13-87,9-15-203,-3-11-300,4-4 0,6-15 0,6-8 0</inkml:trace>
  <inkml:trace contextRef="#ctx0" brushRef="#br0" timeOffset="155186.188">22288 8947 2149,'0'0'128,"0"-3"6,4-2 9,3 2 9,4-3 8,9 4 14,4-1 6,8 3 4,3 0 0,2 7-118,-1 5-10,-5 5-7,-7 8-12,-5 6-12,-8 5-6,-6-2-13,-10 7-3,-11-2-6,-9 3 0,-10-2 4,-10-5-1,-5-6 3,0-6 2,2-11 3,10-7-9,11-5-27,10-9-54,9-6-121,23-14-506,-5 2 0,10-4 0,14-5 0</inkml:trace>
  <inkml:trace contextRef="#ctx0" brushRef="#br0" timeOffset="155440.5192">22735 8918 2318,'-7'0'100,"-4"0"26,-5 7 15,-9 7 5,-1 13 4,-1 6-1,3 9 1,6 4 1,6 1-1,8-3-72,2-2-43,12-6-57,7-8-76,10-7-104,16-14-472,3-3 0,5-8 0,1-7 0</inkml:trace>
  <inkml:trace contextRef="#ctx0" brushRef="#br0" timeOffset="155732.8072">23184 9068 3045,'-6'0'81,"-2"0"30,1 0 28,1 0 12,6-3 7,3 3 2,5 0 3,10-2-1,6 2 0,9-1-53,9-1-37,3 1-42,5-2-52,1-2-44,0-1-57,-10 0-119,22-6-576,-40 4 0,-9 0 0</inkml:trace>
  <inkml:trace contextRef="#ctx0" brushRef="#br0" timeOffset="156274.362">23988 8778 1192,'0'-5'165,"-7"0"31,-7 2 27,-9 1 22,-8 0 7,-5 9 5,-5 5 3,3 5 1,8 5 8,5 5-130,14-1-26,8 1-25,5-5-25,10 1-19,10-1-7,8-2-2,11-1-4,12 0 0,2 0-10,-1 1-6,-7-1-6,-9 1-10,-11 1-3,-11 1-4,-9 0 1,-10 3-1,-11-2 3,-9 6 2,-11 0 11,-7-5 22,-4-5 24,0-6 16,6-6 11,10-7 8,5-6 8,15-9 0,4-7 1,10-7-1,10-11-12,12 0-19,12 1-25,7 1-22,5 2-25,-1 7-38,-3 3-46,-4 3-67,-3 3-105,29-4-594,-45 10 0,-4-3 0,-3-3 0</inkml:trace>
  <inkml:trace contextRef="#ctx0" brushRef="#br0" timeOffset="156665.8546">24394 8457 1297,'2'0'115,"2"0"49,6 6 20,7 4 14,9 9-1,5 13 2,6 11 7,2 7 15,3 9 14,-4 1-63,-11 7-22,-15 2-29,-14-2-12,-19 4-4,-18-3 6,-6-1-2,0-6-3,2-8-13,6-10-12,16-9-15,6-12-17,7-5-16,5-5-12,0-5-30,3-4-84,3-1-225,-3-2-466,0-6 0,3-5 0,4-9 0</inkml:trace>
  <inkml:trace contextRef="#ctx0" brushRef="#br0" timeOffset="157460.0757">25392 8403 2090,'-7'1'138,"-6"2"36,-4 11 25,-9 4 10,-2 10 13,-6 12 4,4 11 4,6 6 3,4 9 1,8-1-100,8 2-37,4-4-36,4-3-24,2-6-12,4-3-15,0-7-16,5-6-33,2-10-99,8-5-228,-1-6-388,6-11 0,11-6 0</inkml:trace>
  <inkml:trace contextRef="#ctx0" brushRef="#br0" timeOffset="157914.548">25726 8751 2992,'-6'-5'47,"-3"-2"27,3 0 26,-2 1 11,6 0 6,2 1 9,5 2 1,6-1 2,9 3-1,4 0-28,13 1-19,-1 0-26,8 2-34,-3 5-21,-2 4-8,-6 7-12,-9 8-2,-12 3 2,-6 3 2,-9 0 0,-9 1 9,-6 1 4,-12-3 12,-6 3 11,-13-5 4,-5-2 3,2-7 0,5-6 0,8-8-3,12-3-26,12-8-79,9-9-158,19-8-539,-6-6 0,12-7 0,14-5 0</inkml:trace>
  <inkml:trace contextRef="#ctx0" brushRef="#br0" timeOffset="158177.8461">26264 8625 2077,'-10'-3'127,"-8"1"19,-9 5 18,-6 10 12,-6 7 7,3 10 8,4 8 1,8 6 3,8 1-3,11-1-91,5-2-34,12-5-18,5-6-23,13-5-32,10-8-64,16-5-177,5-23-465,3 9 0,-2-5 0,-1-5 0</inkml:trace>
  <inkml:trace contextRef="#ctx0" brushRef="#br0" timeOffset="158441.1454">26540 8853 2643,'0'0'56,"0"0"25,0 0 8,0 0 10,2 0 13,8 0 4,7 0 1,16 0 1,15 0 1,14 0-37,4 0-32,-4 0-62,-7 2-106,-4-4-234,-28 2-288,-9 0 0,-7 0 0</inkml:trace>
  <inkml:trace contextRef="#ctx0" brushRef="#br0" timeOffset="159031.9359">27404 8571 2158,'-15'-4'98,"-3"-1"13,-9 3 6,-8 4 15,-2 7 13,2 8 5,2 6 6,6 3-1,13 6 4,8 1-74,6-1-19,8-1-10,9-4-10,8-2-11,7-2-12,11-2-3,2-4-7,2-2 0,-3-2-9,-8 1-7,-6-2-8,-11 3-1,-8-1 0,-5 4-1,-10-1 3,-6 4 3,-8 1 9,-6 1 12,-11-5 20,-2-4 33,1-3 24,4-5 7,4-10 10,8-1 3,4-10-3,8-4-5,3-10-9,8-5-13,13-3-16,6 1-26,8 0-22,8 3-14,5 3-11,-8 8-10,-5 1-29,-10 11-25,-10 1-52,-4 6-38,-1 0-79,3 1-136,8-12-355,1 11 0,5-5 0</inkml:trace>
  <inkml:trace contextRef="#ctx0" brushRef="#br0" timeOffset="159420.2987">27741 8293 2141,'0'-3'90,"0"-1"1,0 4 8,6-1 10,3 1 3,6 8 6,8 7 6,8 9 6,2 12 4,4 14-88,0 9 10,-7 9 12,-4 7 10,-14 3 10,-8 1 6,-14-6 2,-14-2 3,-8-4 2,-2-9 4,-1-7 2,7-10 1,5-10-11,11-9-11,6-7-19,3-8-10,3-5-14,-2-2-81,2 3-133,-1-8-696,-1 1 0,0 1 0</inkml:trace>
  <inkml:trace contextRef="#ctx0" brushRef="#br0" timeOffset="160013.2333">28820 8771 1034,'0'0'164,"0"0"42,0 0 27,0 0 17,0 0 32,0 0 12,0 1 5,0 0 10,0 3 21,4-1-90,13-1-41,15-2-37,20 0-28,19 0-10,13 0-36,2 0-11,-6 0-9,-11 0-23,-20 0-60,-21 0-63,-13 0-39,-12 0-92,6-2-244,-15 2-280,-3 2 0,-9-2 0,-8 0 0</inkml:trace>
  <inkml:trace contextRef="#ctx0" brushRef="#br0" timeOffset="160250.1507">28811 8970 2246,'0'4'128,"-3"1"15,6 0 2,6-3 2,17 0 3,14-5 0,19-3 0,13 1 0,5-1-7,4 2-100,-10 1-190,3-5-542,-22 7 0,-14-1 0,-9 1 0</inkml:trace>
  <inkml:trace contextRef="#ctx0" brushRef="#br0" timeOffset="160555.3418">29719 8439 2288,'0'-7'113,"0"-1"-8,-2 2 24,2 0 12,0 14 3,0 11 2,0 14 1,0 9-1,0 14 2,0 1-107,0 1-5,0-4 9,0-3-27,0-1-24,0-9-54,0-7-126,11-13-493,-10-3 0,8-5 0</inkml:trace>
  <inkml:trace contextRef="#ctx0" brushRef="#br0" timeOffset="161131.314">30334 8253 1105,'0'-3'151,"0"0"8,-1 1 18,-7 2 16,-3 2 18,-5 8 16,-8 7 8,-3 10 12,-2 8 12,-2 10-121,-4 10-13,2 5 0,9 2-13,6 2-10,7-3-14,10-5-11,1-5-4,1-8-7,3-7-11,6-4-9,2-12 1,13-5-2,9-7-4,9-5-6,2-3-4,2-7-3,-3-1-3,-13-3-6,-7-2 5,-12-3-6,-6-2 0,-12-1-6,-9-4 1,-13-2-3,-12 1 2,-6 2-5,-5 2-1,2 5 0,13 9-8,8 1-3,8 2-24,8 3-10,6 3-32,5-1-65,2 1-109,7-3-155,1 0-288,9 4 0,13-4 0,16 0 0</inkml:trace>
  <inkml:trace contextRef="#ctx0" brushRef="#br0" timeOffset="161698.2023">30844 8444 1662,'-3'-1'84,"-3"1"45,-6 0 19,-3 6 22,-3 8 22,-2 6 12,-5 11 14,2 5 7,-1 8 10,6 4-56,6 2-10,6-3-32,6-3-9,6-4-8,9-6-16,9-5-6,9-5-12,9-9-2,11-4-12,0-8-7,0-3-7,-1-4-10,-2-10-11,-11-4-13,-3-9-3,-13-6-4,-10-9-5,-8-5-4,-8-4 11,-11-3 3,-7 4 5,-6 6 5,-11 7 7,-4 11-1,-4 6 2,-3 6 1,3 5 2,3 4-1,8 4-9,10 1-8,6 0-6,11 1-7,2 1-9,2 1-2,4 1-15,0 1-47,-3 2-72,6 0-106,4-1-203,-4 2-414,-1 1 0,-1-2 0,-4-2 0</inkml:trace>
  <inkml:trace contextRef="#ctx0" brushRef="#br1" timeOffset="193801.2855">21441 10507 864,'0'0'94,"0"-2"21,0 2 24,0-1 26,0-2 17,1-1 24,-1 0 31,3-2 27,-3 3 26,4-1-49,-4 2-15,0-3-13,0 5-18,3 0-24,0-1-19,-3 1-14,0 0 8,3 1-10,-3 9-16,-3 4-12,0 11-6,-7 8-2,-2 8-2,-8 3 11,1 2 6,-4 0-5,2-6-34,3-2-15,2-5-2,3-8-5,5-7 5,3-5 2,2-10 7,5 2 1,-2-5-5,0 0-3,3 0-5,10 0-4,7-1-5,11-4-9,14 1-21,12-1-20,2 0-38,-2 1-51,-1 3-47,-9-1-68,-13 2-100,-7 2-151,-10-4-114,-11-1-239,-5 4 0,1-2 0,-5 1 0</inkml:trace>
  <inkml:trace contextRef="#ctx0" brushRef="#br1" timeOffset="194148.9077">21738 10539 2237,'0'-5'111,"0"1"0,-3 0 21,3 0 30,0 4 26,3 14 27,1 9 5,0 14 8,2 10 3,-2 15-100,-1 8 4,-3 1 4,0-3-17,-3-1-30,-4-4-28,0-7-23,-3-5-8,1-12-20,4-8-68,1-9-106,9-10-266,-2-7-365,0-10 0,4-11 0,6-12 0</inkml:trace>
  <inkml:trace contextRef="#ctx0" brushRef="#br1" timeOffset="194525.53">21946 10717 1501,'2'-9'121,"1"-2"30,4 0 28,8-4 18,-3 1 13,11 4 9,2 5 8,2 2 7,-4 1 1,6 8-93,-7 6-28,-2 7-31,-7 4-28,-6 8-19,-3 5-10,-6-2-6,-4 4-2,-6 1-1,-7 0 3,-7-1 3,-5-4 0,-1-3 1,4-8 4,3-6-9,10-9-45,6-4-124,9-13-211,0-4-316,2-7 0,5-11 0</inkml:trace>
  <inkml:trace contextRef="#ctx0" brushRef="#br1" timeOffset="194792.0467">22451 10585 1795,'-10'0'154,"-4"0"29,-5 0 23,-9 8 8,-6 10 4,-3 8 0,-3 9 1,3 8 2,11 3 0,5 1-119,14-1-36,3-1-44,11-4-56,6-4-75,16-7-123,17-7-460,0-4 0,12-11 0,4-5 0</inkml:trace>
  <inkml:trace contextRef="#ctx0" brushRef="#br1" timeOffset="195202.4995">22939 10399 2140,'-6'0'94,"-1"0"33,-5 2 36,-5 5 29,0 5 28,-2 8 23,4 12 13,1 8 7,4 12-1,2 6-65,3 6-24,-2 6-29,4-2-38,3 0-29,0-5-28,-3 0-25,6-5-12,-3-8-12,3-4-34,8-8-55,4-8-98,9-9-192,4-14-431,-1 0 0,-2-7 0,0-10 0</inkml:trace>
  <inkml:trace contextRef="#ctx0" brushRef="#br1" timeOffset="195809.8802">23242 10796 2405,'-4'-2'121,"0"0"23,4 0 21,-3 0 13,3 2 15,3-3 7,-3-4 0,11 1 6,4-2-2,9-5-92,9 2-27,3 1-19,1 3-24,-5 4-14,-6 2-14,-2 8-4,-9 7-1,-4 7-4,-7 7 1,-1 9 1,-7 2 7,-6 3-9,-9 1 5,-1-4 3,-8-1 1,-2-8-1,-1-4-2,7-6-1,5-5-5,5-8-55,1-4-61,1-5-79,1-9-138,-1-11-435,2 0 0,7-6 0,4-5 0</inkml:trace>
  <inkml:trace contextRef="#ctx0" brushRef="#br1" timeOffset="196105.3604">23720 10689 1990,'-12'0'116,"-6"0"21,-2 5 14,-7 4 12,0 5 8,0 4 10,2 11 4,3 4 2,9 2 3,7-2-88,9 1-23,9-2-18,12-2-16,6-5-8,7-4-16,9-7-74,1-7-184,-7-18-468,-4 8 0,-1-4 0,-2-8 0</inkml:trace>
  <inkml:trace contextRef="#ctx0" brushRef="#br1" timeOffset="196340.4772">24080 10803 2102,'0'0'96,"0"0"25,3 0 18,4 0 13,10 0 9,10-3 3,9 0 3,11-2-1,-2-2-11,2 0-153,-8 1-196,-9-17-452,-5 17 0,-2-2 0,0-7 0</inkml:trace>
  <inkml:trace contextRef="#ctx0" brushRef="#br1" timeOffset="196878.6604">24780 10539 2238,'-15'-3'88,"-11"3"15,-7-2 15,-8 4 9,1 6 3,4 6 5,5 0 2,7 7 3,8 0 4,7 4-69,6 0-12,3-3-11,9-3-4,6 2-3,9-4 5,9-3-4,8 1-4,5-2 2,-2 0-3,-4 3-7,-5 2 0,-9 0-5,-13 3-9,-7 4-4,-2 0-7,-11 1 1,-5 1 11,-10-4 8,-2-1 9,-9-4 17,1-6 14,2-5 18,7-3 7,8-8 0,7-8-1,4-5-3,12-9-7,5-10-26,10-7-4,5 1-18,9-2-17,0 6-35,-2 4-48,-5 9-63,-6 4-92,-2 4-183,-1-10-417,-7 18 0,2-1 0,0-2 0</inkml:trace>
  <inkml:trace contextRef="#ctx0" brushRef="#br1" timeOffset="197371.8289">25049 10338 1469,'0'-5'105,"3"0"31,0 0 31,6-1 29,-3 5 19,12 2 12,2 3 10,5 8 11,5 2 12,5 11-71,1 12-17,5 6-11,-7 9-20,-10 8 0,-12 6 1,-10 5-6,-14-3-8,-8 2-3,-4-10-3,2-4 6,-1-10-4,2-8-13,5-10-10,4-6-28,5-6-18,1-6-7,3-6-2,3 2-5,0-5-11,0-1-9,0 0-7,0 0-8,0 0-4,0 2-5,0-2-7,0 0-6,0 0-22,0 3-45,0-3-86,0 0-138,3-5-215,-6 5-351,3-4 0,-4-3 0,3-3 0</inkml:trace>
  <inkml:trace contextRef="#ctx0" brushRef="#br1" timeOffset="198145.9292">25857 10647 1127,'-2'0'123,"1"0"23,-1 1 25,1-1 27,1-1 22,0 1 25,1 1 33,-1 2 22,8-1 14,6-2-73,14 1-17,16-2-20,11-2-21,12 0-23,2-1-24,-4 3-24,-5-1-29,-9 2-25,-16 0-14,-16 0-18,-8 0-14,-8 0-2,-2 0-4,-1 0 1,2 0 0,-1 0-20,1-1-19,-1-1-3,-1 0-21,2 0-26,-2 2-46,0-3-107,0-1-158,10-3-339,-5 2 0,4 2 0,4-1 0</inkml:trace>
  <inkml:trace contextRef="#ctx0" brushRef="#br1" timeOffset="198869.4769">26977 10310 1894,'-2'-4'120,"-4"-1"18,-3-2 16,-5 1 8,-8 0 6,-7 4 11,-1 0 11,-9 2 8,4 3 5,-2 4-101,6 6-12,4 2-12,8 7-10,6 0-3,8 3-1,5 2-6,8-4-2,5 3 3,8 0-1,8-3-4,7-3 4,6-2-6,3-1-6,4-2-5,-1 1-4,-6-1-6,-6 0-10,-7-1-13,-8 3-5,-11 0-2,-4 3 0,-6 1 2,-7 4 4,-9 3 0,-6 0 3,-7 0 6,-7-1 15,0-5 21,3-6 19,3-8 15,4-6 13,5-5-2,8-7 4,8-8-6,1-10 0,8-8-4,5-7-13,8-3-19,8 0-19,12 3-11,5 2-23,-2 4 2,-2 5-3,-5 4 2,-9 6 0,-9 3 1,-6 7 0,-4 4-4,-5 4-14,0 1-17,0 3-17,0 0-29,0 0-63,0-2-59,1-1-75,1 1-165,16-10-442,-11 6 0,11-5 0,8-1 0</inkml:trace>
  <inkml:trace contextRef="#ctx0" brushRef="#br1" timeOffset="199195.4348">27708 10065 1777,'0'-4'114,"-5"4"24,-6-3 26,-8 6 25,-8 8 25,-13 10 21,-4 11 29,-2 11 10,2 8 5,8 4-97,12 2 0,14 1-17,3-3-20,14 1-21,6-5-24,3-5-20,5-4-31,8-4-37,4-7-73,3-4-102,6-8-246,-1-9-401,-1-2 0,4-5 0,-3-9 0</inkml:trace>
  <inkml:trace contextRef="#ctx0" brushRef="#br1" timeOffset="199628.3892">27800 10365 1778,'-5'-5'122,"4"-2"40,-3-1 27,2 1 10,1-3 3,9 2 6,6-3 4,11 1 14,9-2 6,8 3-69,4 1-45,-5 3-38,-1 5-25,-5 5-8,-8 5-4,-5 7-6,-3 6-4,-3 2-13,-5 6-7,-8-1-3,-3-1 2,-9 2 2,-12-2 1,-11 0 1,-14-2 2,-9-2 3,-6-4-2,-4-4-2,11-5 0,10-8-7,17-1-51,15-6-104,12-5-188,12-25-424,11 12 0,10-3 0,16-5 0</inkml:trace>
  <inkml:trace contextRef="#ctx0" brushRef="#br1" timeOffset="199896.6814">28414 10227 1613,'-20'3'101,"-7"6"29,-10 3 26,-6 8 22,10 3 16,8 11 8,8-2 4,14 5-2,3-4 3,12 1-63,8-5-36,7-3-32,11-6-67,8-8-84,5-5-190,-1-17-372,-3 9 0,-7-10 0,-2-3 0</inkml:trace>
  <inkml:trace contextRef="#ctx0" brushRef="#br1" timeOffset="200113.1015">28665 10349 2486,'0'0'84,"0"0"17,2 0 6,-1 0 32,5 0 6,8 0 2,8-2 0,8 0 2,8 0-4,4-4-95,-3 0-82,-1 1-156,0-10-508,-19 10 0,-5 0 0</inkml:trace>
  <inkml:trace contextRef="#ctx0" brushRef="#br1" timeOffset="200710.5106">29402 10118 1763,'-10'-8'79,"-5"-1"23,-11 1 20,-4 1 15,-3 0 12,-3 7 9,3 2 15,-1 7 11,3 2 10,7 6-51,5 3-19,6 2-20,9 0-18,4-1-11,9 0-6,5 0-6,5-1-13,8 0-13,2-4-8,4 2-5,-3-2-5,-5 0-3,0 2-2,-3 2-6,-7 0-4,-3 1-3,-6 0-1,-4-2 7,-8-2 7,-8-2 16,-10-1 10,-6-1 10,-8-3 18,-2-6 17,8-3 16,4-6 5,11-4 4,11-5-8,3-5-8,12-5-13,8-5-8,8 3-12,7 0-20,4 1-16,6 3-24,-6 0-23,-1 0-27,-7 1-9,-7 1-41,-7 1-55,-8 0-106,9 0-234,-13 4-282,1 1 0,0-3 0</inkml:trace>
  <inkml:trace contextRef="#ctx0" brushRef="#br1" timeOffset="201078.0726">29505 9747 1704,'0'-4'97,"0"0"38,1 1 17,7 0 17,2 6 14,7 5 16,9 8 21,5 6 9,5 14 6,2 11-90,-4 10 19,-5 7-6,-12 8 6,-11 6-6,-11-1-7,-10 2-12,-8-5-18,-2-5-8,-2-9-7,5-11-7,6-8-18,5-7-31,4-8-33,-2-3-64,6-8-115,3-5-149,-6-21-582,3 10 0,-7-9 0,-4-8 0</inkml:trace>
  <inkml:trace contextRef="#ctx0" brushRef="#br1" timeOffset="201528.4484">30244 10174 2084,'3'0'88,"6"-1"8,6-2 10,10 0 7,10-3 6,10-1 4,6 0-1,2 4-5,0-5-33,-10 4-154,-4 2-118,-6-4-370,-22 3 0,-2 0 0,-6 3 0</inkml:trace>
  <inkml:trace contextRef="#ctx0" brushRef="#br1" timeOffset="201756.3531">30408 10310 1868,'-2'4'112,"1"-4"25,1 3 13,3-1 1,7-1 4,14-4 0,11 0-21,13-2-47,12-2-122,11-8-547,-11 8 0,-3-3 0,-10-1 0</inkml:trace>
  <inkml:trace contextRef="#ctx0" brushRef="#br1" timeOffset="202081.1496">31067 9905 1958,'-5'-7'83,"2"3"3,0 2 36,0 0 15,3 5 13,5 12 11,-4 13 3,2 4 4,5 14 4,-1 9-63,-2-4-19,1-3-2,3-2-36,-9-3-15,2-9-15,-2-2-47,0-10-87,0-7-188,2-20-332,6 10 0,7-10 0,14-3 0</inkml:trace>
  <inkml:trace contextRef="#ctx0" brushRef="#br1" timeOffset="202628.627">31755 9578 1732,'0'-3'119,"0"2"22,-3-1 15,-7 4 18,-3 5 18,-5 7 22,-5 6 12,-1 8 14,2 10 5,-1 5-105,-3 7 5,4 4 2,1 4-8,6 2-3,9-2-14,3-1-8,6-5-6,7-9-8,8-6 0,5-8 0,9-5-11,1-10-21,3-6-3,-5-5-21,1-4-10,-5-6-17,-7-3-14,-4-7-8,-8-2-11,-8-2-7,-11-2-3,-5-1-4,-11 7-6,-8 6-4,-4 3-14,-1 5-24,5 2-27,13 2-50,9-1-43,9 0-81,4 0-90,14 0-109,-1-21-165,12 18 0,11-2 0,23-1 0</inkml:trace>
  <inkml:trace contextRef="#ctx0" brushRef="#br1" timeOffset="203164.5271">32266 9777 1387,'0'-3'100,"0"0"6,0 1 26,-6-2 35,-3 6 32,-3 7 16,-3 4 17,-3 6 12,0 8 8,7 2-54,2 3-6,6 3-1,-1 2-22,4 1-20,4-1-16,5-5-5,5-3-3,7-5-4,8-5-5,8-7-16,5-4-17,1-5-5,-4-3-1,1-4-9,-11-6-11,-9-2-12,-4-11-8,-10-8-3,-3-6 1,-6-5 5,-6-4 11,-8 7 6,2 3 0,-9 8-7,-4 10-1,1 5-1,-2 4-6,5 4-6,4 2-4,5 2-11,8-1-12,1 1-5,1 1-7,1 0 0,2 0-13,1 0-22,-1 1-43,2 2-76,0 1-116,3-2-252,-1 8-389,-8-5 0,-8 0 0</inkml:trace>
  <inkml:trace contextRef="#ctx0" brushRef="#br1" timeOffset="207263.396">22242 11860 2210,'0'0'55,"2"0"10,-2 0 14,0-2 12,1 2 11,1 0 10,-2 0 12,0 0 8,1-1 0,-1 1-51,0 0 16,0 1 17,0 4-2,-1 7 10,-1 6 0,-2 4-5,-2 9-6,-1-2-1,-1 1 2,3-3 6,1-6-15,2-5-24,2-3 4,0-7 0,0 0 5,2-4 2,-2-2-4,4-2-4,7 0-4,5-3-3,7-2-5,4-1-6,11 2-15,-1-1-32,7 3-37,4 2-67,3 2-96,-5 0-184,-9-13-574,-13 12 0,-7-1 0,-13-5 0</inkml:trace>
  <inkml:trace contextRef="#ctx0" brushRef="#br1" timeOffset="207565.1302">22587 11843 2006,'0'-2'135,"0"-2"4,0 4 16,0-4 42,0 5 19,0 8 28,0 13 16,0 7 5,0 12 0,0 10-125,0 6-9,0 0-4,0-2-14,0-2-40,0-6-22,0-9-29,0-6-44,0-10-62,0-5-130,6-10-230,-4-6-311,2-1 0,5-4 0</inkml:trace>
  <inkml:trace contextRef="#ctx0" brushRef="#br1" timeOffset="208075.6494">22870 12003 2057,'0'-3'106,"0"1"28,0 0 14,0-1 15,0 1 21,0 2 21,0-2 25,0 2 17,0-3 18,7 0-63,3-1-29,7-3-20,6 0-9,7 1-11,2-2-13,-2 3-24,-3 2-26,0 3-14,-6 7-18,-6 4-6,-3 7-4,-9 4-6,0 9-5,-6 3-6,-3 0-3,-3 0 5,-4 2 4,-5-9-4,-4-1 2,-5-2-5,0-4-8,3-8-8,-1-2-20,4-5-31,6-2-74,5-4-114,7-10-263,1-2-319,4-2 0,8-5 0,6-3 0</inkml:trace>
  <inkml:trace contextRef="#ctx0" brushRef="#br1" timeOffset="208401.7867">23352 11893 1999,'-6'0'91,"-4"-4"19,-1 11 20,-3-2 12,3 9 14,1 6 5,-1 6 2,5 4 1,-3 5 3,5 3-74,-1-1-15,4 1-18,-1 0-18,5-2-10,3-4-15,5-5-16,7-3-15,6-9-34,8-4-64,1-7-141,1-19-382,0 5 0,1-3 0,-9-6 0</inkml:trace>
  <inkml:trace contextRef="#ctx0" brushRef="#br1" timeOffset="209386.5978">23498 11621 821,'-2'0'118,"1"0"35,-3 0 26,3 0 17,1-3 11,0 3 19,0 0 22,0 0 28,0 0 16,0 0-73,0 0-13,0 0-30,0-3-21,0 3-16,1-2-6,-1-2-14,2 1-22,0 1-25,-1-1-16,1 3-12,-1 0-14,1-3 7,2 3-1,-1-1 2,7-2-4,-2 1 0,1-1-1,2-2-1,-2 2-1,0 1 0,0-1-5,-2 2-13,2-2-1,2 3-6,4 0-2,-3 0-2,4 0-5,1 4 1,-2 3 1,-6 3-1,1 5 4,-7 3 6,1 0 5,-11 5 12,-3-3 9,-5 1 8,-3 0 9,0-3 3,1-3-2,7-5 1,3-3 2,5-3 2,1-2 2,1-2 7,1 0-1,-1 0-1,0 0-5,2 0-3,5 0 3,0 0-6,7-2-3,7 1-4,5-1-12,4 1-14,3 1-10,-2 0-8,-1 0 0,-4 0 0,-9 0-3,-4 0 3,-5 0 1,-4 0-3,-4 0 2,0 0-1,0 0 1,0 0 3,0 0-5,0 0-4,0 0-14,0 0-19,0 0-23,0 0-3,0 0-25,0 1-40,0 2-51,0 1-76,3 1-155,-3-10-467,3 10 0,-3-3 0,5 0 0</inkml:trace>
  <inkml:trace contextRef="#ctx0" brushRef="#br1" timeOffset="210111.252">23987 12086 1094,'-2'4'120,"1"0"50,-1 2 41,-1-1 33,2-3 32,1 1 26,0-3 25,0 2 23,0-2 20,0 2-66,0-2-12,0-2-26,0 2-30,0 0-26,0 0-27,0 0-24,0 0-19,4 0-20,7-2-19,11 2-18,8-3-22,14-3-22,6-1-11,2-1-5,-1-2-4,-4 0-2,1-1-7,-7 2 0,-8 0-2,-6 1 0,-8 2 2,-8 0 3,-8 1 0,-3 3 1,0 2-1,0-2-1,0 2 1,0 0-6,0 0-2,0 0-5,0 0-8,3 0-4,-3 0-5,0 0-4,0 0-3,0 0 1,0 0 0,0 0 2,0 0-1,0 0-1,0 0-5,0 0-8,0 0-16,0 0-27,0 0-31,0 0-57,0 0-65,0 0-134,12-8-557,-9 5 0,-1 0 0,-1-3 0</inkml:trace>
  <inkml:trace contextRef="#ctx0" brushRef="#br1" timeOffset="218476.7987">24700 11683 1313,'0'0'83,"-2"0"38,1 0 27,-1 0 22,2 0 14,-2 0 11,4 0 13,-2 0 16,0 0 18,0 0-38,0 0-18,0 0-24,0 0-2,0 0 4,0 0 9,0 0 2,0 0-4,0 0-13,6-3-16,5 3-15,8-1-10,4-2-14,15 0-27,-4 2-26,1 1-19,-5-2-12,-5 4-13,-8 2-5,-2 0 2,-6 5 1,-4 2-2,-4 3 1,-2 2 1,-8 2 5,-11 1-3,-3 1 2,-5 3-1,-2-3 5,1 1-2,11-3-3,9-5 1,3-6 2,3 0 3,3-3-5,0-3-1,1-1 3,-1 3 6,5-3-3,6 0-5,8 0 8,5-3-5,5 6 1,7 1-5,-1 1 3,-4 4-1,-1 4-9,-6 4-2,-8 3 1,-3-1 4,-9 0-4,-2 6 6,-4-2 5,-5 2 10,-6 2 3,-3-1 6,-11 0 9,-3-3 1,-9-3-2,0 0 2,-2-6 2,1-6-4,7-2-9,4-4-7,6-6-22,5-2-21,5-6-29,2-3-36,5 1-90,5-3-130,34 2-706,-24 1 0,11 3 0,5-6 0</inkml:trace>
  <inkml:trace contextRef="#ctx0" brushRef="#br1" timeOffset="219184.6389">25329 11798 2082,'0'-2'120,"-3"-1"20,3-1 14,0-2 12,-3-1 9,3-1 20,0 2 17,0-1 24,0-4 14,0 1-76,6 2-24,-2-2-11,4 1-16,3 0-11,6 1-6,3 1-20,1 0-15,6 6-23,-1-2-17,1 1-7,-2 2-13,1 2-7,1 2 2,-4 4 1,-4 5-4,0 6 2,-6 7-1,-9 3 6,-4 5 11,-1 4 3,-14 8 7,-5-2 0,-7 2-1,-11 1 2,-2-2-1,5-6 1,5-6 2,11-6 2,7-12 3,4-9 1,5-1-1,-4-8-3,-2-5 2,1-10-2,3-3 0,2-3-3,6 0-6,8 6-5,7 4-15,5 6-8,11 4-16,8 3-24,6 3-29,-1 2-41,0 3-55,-8-1-71,-6 2-136,-9-13-523,-7 10 0,-5-3 0,0-4 0</inkml:trace>
  <inkml:trace contextRef="#ctx0" brushRef="#br1" timeOffset="219586.2605">25905 11811 1936,'0'-3'130,"0"0"15,0-2 6,0-1 9,8 2 7,2-1 12,3 2 7,9 0 4,10 2 10,2-1-98,7 4-22,1 3-15,0 5-2,-12 7-9,-6 3-7,-12 10-6,-9 4-3,-16 2 2,-6 2-2,-11 2-7,-4-1-1,-7-1 2,2-8-4,4-2 2,10-10-2,7-9-25,4-6-33,7-4-68,4-13-152,0-42-513,6 30 0,6-13 0,16-7 0</inkml:trace>
  <inkml:trace contextRef="#ctx0" brushRef="#br1" timeOffset="219806.0606">26307 11726 1887,'-10'6'152,"0"6"13,-7 11 9,1 7 0,2 7 2,4 9 0,6-1-14,4 1-36,6-7-56,7-6-184,13-8-174,-2-1-284,6-11 0,0-6 0</inkml:trace>
  <inkml:trace contextRef="#ctx0" brushRef="#br1" timeOffset="223663.8675">26112 10149 512,'0'0'78,"0"0"7,0 0 2,0-2 12,0 2 20,0-3 18,0 3 21,0 0 24,0 0 17,-2-3-33,2 3-27,0-2-6,0 2-3,0-1-14,0 1-18,0 0-20,0-2-20,0 2-25,0 0-13,0 0-17,0 0-3,0 0 0,0 0 0,0 0 0,0 0 2,0 0 0,0 0 3,0 0 3,0 0 3,0 0 10,0 0 5,0 0 4,0 0 2,0 0 1,0 0 1,0 0-1,0 0-4,0 0-1,0 0-10,0 0-8,0 0-8,0 0-8,0 0-3,0 0 2,0 0-3,0 0 5,0 0-1,0 0 3,0 0 1,0 0 3,0 0 3,0 0 5,0 0 4,0 0 0,0 0-1,0 0-2,0 0-1,0 0 0,0 0 0,0 0-4,0 0-1,0 0-2,0 0-4,0 0-2,0 0 1,0 0-1,0 0 1,0 0-3,0 0 0,0 0 5,0 0 2,0 0-1,0 0 0,0 0 2,0 0 0,0 0 0,0 0 0,0 0-2,0 0-2,0 0-7,0 0-26,0 0-115,0-6-408,0 6 0,0-2 0</inkml:trace>
  <inkml:trace contextRef="#ctx0" brushRef="#br1" timeOffset="247259.6295">26569 11908 1461,'0'0'87,"-3"0"28,1 0 33,1 0 35,1 0 29,0 0 22,0 0 20,0 0 20,0 0 24,0 0-40,0 0-5,0 0-17,6 0-20,10 0-19,11-4-17,14 1-17,12-4-14,4-1-14,-3 2-27,-3 3-23,-10 1-17,-7 2-10,-11 0-12,-8 0-17,-9 0-11,-1 0-6,-4 0-5,-1 0-4,2 0 6,-2 0-1,0 0-1,0 0-1,1 0 0,-1 0-3,2 0-14,-2 0-36,0 0-48,0 0-63,0 0-75,3 0-91,0 0-142,-2-8-372,1 6 0,-1-1 0,4 1 0</inkml:trace>
  <inkml:trace contextRef="#ctx0" brushRef="#br1" timeOffset="247993.466">27433 11615 816,'0'0'73,"-4"0"40,-4 0 47,-6 0 34,-7 3 21,-9 0 12,-5 3 7,-7 5 6,3 6 2,3 0-46,12 1-20,9 0-34,9 1-39,4-2-29,2-2-15,5 4-5,2-3-3,4 0 1,8-4 1,7-1 0,4-3-4,3 2-3,0-3-9,2 0-4,-5 1-9,-4 1-6,-7-2-7,-5 5-8,-7 0-4,-1 0-1,-6-2 1,0 3-3,-4 0 2,-5 1 0,-5 0 3,-7 1 2,-6-2 3,-5-4 2,-4 0 3,3-7 3,3 0 1,4-4 5,7-8 2,10 1 1,4-5 0,7-6 0,7-3-1,12 2 1,4-5-2,10 1-2,4 3-3,-2 1-6,-3 4-2,-10 2-2,-4 6-5,-10 1-7,-5 3-11,-1 2-19,-1-1-39,-3 2-78,3-1-139,0-10-398,0 8 0,6-2 0,3 0 0</inkml:trace>
  <inkml:trace contextRef="#ctx0" brushRef="#br1" timeOffset="248403.5574">27726 11693 2349,'0'-3'109,"0"2"4,0-4 5,3 1 3,5 0 5,5 1 12,10-1 9,7 3 6,4 0 3,6 2-86,-6 3-18,-1 4-2,-11 2-5,-5 10-3,-9 3-3,-5 2-9,-6 2-5,-5 2-2,-13 0-3,-6 1 0,-13 1-2,-8-6-2,1 0 1,3-7-2,13-6 1,9-2-31,11-7-70,8-2-101,7-10-148,6-9-347,6-3 0,12-7 0,13-8 0</inkml:trace>
  <inkml:trace contextRef="#ctx0" brushRef="#br1" timeOffset="248729.2229">28179 11633 1685,'0'-1'121,"-3"-1"21,-3 2 27,-6 0 19,-3 3 12,-4 7 11,0 5 9,0 6 5,5 5 8,8 5-93,2 0-12,8-1-19,7-1-12,2-1-7,2-5-5,9-3-7,-4-6-6,1-3-4,0-4-7,-6-3-9,0-2-41,-4-2-32,-4 0-53,-5 0-67,1-2-93,-6 2-152,-11 0-319,-16 4 0,-21 1 0,-26 3 0</inkml:trace>
  <inkml:trace contextRef="#ctx0" brushRef="#br1" timeOffset="249563.4864">13670 10239 2534,'-17'0'91,"-1"0"19,1 0 11,1 0 6,13 2 5,3-2 14,0 0 31,4 0 19,10 0 8,7 0-57,12 0-23,15 0-19,5 0-8,7 0-7,-3 0-7,-6 0-43,-3 0-80,-11 0-109,-7 0-195,-11-24-454,-8 20 0,-2-2 0,9-1 0</inkml:trace>
  <inkml:trace contextRef="#ctx0" brushRef="#br1" timeOffset="250080.1356">14589 10018 2020,'-20'-1'88,"-8"2"8,-13 5 9,-9 5 10,7 7 7,5 7 4,10 4 3,11 0 1,11 1 5,6-3-68,8-7-4,4-1 8,12 0 0,7-5-7,11 1-4,4-1-3,3 0-5,-2-1-3,-7 3-5,-7-4-6,-11 6-13,-7 0-13,-11 2-7,-7-2-4,-13 2 0,-10-2 0,-8-1 6,-16-7 21,-7-3 18,1-5 19,6-9 6,8-3 1,18-6 2,13-7-2,11-9 4,16-1-4,12 0-4,13 0-19,2 4-21,10 5-65,-8 3-52,-1 7-91,-8 2-176,-11 5-406,-8 3 0,-8 1 0,-1 3 0</inkml:trace>
  <inkml:trace contextRef="#ctx0" brushRef="#br1" timeOffset="250300.2795">14940 10190 2238,'9'3'12,"4"0"12,9 6 12,12 8 14,6 5 5,5 8 2,-1 1-10,3 2-51,-11-4-82,-2-5-399,-11-2 0,-9-6 0,-4-7 0</inkml:trace>
  <inkml:trace contextRef="#ctx0" brushRef="#br1" timeOffset="250539.7712">15307 10251 1771,'-3'-2'70,"-3"1"28,-5 4 27,-8 3 12,-8 8 6,-10 12 2,-2 8 3,-4 4-3,0 6 1,12-2-60,10-7-16,9-6-62,4-6-127,28-17-475,-14 1 0,9-4 0,13-8 0</inkml:trace>
  <inkml:trace contextRef="#ctx0" brushRef="#br1" timeOffset="250897.5803">15597 10015 2033,'8'-1'60,"-1"1"25,11-3 25,5-2 32,11-2 21,9 2 12,11 5 4,4-4 2,6 8 1,-19 6-49,-8 9-9,-21 5-22,-16 10-24,-20 6-29,-24 3-23,-14 3-11,-10 0-2,-5-8-3,6-4-1,16-7 1,15-10 1,21-6-27,8-9-58,14-6-107,36-12-542,-11-4 0,14-8 0,22-13 0</inkml:trace>
  <inkml:trace contextRef="#ctx0" brushRef="#br1" timeOffset="251145.4253">16277 9900 1976,'-16'5'145,"-16"5"34,-8 11 19,-10 8 10,6 3 2,11 9 2,16 0 0,13 1 2,13 1 0,8-7-103,7-4-41,1-5-45,5-6-43,0-4-62,-3-6-135,-7-8-517,-5 6 0,-9-5 0,-6 2 0</inkml:trace>
  <inkml:trace contextRef="#ctx0" brushRef="#br1" timeOffset="251565.5139">14653 10850 1753,'0'3'169,"0"-3"52,-3 1 45,3 0 32,-4-2 14,4 0 1,0 1 2,0 0-5,0 0 9,4 0-116,9 0-50,8 0-62,13-2-100,15 1-119,16-3-190,6-6-535,0-2 0,-2-2 0,-13 0 0</inkml:trace>
  <inkml:trace contextRef="#ctx0" brushRef="#br1" timeOffset="252097.5443">15440 10674 2176,'0'0'49,"0"-2"8,-3 2 21,-4-1 21,0 2 5,-6 1 2,2 5 4,0 1 1,5 2 2,3 1-48,0 1 3,3 5-3,3 0-16,1-1-17,9 1-2,1 1 2,9-3-2,3-2 1,1-4-2,1 1 1,-1 1-4,-3 1-6,-5 1-2,-9-1-6,-5 5 0,-10 0-3,-5 0 0,-12 1 2,-6-4 20,-5-6 17,-3-2 31,8-6 13,9-6 1,11-6 3,7-11-4,7-2-4,6-6-6,5 0-6,6 0-26,4 6-54,1 2-68,4 6-124,5-6-229,-5 8-317,1 3 0,-2 0 0,2 0 0</inkml:trace>
  <inkml:trace contextRef="#ctx0" brushRef="#br1" timeOffset="252409.5096">15809 10662 2490,'0'-5'86,"3"2"15,8-4 19,7-3 19,7 1 14,8 0 8,5 1 3,-5 5 0,1 3 4,-7 3-82,-7 8-4,-3 4-13,-6 2-18,-8 8-12,-6-1-11,-11 8-5,-10-3-3,-10-1 2,0-2-4,-2-4-5,8-4-35,8-5-56,13-6-249,4-5-427,12-4 0,12-9 0</inkml:trace>
  <inkml:trace contextRef="#ctx0" brushRef="#br1" timeOffset="252663.4213">16192 10564 2141,'-11'0'98,"-7"4"25,-2 6 19,-7 5 4,8 6 4,4 7 2,8 4 2,7-5 4,7 2 4,3-7-65,8-2-31,1-7-23,4-4-20,5-3-28,-6-4-83,3-2-214,-9-2-350,-9 0 0,-4 1 0</inkml:trace>
  <inkml:trace contextRef="#ctx0" brushRef="#br1" timeOffset="254105.6806">14142 11986 2896,'-2'0'114,"1"0"12,1 0 5,-3 0 2,4 0-1,-1 0 8,2 2 14,4 1 7,12 0 8,13-1-100,15-1-13,9-1-11,12-3-15,-6 0-37,-6 1-43,-13 1-103,-11-3-190,-14 4-417,-8 2 0,-4-2 0,8-2 0</inkml:trace>
  <inkml:trace contextRef="#ctx0" brushRef="#br1" timeOffset="254719.5679">15079 11814 988,'0'-2'187,"0"-3"30,-8-1 11,-5 1 16,-6 1 11,-8 4 9,-9 1 5,-3 4 7,1 7 13,0 3-128,1 3-54,7 7-29,10-4-12,7 3-13,10-4-9,6-2-8,10-4-2,10 0-4,8-2-9,13-2-4,3-3-1,1-2 1,-8 0-1,-4-1-1,-13 3-5,-4 3 0,-8 1-5,-6 3-2,-1 5-3,-3 0-2,-4 5 0,-8-6 0,-2 3 2,-6-4 4,-7-3 12,-4-6 23,6-5 6,1-5 5,3-7 4,4-5 1,5-7 2,4-8 2,3-5-2,2-1-3,2-1-6,3 3-24,7 4-2,1 6-6,8 3-4,6 6-3,2 6-6,5 2-37,-1 1-35,3 5-54,-7 0-97,0-4-160,-11-2-369,-2 4 0,-8 1 0,-5-2 0</inkml:trace>
  <inkml:trace contextRef="#ctx0" brushRef="#br1" timeOffset="255013.9585">15430 11787 2300,'0'0'92,"0"0"8,0 0 19,2 2 13,3 2 3,8 5 3,8 7-1,6 5 0,7 5 1,6 5-92,0-2 0,-2 0-16,-7-3-48,-6-3-74,-4-7-102,-9-12-455,-4 3 0,-1-7 0,-4-3 0</inkml:trace>
  <inkml:trace contextRef="#ctx0" brushRef="#br1" timeOffset="255268.2798">15747 11746 2355,'-8'0'94,"-4"1"9,-5 7 7,-6 9 3,-5 12 2,-4 9 0,1 12-2,2 3 1,0 1 0,7-4-74,10-8-23,0-9-42,7-8-72,8-11-183,1-9-320,7-3 0,8-9 0,11-12 0</inkml:trace>
  <inkml:trace contextRef="#ctx0" brushRef="#br1" timeOffset="255545.5403">15987 11904 3092,'-3'0'60,"-1"0"12,4 0 10,-3 0 34,10 0 18,3 0 11,11 0 3,9-4 1,10 1-1,5-5-48,-2 5-29,-5 0-59,-3 0-106,3-1-265,-8 0-416,-3-3 0,3-1 0,-5-6 0</inkml:trace>
  <inkml:trace contextRef="#ctx0" brushRef="#br1" timeOffset="256528.9967">16667 11621 1928,'-12'0'92,"-4"0"30,-8 0 15,-5 2 13,0 7 13,3 2 3,-1 4 2,5 3 2,4-1 1,9 0-62,4-1-27,4 0-23,2-3-10,5-1-11,4-1-7,1 0-3,6-2-2,6-2 0,1 0 0,4 0-2,2 0-1,2 0-5,-2 3-8,-1 1-3,-11 0-4,-3 1-1,-5 0-2,-5 0 2,-3-2-2,0 1 3,-2 0 4,0-4 14,-2 1 8,-6 1 12,-4-1 5,-9-1 11,-8 1 4,-6 1 3,2-2 4,2-2 3,4-3-1,9-1-8,10-5-6,7-7-10,1-3-5,9-7-8,6-5-3,1-2-4,5-1-6,3 1-3,-1 3-2,-8 3 3,-6 4 9,1 7 0,-6-1 4,-3 8-5,2-1 1,-1 1 0,2-2 2,-1 0-3,4 1-2,-4 1-4,1 1-8,-4 0-2,3 2-4,-3-1 4,0 2-3,0 0 0,0 0 0,0 0 0,0 0-1,0 0-3,0 0-3,0 0 0,0 0 0,0 0 0,0 0-2,0 0 3,0 0 1,0 0-1,0 0 0,0 0 0,0 0 2,0 0-3,0 0 0,0 0-2,0 0 2,0 0-2,0 0-1,0 0 0,0 0 2,0 0 0,0 0-1,0 0 2,0 0-5,0 0-15,0 0-21,0 0-34,0 0-39,0 0-60,0 0-171,0-54-513,-3 50 0,-11-3 0</inkml:trace>
  <inkml:trace contextRef="#ctx0" brushRef="#br1" timeOffset="257196.0578">14240 12196 529,'0'0'29,"0"-3"0,0 1-4,1 0-33,2 0-112,-1 2 0,1 0 0,1 2 0</inkml:trace>
  <inkml:trace contextRef="#ctx0" brushRef="#br1" timeOffset="260081.1199">28648 11494 1704,'0'0'145,"0"-3"33,0 2 13,0-2 5,0 1-4,0 2 4,0 0 18,2 2 29,0 5 22,2 13-97,1 9-30,1 9-29,-1 10-10,2 3-4,-6 2 6,2-4-2,-3-5-16,0-1-26,0-8-24,0-6-13,0-7-5,0-5-6,0-10-27,0-2-62,0-3-81,2-4-127,-1-10-512,-2 4 0,1-5 0,-3-1 0</inkml:trace>
  <inkml:trace contextRef="#ctx0" brushRef="#br1" timeOffset="260355.2079">28516 11748 1692,'-3'-2'124,"-1"0"12,1 1 8,0 0 23,4-2 17,7 3 8,8 0 15,8 0 11,8-2 8,5-2-94,4-3-26,1-1-22,0 0-45,-2-2-86,3-1-153,-4-11-480,-2 14 0,-4 1 0,-3 2 0</inkml:trace>
  <inkml:trace contextRef="#ctx0" brushRef="#br1" timeOffset="260791.2734">29270 11425 2470,'0'-6'115,"0"1"11,-1 5 5,-4-4 10,-4 10 12,-3 8 19,-3 7 13,-6 8 14,3 14 6,-2 1-108,1 7-2,2 3-8,8-4 3,5-5-2,7-5-11,10-10-14,5-7-14,6-8-11,6-8-3,2-4-3,0-5-3,-5-5-7,-8-2-30,-5-1-41,-8-4-23,-3 0-9,-11-4-1,-7 3-5,-9 1-10,-6 4-24,-9 5-39,3 0-32,5 5-54,9 0-86,13-16-302,5 16 0,14-3 0,11-1 0</inkml:trace>
  <inkml:trace contextRef="#ctx0" brushRef="#br1" timeOffset="261085.4">29595 11549 1998,'0'-2'97,"0"2"35,0 2 12,-3 7 13,0 9 5,-6 10 4,-1 5 1,-1 3 3,-1-1 11,5-6-81,5-7 7,5-8-29,12-5-12,5-6-12,11-3-3,14-2-10,5-3-52,1-2-106,6-6-242,-14 1-317,-12-2 0,-7 0 0,-14 0 0</inkml:trace>
  <inkml:trace contextRef="#ctx0" brushRef="#br1" timeOffset="261316.3019">29858 11505 1996,'-1'0'91,"1"3"25,0 6 24,0 7 11,0 9 4,1 12 3,1 8-1,2 2 3,3 5-1,0-4-54,-1-2-108,8-8-178,-4-24-459,0 10 0,6-7 0,9-8 0</inkml:trace>
  <inkml:trace contextRef="#ctx0" brushRef="#br1" timeOffset="261596.5793">30686 11563 2312,'0'-1'100,"0"-1"24,0 2 20,3-2 5,3-1 3,11 2 3,11-4 0,11 2 0,14-5-1,10 0-75,-3 0-68,-8 3-111,-13-2-118,-21-1-456,-9 7 0,-15 3 0,-3 1 0</inkml:trace>
  <inkml:trace contextRef="#ctx0" brushRef="#br1" timeOffset="261800.0363">30730 11715 3081,'7'0'37,"-1"0"3,11 0 0,10 0-8,9-3-22,14 1-44,7-6-121,-3-5-455,-3 4 0,-1-2 0,-8-1 0</inkml:trace>
  <inkml:trace contextRef="#ctx0" brushRef="#br1" timeOffset="262092.1162">31437 11185 2440,'0'0'81,"0"1"18,0 6 14,3 7 4,3 14 3,-3 9 0,0 15 0,2 3 2,-4-2 0,1 0-48,-2-5-34,0-6-38,0-5-72,0-8-138,1-13-450,3 2 0,6-10 0,5-7 0</inkml:trace>
  <inkml:trace contextRef="#ctx0" brushRef="#br1" timeOffset="262565.3813">32122 11085 2755,'-5'0'100,"-5"1"29,-13 7 21,-5 8 14,-15 5 24,-8 13 12,0 10 4,4 7-1,5 0 3,17 2-74,13-3-21,9-4-27,15-3-18,10-3-11,11-6-25,9-5-10,5-6 0,1-8 0,-5-8-5,-7-4-5,-8-2-6,-7-4-10,-13-2-19,-5-5-10,-6-1-7,-14-6-20,-15-3-12,-11-3 0,-14 3 4,-5 0 5,7 3-2,11 8-22,14 1-51,13 6-30,13 0-62,12-1-114,12 3-327,7 0 0,13-2 0,15-1 0</inkml:trace>
  <inkml:trace contextRef="#ctx0" brushRef="#br1" timeOffset="263239.7386">32423 11277 2056,'0'-5'163,"0"1"22,0 1 6,-2-1 30,4 3 35,-2 1 42,-3 5 30,0 8 16,1 6 11,2 8-118,-1 5-42,7 2-19,3-2-1,7 0-29,8-8-34,5-1-38,-2-10-28,3-4-15,3-6-12,-3-3-3,-2-9-2,0-7-4,-1-9-8,-10-6-4,-10-4 0,-4-4-6,-7 3-1,-10 5 0,-7 4 0,2 10 3,-8 4-1,-2 6 1,6 2 2,2 2 5,6 3 0,9-1 1,3 1 0,3-2 2,0 2 3,-1 0 0,1 0 1,-2 0 0,2 0 2,0 0-5,-1 0 1,1 0-3,0 0-2,-2 0-5,1 0-1,1 0-5,0 0-1,0 0 1,0 0 1,0 0 0,0 0 4,-2 0 2,2 0-3,-2 0-3,2-3-2,0 3-8,2-3-23,-2 1-28,0-1-47,0-1-53,0 0-72,0 1-91,6-7-194,-4 7-281,-5-1 0,-4 0 0,-12 3 0</inkml:trace>
  <inkml:trace contextRef="#ctx0" brushRef="#br1" timeOffset="266033.3874">22584 12866 1630,'0'-2'93,"0"2"24,0-2 12,3-1 9,-3 1 5,0 0 2,3-1 5,-3 1 9,0 2 8,0 0-53,0-3-21,0 3 5,0 3 19,0 5 17,0 7 12,-6 8 7,0 10 5,-7 6 1,-3 4-3,2 0-8,1-3-5,7-6-26,0-8-26,6-8-11,0-7 2,0-5-7,3-4-8,3-4-8,5-1-4,4-3-2,5-2-6,8 1-3,-1-4-10,3 2-32,-1-1-82,-4 4-83,-1 0-88,-2-1-198,-9 0-421,-2 3 0,-4 0 0,-1-3 0</inkml:trace>
  <inkml:trace contextRef="#ctx0" brushRef="#br1" timeOffset="266343.6889">22750 12947 1112,'0'-6'154,"0"-1"42,1-2 37,-1 2 10,0-1 1,0 6 20,0 1 29,0 7 16,0 8 11,3 10-102,-3 9-44,0 9-38,0 4-39,1 0-8,-1-2 1,0-6-20,0-1-39,0-8-62,0-7-87,5-5-210,-3-6-431,-1-6 0,2-5 0,3-7 0</inkml:trace>
  <inkml:trace contextRef="#ctx0" brushRef="#br1" timeOffset="266761.4255">23103 12983 2130,'-3'-4'119,"2"0"18,-1-3 10,1 3 6,1-2 3,3 2 18,-2-2 9,7 0 6,5 1 5,4 4-90,8-1-22,3 1-18,0 2-10,-1 4-2,0 4-4,-7 5-19,-5 4-5,-8 9-2,-3 0-2,-6 6 10,-6 0 9,-1 1 4,-12 3 10,-3-3 1,-9 0 1,0-7 3,-2-1-5,5-9-4,5-5-8,4-7-49,10-5-108,6-12-206,2-2-500,6-10 0,13-9 0</inkml:trace>
  <inkml:trace contextRef="#ctx0" brushRef="#br1" timeOffset="267029.3533">23525 12922 2288,'-13'0'97,"-3"8"26,-5 8 10,-7 4 6,3 8 3,1 8 3,8 5 0,8-3 3,5 0-2,8-5-71,11-5-24,2-4-25,6-10-10,6-5-25,4-5-106,14-10-595,-17-4 0,5-7 0</inkml:trace>
  <inkml:trace contextRef="#ctx0" brushRef="#br1" timeOffset="267456.4412">23583 12649 1596,'3'-3'124,"3"-2"14,6-2 10,7 0 7,1-1 2,7 3-1,0 3 3,2 0 1,-9 6 1,-1 4-95,-9 4-13,-6 8 11,-4 4 9,-8 3 10,-4 6 4,-1-2 5,-4 1-3,4-4 3,5-2 2,4-6 4,2-6-1,5 0-23,3-5-14,3-2-15,6-1-6,6-2 0,4-4-2,3 1-34,5-1-86,2 0-187,-4-1-507,-1 1 0,-10-2 0,-4-3 0</inkml:trace>
  <inkml:trace contextRef="#ctx0" brushRef="#br1" timeOffset="272737.3426">24106 13072 738,'0'0'91,"0"0"32,0 0 23,0 0 38,0 0 38,0 0 27,-2 0 24,-1 0 16,0-1 24,-2 1-40,-2-1-21,4 1-16,0-2-17,2 1-40,1-1-37,0 2-27,0-2-25,0 1-12,0 1-19,0 0-10,0 0-1,0 0 10,1 0 22,12 0 12,7-2 10,16 0 4,9-3 2,8-4 0,2-1-5,-6 1-11,-6-2-9,-8 4-25,-8 0-26,-12 3-16,-2 0-6,-8 2-8,0 0-1,-5 2-8,0-1 1,4 1 2,7 0-5,-1-2-5,4 4-10,5-4-8,1 2-24,-5 0-27,-3-1-29,-3 1-22,-8 0-38,-1 0-86,2-1-168,-2-16-390,0 13 0,0 0 0,0-3 0</inkml:trace>
  <inkml:trace contextRef="#ctx0" brushRef="#br1" timeOffset="273274.9176">24947 12724 1648,'1'-4'122,"2"-2"21,0 1 2,-1 0 1,-2 3 4,1 2 6,-1 9 5,-1 6 14,-1 8 21,-7 11-84,-3 4-26,-3 7-20,-3-4 2,7-2 3,5-9-3,3-6 4,9-3 7,8-9-7,9-6-5,8-4-4,12 0 0,5-4-5,3-1-6,-3-2-27,1-2-60,-8 0-101,0-4-181,-15-29-398,-7 30 0,-10-1 0,-5-2 0</inkml:trace>
  <inkml:trace contextRef="#ctx0" brushRef="#br1" timeOffset="273534.9298">25284 12731 1535,'0'0'107,"-2"2"25,-2 3 28,1 6 22,-2 6 16,2 17 10,2 6 2,1 11 0,0 4 3,0 1-67,0 0-38,0-5-27,0-1-27,0-8-28,3-6-63,6-9-208,-3-7-412,4-8 0,5-8 0,5-8 0</inkml:trace>
  <inkml:trace contextRef="#ctx0" brushRef="#br1" timeOffset="273935.436">25645 12844 1108,'-10'6'90,"-1"5"29,-3 6 28,2 8 17,5-6 14,5 10 14,4 0 14,5 0 12,8-4 6,2-1-50,7-5-18,6-5-25,-3-4-22,2-7-15,-1-3-12,-1-7-13,-5-4-14,-6-4-12,-7-5-7,-2-5-8,-12-1-12,-11-3-6,-4 4-4,-6-3-5,-3 6-9,2 5-21,4 10-35,9 2-45,6 4-108,14-1-428,-4 2 0,1 3 0,5-3 0</inkml:trace>
  <inkml:trace contextRef="#ctx0" brushRef="#br1" timeOffset="274320.4396">25967 12801 2107,'0'0'98,"0"0"20,4 0 14,-1 0 7,0-3 10,8-1 10,5-1 8,4 2 16,9 1 13,10 1-76,4 2 9,8 4-17,-7 7-7,-7 8-3,-17 6-2,-12 10-8,-12 3 1,-13 1-12,-9 0-9,-1-2-11,-8-1-16,2-9 5,-2-4-4,6-7-3,-1-6-3,7-7-9,-2-3-44,5-4-81,6-4-155,4-17-633,4 4 0,3-9 0,16-9 0</inkml:trace>
  <inkml:trace contextRef="#ctx0" brushRef="#br1" timeOffset="274581.6496">26456 12714 1925,'-9'0'133,"-5"2"22,-10 6 11,-4 9 7,-2 5 9,1 13 11,7 7 0,9 2 3,7 5 2,8-2-105,10-2-26,15-7-21,12-1-27,16-8-45,12-8-166,5-45-512,-7 27 0,-8-6 0,-8-7 0</inkml:trace>
  <inkml:trace contextRef="#ctx0" brushRef="#br1" timeOffset="275091.3785">27467 12543 1509,'3'7'73,"0"10"23,2 12 10,-2 9 4,0 11 4,-1 14 11,-2 0 14,0 7 5,0-10 1,0-3-44,0-14-27,0-6-31,0-12-66,8-12-225,-8-6-253,0-7 0,3-5 0,-6-11 0</inkml:trace>
  <inkml:trace contextRef="#ctx0" brushRef="#br1" timeOffset="275276.8808">27338 12832 1025,'-2'-5'66,"0"3"17,0-2 15,2 4 14,0-3 12,6 6 7,9-3 2,12 0-2,18-3-5,21 1-157,11-22-368,4 15 0,5-2 0,-3-6 0</inkml:trace>
  <inkml:trace contextRef="#ctx0" brushRef="#br1" timeOffset="275685.7894">28179 12614 2361,'-15'0'102,"-6"5"21,-8 7 12,-11 6 9,3 4 5,0 16 6,4 5 3,12 0 9,10 5 3,11-4-70,9-1-7,9-5-5,11-6-5,6-3-3,11-12-3,-2-4-3,4-9-3,-6-2-8,-7-7-4,-10-1-7,-10-4-20,-9 0-20,-6-3-17,-13-4-16,-13 0-27,-10 1-13,-12 3-10,-3 3-15,4 6-41,11 2-58,15 4-54,12-2-30,15 0-97,9-14-248,6 11 0,12 1 0</inkml:trace>
  <inkml:trace contextRef="#ctx0" brushRef="#br1" timeOffset="275961.1909">28515 12723 1845,'0'0'98,"0"0"15,0 6 9,0 6 4,-2 7 6,-1 10 4,-3 9 1,2-1 3,-1-3 7,3-2-80,1-8-4,4-7-11,12-5-4,14-7-2,17-3-3,16 0-5,10-7-15,3 0-92,17-11-592,-40 4 0,-19-3 0,-14 1 0</inkml:trace>
  <inkml:trace contextRef="#ctx0" brushRef="#br1" timeOffset="276208.3657">28783 12700 1681,'-2'5'117,"2"4"24,0 8 16,-3 10 9,3 9 6,3 13 4,2 8 3,1 5 2,6 2-1,-2-1-97,5-7-77,0-8-159,-4-30-464,-2 14 0,-2-12 0,1-10 0</inkml:trace>
  <inkml:trace contextRef="#ctx0" brushRef="#br1" timeOffset="276630.2382">30323 12637 2081,'13'2'38,"9"1"9,13 0 7,11 0 4,8-3 1,1 0 1,-1 0-9,-5 0-78,10-6-457,-26 3 0,-9 3 0,-12-2 0</inkml:trace>
  <inkml:trace contextRef="#ctx0" brushRef="#br1" timeOffset="276850.7109">30349 12861 1554,'0'1'30,"0"4"28,1-1 11,10 0 4,13-1 3,12-3 3,14-2 0,13 1-20,8-2-113,-2-19-350,-6 18 0,-11-4 0,-9-3 0</inkml:trace>
  <inkml:trace contextRef="#ctx0" brushRef="#br1" timeOffset="277112.7469">31139 12432 2063,'0'0'57,"0"3"18,0 8 12,0 4 3,0 13 2,2 11 1,-1 7 0,2 2 1,3 1-2,-1-1-29,2-5-70,-1-10-126,-1-20-418,1 6 0,1-11 0,8-9 0</inkml:trace>
  <inkml:trace contextRef="#ctx0" brushRef="#br1" timeOffset="277559.0671">31748 12285 1853,'-3'-3'79,"-3"3"26,-4 1 24,-5 9 23,-6 8 22,-5 10 18,-4 13 14,-3 3 8,-2 4 5,2 5-53,11-2-21,8 0-23,11-1-19,12-3-21,12-5-19,9-4-15,3-8-11,5-7-8,-2-9-2,-1-10-2,-11-4-12,-3-9-14,-4-7-12,-9-1-9,-5-7-5,-4-2-5,-12-2-5,-13 7-4,-10 1-7,-9 6-12,-10 8-20,1 2-30,7 4-40,13 0-80,16 1-110,10-1-258,7 1 0,10-1 0,13 2 0</inkml:trace>
  <inkml:trace contextRef="#ctx0" brushRef="#br1" timeOffset="278385.371">32039 12496 1771,'-4'0'128,"-4"3"44,-3 5 23,0 6 13,1 6 2,4 10 3,3 4 4,0 0 3,9 5 2,5-5-77,5-3-36,1-9-25,9-3-4,-1-11-2,5-3 4,0-8 0,3-7-4,2-6-1,0-6-2,-4-4-7,-8-7-8,-7-3-19,-10 1-17,-9 0-11,-7 1-5,-2 5 2,-5 6 5,-4 6 2,-3 5 4,2 6 12,-4 4 11,9-1 15,4 3 22,4-2 12,6-1 4,1 3-7,-1-3-4,2 2-3,-1 1-6,1-3-11,-1 3-10,1 0-20,-2 0-24,3 0-14,-2 0-1,2 0 0,0 0 4,0 0 3,0 0 7,0 0 3,0-2 1,0 0 3,0-1 0,0-1 3,0 1-4,0 0 0,0-1-9,0 3-6,0 1-14,0 0-11,0 0-6,0 0-1,0 0 0,0 0 0,0 0 2,0 0-2,0 0 8,0 0 2,0 0 9,0 0 8,0 0 2,0 0-6,0 0-12,0 0-22,0 0-34,0 0-41,0 0-52,0 0-46,0 0-45,0 0-89,0 0-107,0-4-305,0 8 0,0 1 0,0 1 0</inkml:trace>
  <inkml:trace contextRef="#ctx0" brushRef="#br1" timeOffset="287933.8118">22853 13752 1545,'0'-5'115,"2"-1"26,-2 0 11,1-4 7,-2 1 2,2-1 2,3 0 0,0 1 4,2-3 11,1-2-70,-1 3-1,1 2-2,-1-3 4,-5 5-2,1 3 3,-2 2-4,0 0 12,0 6 14,-2 7 5,-2 9-6,-6 13-19,-3 13-22,-5 7-14,-2 5-4,4-2-1,5-3 2,2-12-9,9-9 10,0-10 23,0-11-2,3-8-5,7-8 0,3-3 2,2-4-1,11-4-4,2 1-3,1 3-3,2 2-41,7 3-61,4 1-40,0 3-80,3 0-81,-3 1-142,-10-4-131,-6 0-66,-16 1-204,-4 2 0,-9-1 0,0 1 0</inkml:trace>
  <inkml:trace contextRef="#ctx0" brushRef="#br1" timeOffset="288205.0899">23127 13733 1644,'0'-3'164,"0"0"12,0 1 36,0 2 36,0 5 14,0 11 30,0 12 5,0 10 1,0 12 1,-3 4-131,0 5-31,0-1-18,3-4-48,0-2-61,-1-8-43,2-10-77,-1-10-116,0-17-579,0-2 0,0-10 0,6-9 0</inkml:trace>
  <inkml:trace contextRef="#ctx0" brushRef="#br1" timeOffset="288605.2443">23303 13776 2271,'0'0'127,"3"-3"4,0 0 7,7-1 3,1 0 3,6-2 9,2 5 3,0-1 5,0 1 4,2 2-114,-2 5-12,0 2-2,0 4-7,-5 8-4,-2 3-3,-5 4-8,-4 4-2,-3 3-4,-6 4-1,-8 1 0,-9 2-2,-1-4 2,-5-1-1,-1-7 2,1-5 0,5-14 1,8-3-21,4-9-87,9-9-224,-2-9-370,5-3 0,0-7 0,8-4 0</inkml:trace>
  <inkml:trace contextRef="#ctx0" brushRef="#br1" timeOffset="288890.9897">23741 13723 2370,'-15'1'148,"-9"5"9,-3 8 3,-3 6 3,9 7 0,7 7 2,4 7 0,7-1 0,5 2 1,5-1-129,6-3-22,7-1-11,5-3-6,1-9-21,6-4-35,-3-10-121,11-7-199,-12-5-269,4-7 0,-2-10 0,-1-7 0</inkml:trace>
  <inkml:trace contextRef="#ctx0" brushRef="#br1" timeOffset="289313.9362">23857 13549 1881,'2'-4'137,"-2"-4"2,4 2 3,5-5 0,3-1 1,8 1-1,6 5 1,2 1-2,1 4 1,-4 2-120,-2 9-17,-7 5 2,-2 5 15,-8 7 26,-3 4 25,-8-2 22,-2 2 11,-4-5 9,-1 3 0,-1-3-2,2-4 2,5-4-5,6-4-18,0-5-24,0-1-23,6-4-25,0-1-29,9-1-41,5-2-21,16 0 0,8-2-37,8-3-157,1-15-484,-8 13 0,-12 0 0,-13 0 0</inkml:trace>
  <inkml:trace contextRef="#ctx0" brushRef="#br1" timeOffset="289607.7149">24319 14023 2998,'0'0'166,"0"-2"42,0 2 14,2 0 7,2-3 1,8-1 1,8-6-1,12 3 0,11-3 0,5 5-146,8 2-90,1 1-116,0 2-126,2 0-235,-10 0-356,-6 2 0,-2-2 0,-4 0 0</inkml:trace>
  <inkml:trace contextRef="#ctx0" brushRef="#br1" timeOffset="291808.8101">26856 13706 1752,'0'0'69,"-3"4"30,3 7 25,0 5 16,0 6 24,3 15 9,-3 4 4,3 9 2,0 1 2,-3 0-36,3 0-32,-3-7-31,0-6-26,0-6-46,0-8-160,3-17-512,-1 3 0,-1-10 0,-1-2 0</inkml:trace>
  <inkml:trace contextRef="#ctx0" brushRef="#br1" timeOffset="292013.1944">26713 13975 1626,'0'0'139,"0"0"9,0 0 19,3 0 5,7-3 1,9 3 1,5 0 1,14 0-1,8 0-22,6-3-215,21-6-544,-16 6 0,-2-4 0,-6-2 0</inkml:trace>
  <inkml:trace contextRef="#ctx0" brushRef="#br1" timeOffset="292451.8951">27581 13696 1783,'-7'-3'143,"-2"1"21,-3 0 28,-6 5 18,-6 9 15,-1 7 11,0 10 5,-5 10 5,3 9 3,1 7-117,4 1-21,5-2-22,7-3-23,7-3-17,13-10-11,7-6-9,7-8-6,8-7-3,7-10-2,4-4-2,-2-8 0,1-3-4,-9-3-5,-9-2-14,-12-1-16,-7 0-4,-13-1-1,-8 3-3,-8-1-3,-5 2-26,-7 6-32,-2 0-46,5 5-76,11-2-104,9-3-350,9 3 0,7 0 0,11-1 0</inkml:trace>
  <inkml:trace contextRef="#ctx0" brushRef="#br1" timeOffset="292762.0136">27812 13839 2016,'0'-5'113,"0"5"10,0-1 17,0 2 15,0 13 7,0 6 3,0 9 2,-5 7 0,-4 1 2,-2 1-111,3-6 1,2-3-5,3-9-14,6-6-11,11-8-8,11-2-1,7-4-1,11-3-2,10-3-9,1-2-62,-6-4-135,-3-8-502,-11 6 0,-15-1 0,-8 3 0</inkml:trace>
  <inkml:trace contextRef="#ctx0" brushRef="#br1" timeOffset="293024.3129">28096 13802 2093,'0'0'69,"0"0"15,0 1 15,-4 4 22,4 4 18,0 11 8,0 11 5,0 10 0,0 7 3,0 4-63,0 5-7,0-1-16,0-5-13,0-2-24,0-8-35,0-7-100,21-13-584,-20-2 0,1-6 0,0-8 0</inkml:trace>
  <inkml:trace contextRef="#ctx0" brushRef="#br1" timeOffset="293611.7906">28436 14032 2587,'-1'0'102,"1"0"8,0 0 7,0 0 8,0 0 4,0 0 8,4 0 4,6 0 4,12 0 3,13 0-91,16-5-11,6 1-6,4-5-8,-7-1-8,-8 1-5,-16 1-11,-15 3-17,-4 0-45,-10 3-105,1-3-148,-2-5-380,0 7 0,0-2 0,0-1 0</inkml:trace>
  <inkml:trace contextRef="#ctx0" brushRef="#br1" timeOffset="293898.2228">29074 13701 2360,'0'-3'33,"0"1"32,0 7 22,0 7 16,0 8 3,0 14 1,0 11 2,0 6 0,0 2 0,-1 0-28,-1-1-7,-1-7-37,3-6-77,-4-8-138,20-16-454,-9 0 0,4-13 0,9-4 0</inkml:trace>
  <inkml:trace contextRef="#ctx0" brushRef="#br1" timeOffset="294314.1291">29550 13618 2217,'-4'-4'100,"-7"2"20,-7 2 17,-9 5 17,1 9 8,-10 15 4,6 4 8,3 13 4,1 5 3,8 0-72,9 0-25,3 0-18,2-3-19,11-6-12,5-4-7,6-11-4,4-3-4,12-9-4,-1-6 0,2-6-2,-1-6 0,-7-7-3,-4-3 0,-13-2-7,-3-2-1,-10-3-3,-8-1-5,-12 3-9,-2 4-20,-8 5-30,-5 4-49,5 5-58,7 0-93,8 0-112,12 0-234,6 2 0,10-2 0</inkml:trace>
  <inkml:trace contextRef="#ctx0" brushRef="#br1" timeOffset="294731.5258">29830 13779 1758,'-2'0'126,"-3"0"19,-3 2 25,-3 5 7,-1 8 2,-3 7 4,3 7 3,3 2 3,6 4 2,2-3-92,5-2-28,8-6-15,0-3-21,9-10 2,6-2 3,2-6 0,2-7-2,1-9-4,1 1 0,-7-9-2,-8-7 0,-6-1-7,-8-5-1,-8 2-9,-10 0-6,-1 4-4,-3 9 1,-6 6-2,3 7 1,-2 3-2,7 6-4,5 1-2,5 1-23,3 3-76,6-1-194,0 0-408,8 3 0,4-5 0</inkml:trace>
  <inkml:trace contextRef="#ctx0" brushRef="#br1" timeOffset="295045.6871">30955 13750 2406,'2'0'96,"-2"0"6,0 0 3,1 0 6,7 0 1,7 0 4,13 0-1,13 0 2,12-3 1,3 0-84,4-2-10,-9 3-9,-13-2-23,-8 1-89,-12 1-131,-11-8-399,-5 8 0,1-1 0,-6 2 0</inkml:trace>
  <inkml:trace contextRef="#ctx0" brushRef="#br1" timeOffset="295266.6249">31043 13920 2023,'1'5'59,"-1"-4"18,6 4 8,5-2 0,8 0 1,11-3 1,11-1-1,7-1-14,5-3-70,1-2-192,-1-3-304,-5 3 0,-3-1 0,-6 1 0</inkml:trace>
  <inkml:trace contextRef="#ctx0" brushRef="#br1" timeOffset="296013.2497">32099 13499 821,'-1'-3'90,"-2"0"15,-2 1 15,2 2 27,-3 3 26,0 3 9,-1 2 23,-1-1 16,4 3 9,-1-4-77,2 0 7,0 0-5,3 0-13,-3-1-22,0-1-25,2-4-5,1 3-23,1-3-14,-1 2 0,-3 1-5,2-3-7,-1 5-2,-2-1 2,0 4 4,1-5 6,0 1 2,0 1 4,0-3 1,3-2-9,-1 3-4,1-1 1,0-2 12,0 1 6,-3 5-2,2-1-3,-2 3-5,-2 4 3,2 0 1,-2 0 3,2-4-1,0-2 2,3-3-20,0 0-8,0-1-8,-3-1-4,6 2 2,-3 0 0,0 1-2,0 1-1,-3 3-2,3-2-3,0 0 4,0-1-2,0-1-1,0-1 1,0-1-5,0-2-8,0 3-1,-4-3 1,4 0 3,0 0 0,0 0 3,0 0-12,0 0-25,0 0-58,0-3-98,4 0-160,-4-11-516,0 5 0,-7-4 0,-11 0 0</inkml:trace>
  <inkml:trace contextRef="#ctx0" brushRef="#br1" timeOffset="297078.6686">31675 13546 628,'0'-6'83,"0"3"30,0 0 33,0-3 34,0 4 12,0 4 6,0-2 2,0 0 0,0-2-1,0 2-43,0 0-40,0 0-28,0 0-32,0 0-33,0 0-12,0 0-4,0 0 0,0 0 20,0 0 25,0 0 14,0 8 14,0-3 9,0 7 7,0 8 10,0-1 10,0 8 4,0 5 1,0 0-17,0 3-24,0-1-13,0-3-13,0-4-10,0-4-7,0-5-10,0-5-10,0-4-9,0-6-23,0 2-53,3-5-125,4-5-534,-2 4 0,-2-1 0,3-7 0</inkml:trace>
  <inkml:trace contextRef="#ctx0" brushRef="#br1" timeOffset="297616.0288">32289 13353 2020,'-9'0'114,"-2"0"26,-4 2 23,-6 5 12,2 4 13,0 9 13,1 10 6,6 6 8,-1 4 6,4 1-80,0 4-24,1-4-24,4-3-21,1-1-7,0-5-11,3-6-8,0-2-2,1-6-5,4-7-5,7-4-1,6-4-7,4-5-4,8-2 0,1-4-4,-3-4-6,-2 0-5,-11-3-2,-3-1-4,-8 2-7,-4-1-3,-8-2 4,-3 2 2,-3 1-5,-4 8-4,-6 2-17,3 2-34,1 8-67,4 0-117,7 0-162,0 5-305,4 3 0,5-5 0,0-3 0</inkml:trace>
  <inkml:trace contextRef="#ctx0" brushRef="#br1" timeOffset="297984.0957">32472 13501 1727,'-1'0'129,"-6"2"31,-1 5 24,-3 3 13,-4 7 7,3 4 4,3 7 6,6 0 3,-1 1 3,8-4-88,2-6-36,2-2-25,1-7-22,7-6-10,0-1-7,3-8-3,2-1-6,-3-5-2,-5-4-1,0-5-8,-12-3-6,-1-4-13,-7 2-16,-10 0-24,-4 6-48,-2 8-103,4 2-134,2-2-325,4 15 0,8 0 0,4 0 0</inkml:trace>
  <inkml:trace contextRef="#ctx0" brushRef="#br1" timeOffset="298194.5319">32656 13549 1838,'0'0'172,"0"-2"5,1 2 2,4-1-2,3 0 3,5-2 0,2 3 1,12-2-2,-3 2-13,2-1-268,8-7-563,-8 8 0,-3-5 0,7-6 0</inkml:trace>
  <inkml:trace contextRef="#ctx0" brushRef="#br1" timeOffset="298479.8227">33007 13321 1833,'3'0'86,"-3"0"33,0 5 23,0 1 8,0 9 4,0 11 2,0 11 0,0 6 1,0 7 0,0-2-83,0-2-7,4-7-63,-3-7-112,9-11-182,-1-4-281,7-7 0,2-8 0,11-4 0</inkml:trace>
  <inkml:trace contextRef="#ctx0" brushRef="#br1" timeOffset="298933.6871">33389 13264 1960,'-2'0'100,"-2"0"26,-2 2 30,-6 5 18,-4 7 13,0 8 10,-3 8 9,2 4 6,-1 4 0,6 2-50,4 2-43,3-1-24,3 3-28,8-5-16,3-3-10,8-7-8,2-5-7,2-9 2,-3-6-1,0-6-2,-7-3-1,-1-3-4,-1-4 0,-7-4-3,1-6-4,-6-6-3,0 0-1,-5-5-5,-4 4-5,-1 7 0,-4 3-7,-1 8-7,-3 4-15,0 5-18,4 2-33,1 6-60,8-2-80,5 0-116,6-11-350,7 6 0,4-4 0,8-2 0</inkml:trace>
  <inkml:trace contextRef="#ctx0" brushRef="#br1" timeOffset="299281.8037">33574 13368 1890,'-3'-3'129,"-6"2"22,-3 2 26,0 6 10,0 5 11,1 8 5,5 6 8,6 3 9,-3 3 6,9-3-98,3-3-25,5 0-13,2-3-11,7-9-1,-1-5-1,0-5 2,-1-2-2,-5-5-6,-5-6-4,-4-3 0,-2-5-5,-2-9-5,-9-3-15,-3 1-22,-2 2-35,-5 5-48,-7 7-34,0 5-81,1 5-196,-8-9-418,-5 16 0,-8 2 0,-9 2 0</inkml:trace>
  <inkml:trace contextRef="#ctx0" brushRef="#br1" timeOffset="300288.4867">23225 14812 1344,'0'4'45,"0"5"3,0 4 15,0 4 33,0 3 41,0 3 42,0 2 41,0-3 26,-6 4 14,-2-2-38,-2-3 0,1 0 4,6-1-13,1-4-31,4-3-40,4-4-39,9-4-39,3-3-26,14-7-14,4-2-13,7-4-54,-3-2-91,-3-6-127,-9-3-130,-11 8-260,-9 2 0,-5 4 0,-3 5 0</inkml:trace>
  <inkml:trace contextRef="#ctx0" brushRef="#br1" timeOffset="300549.7857">23471 14861 2055,'0'-9'168,"0"-2"40,0-1 8,0 3-3,0 1 0,0 8 8,0 3 12,0 7 4,0 8 3,0 9-127,0 13-35,0 6-40,0 3-8,0 3-1,0-4-19,0-3-49,1-7-124,12-11-257,-7-8-316,8-9 0,4-7 0</inkml:trace>
  <inkml:trace contextRef="#ctx0" brushRef="#br1" timeOffset="300902.3942">23746 14834 1790,'1'-2'78,"1"-5"19,5 2 14,5 0 18,5 2 8,4 0 6,9 3 0,-3 6 3,6 2 1,-4 4-61,-7 8-16,-8 9-18,-5 5-11,-8 1-12,-5 3 1,-8-4-3,-5 0 2,-4-3-3,-6-2-16,0-5-23,3-9-28,7-8-84,11-9-135,2-17-316,8 1 0,6-8 0,3-8 0</inkml:trace>
  <inkml:trace contextRef="#ctx0" brushRef="#br1" timeOffset="301145.7622">24157 14749 1862,'-15'1'145,"-7"6"14,-8 6 8,-5 6-1,3 7 3,9 8-1,7 7 2,10-1-2,9 0-6,10-2-122,8-2-64,6-10-42,10-5-68,4-8-116,2-15-330,-4 2 0,-4-9 0,-4-11 0</inkml:trace>
  <inkml:trace contextRef="#ctx0" brushRef="#br1" timeOffset="301529.8676">24169 14470 1687,'3'-1'151,"6"-2"9,4 0 6,5-1 0,4 2 1,3 2 3,2 6-15,-1 3-39,-6 3-32,-4 6-119,-10 5-36,-5-1-1,-4 1 22,-4 3 29,-6-3 21,5 1 7,-6-5 19,2 1 47,9-6 37,3-2 11,0-5 1,10 3-7,4-4-24,4-3-31,9-3-22,6 0-19,5 0-100,38-5-613,-30 1 0,2-3 0,-3 0 0</inkml:trace>
  <inkml:trace contextRef="#ctx0" brushRef="#br1" timeOffset="302015.6514">25105 14869 1012,'-6'0'144,"-2"6"38,-1-1 29,-3 2 27,7 0 11,1 0 15,1-4 22,3 0 16,0-1 8,3-2-90,4 0-43,10 1-41,10-2-27,15 1-25,10 0-22,6 0-52,1-2-149,-5-1-192,-13-2-374,-14 4 0,-9-5 0,-11-2 0</inkml:trace>
  <inkml:trace contextRef="#ctx0" brushRef="#br1" timeOffset="307679.2659">27127 14901 2072,'-6'0'140,"2"3"19,-1-3 20,-1 3 14,6-3 10,0 0 13,0 0 18,0 0 25,0 0 31,0 0-81,0 0-6,0 0-13,0 0-14,6 0-6,9 0-9,14-3-11,16 0-16,18-2-25,12 0-28,4-2-29,-3 3-24,-8-1-7,-12 2-5,-17 0-13,-14 3-11,-12-3-11,-9 3-11,-4 0-10,-1 0-3,1 0-1,0 0-9,0 0-22,-2-2-43,-1 0-71,2 1-135,2-8-617,-1 3 0,0-1 0</inkml:trace>
  <inkml:trace contextRef="#ctx0" brushRef="#br1" timeOffset="309344.1255">28206 14674 541,'3'-2'69,"-3"-1"25,0 2 25,3 0 28,-3 1 24,0-3 36,-3 1 38,-1-1 32,-7 2 25,-4-1-24,-8-3-6,-2 5-12,-4-1-15,1 1-26,1 0-21,3 1-36,5 4-34,3-2-29,10 7-22,3 4-15,3 4-15,3 3-8,6 3-13,4 2-5,3 2 2,3-2-1,1-3-4,-4-3 2,-1-8-3,3-6-2,2-2-4,0-8-1,5-3 2,2-9 5,-3-2-5,0-4 3,-9 0 0,-4 0-2,-4 3 0,-7 4 3,0 3 5,0 3 0,-3 6 0,-1 1 0,1 4 4,-2 7 1,-2 3 5,1 8 0,1 8 5,5 10-6,-4 3-6,4 9 4,0-1 0,0-1-1,4 0-2,-2-8-17,2-8-50,1-7-82,1-7-105,32-10-683,-27-5 0,-1-4 0,6-9 0</inkml:trace>
  <inkml:trace contextRef="#ctx0" brushRef="#br1" timeOffset="309842.2723">28814 14544 1937,'-3'-1'138,"-4"-1"23,-8 2 23,-2 3 27,-7 6 17,-2 10 24,-1 6 15,-3 11 10,0 5 12,6 5-112,0 4-13,9 3-18,10-1-15,2 0-19,12-6-7,8-4-17,1-10-9,6-5-8,5-8-11,-2-7-6,1-8-3,-1-2-9,-1-11-16,-6-2-14,-4-1-14,-7-8-10,-3-2-2,-12-3-3,-6 3 4,-9-1-7,-4 6-2,-2 6 4,-5 5 5,5 3-22,4 6-41,5 3-86,6 0-153,16-1-593,-4 7 0,3-3 0,2-6 0</inkml:trace>
  <inkml:trace contextRef="#ctx0" brushRef="#br1" timeOffset="310299.1509">30104 14664 1599,'-2'3'61,"1"-3"29,-1 4 26,2 0 26,-3 0 20,11 0 23,7-1 9,13-1 3,17-2 1,10 0-26,12 0-34,-2-3-31,-3 0-63,-7-3-127,-8-3-143,-14-8-393,-15 12 0,-9-1 0,-10 3 0</inkml:trace>
  <inkml:trace contextRef="#ctx0" brushRef="#br1" timeOffset="310536.7516">30194 14832 2071,'-2'2'29,"2"-1"26,0 3 11,5 0 5,16-1 1,15-1 1,11-1-6,18-1-27,5-1-60,3-6-157,-7-5-292,-4 8 0,-4-5 0,-1-5 0</inkml:trace>
  <inkml:trace contextRef="#ctx0" brushRef="#br1" timeOffset="311444.0493">31472 14441 429,'-4'0'137,"-3"0"26,1 0 32,-6 2 26,3 1 24,-3 3 22,0 5 32,2 4 21,-3 2 20,4 4-78,-1 2-45,2 5-24,5 1-26,2 0-26,1 2-13,0-4-1,3-2-11,3-4-5,4-4-8,2-4-2,8-4-4,0-5 1,5-1-3,-1-4-1,6-2-6,0-5-21,3-5-21,-2-3-14,-3-3-11,-9-1-3,-5-4 2,-11 3 2,-1-5 8,-5 2 19,-2 3 4,-6 3 7,-3 4 0,-4 1 7,-2 4-2,1 2 2,0 1-3,3 1-1,2-1-11,1 3-16,7 0-7,-2 1-9,1 1 2,1 1-9,1-2 2,-2 2-4,2 0-3,0 0-3,0 0-1,3 0-1,2 0 1,-1 0 0,-1 0 0,2 0 1,0 0-1,0 0 4,0 0 2,0 0-1,0 0 4,0 0-1,0 0 3,0 0-2,0 0 0,0 0-3,0 0 0,0 0-5,0 0 0,0 0-1,0 0 0,0 0-1,0 0-3,0 0 1,0 0-1,0 0 5,0 0-2,0 0-3,-3 0-20,3 0-104,0 0-199,-3-14-771,-11 14 0,-11-3 0,-20-1 0</inkml:trace>
  <inkml:trace contextRef="#ctx0" brushRef="#br1" timeOffset="323085.1096">23941 15661 1952,'0'-11'99,"0"2"-8,0-2 5,0 4 2,0 4-6,0 3-105,3-2-470,-3 9 0,0-6 0</inkml:trace>
  <inkml:trace contextRef="#ctx0" brushRef="#br1" timeOffset="323866.1182">23664 15764 1484,'0'-3'167,"0"-5"28,0-1 27,0-5 26,0 0 18,0 3 24,0 1 29,0-1 7,0 5 6,0 1-121,0 3-47,0 0-29,0-1-29,0 3 5,0 3 11,0 3-8,-7 8-20,1 9-4,-5 6 2,-3 8 4,1-2 2,-3 2 1,2-5 4,4-3-28,-1-6-27,5-8 4,5-4 43,1-8 19,0 0-6,3-6-9,6-1 1,7-3-1,7-2 3,11 0-3,10 4-5,15 1-34,7 4-76,6 0-56,1 0-59,-9 0-91,-13 0-112,-14 2-112,-13-2-144,-15-28-373,-6 23 0,-3-3 0,0-1 0</inkml:trace>
  <inkml:trace contextRef="#ctx0" brushRef="#br1" timeOffset="324192.8624">24030 15712 1578,'0'-3'154,"0"3"6,-1 0 24,-4 7 33,4 6 29,-1 8 11,1 13 6,1 11 0,-2 5 1,2-2-143,-3 2-10,3-7-7,-3-5-22,3-9-42,0-4-66,0-9-79,3-8-180,0-16-440,9 4 0,0-7 0,11-8 0</inkml:trace>
  <inkml:trace contextRef="#ctx0" brushRef="#br1" timeOffset="324551.8475">24278 15761 1914,'0'-3'141,"0"3"21,0-2 9,3-1 9,2-3 8,7 3 10,9-3 9,3 3 3,6 1 8,0 6-119,0 6-19,-4 5-18,-8 10-6,-11 7-4,-5 0 8,-14 5-5,-8 2-5,-10-5-3,-7 3-6,-7-4-3,6-6 1,4-8-3,8-6-7,13-8-34,8-8-50,12-8-71,10-8-122,12-11-111,13-7-66,9-10-198,8 3 0,1 2 0</inkml:trace>
  <inkml:trace contextRef="#ctx0" brushRef="#br1" timeOffset="324763.655">24613 15709 1536,'-4'-1'95,"1"0"44,-8 1 32,-2 2 34,-1 7 15,-2 11 4,3 6 4,7 6 2,3 8 0,7-5-61,8 2-29,2-5-44,8-3-30,9-7-34,3-8-17,1-4-37,1-8-122,27-10-582,-34 1 0,-4-9 0</inkml:trace>
  <inkml:trace contextRef="#ctx0" brushRef="#br1" timeOffset="325139.6518">24663 15459 1633,'0'-5'147,"0"-4"10,2 1 9,3-3 7,5 1 4,7 1 3,7 0 1,5 2-1,-1 3 0,-1 3-129,-6 10-14,-9 4-5,-5 8 4,-3 3 8,-11 7 5,-3 1 0,-2 0 0,2-1 3,-1-5 2,4-2 2,5-8 2,2-3-3,6-5-13,6-1-11,9-4-8,6-1-6,11-2-38,4-3-189,5-3-525,1-1 0,-3-3 0,-6-5 0</inkml:trace>
  <inkml:trace contextRef="#ctx0" brushRef="#br1" timeOffset="325505.4142">25521 15872 1877,'-3'0'-1,"-2"2"0,-3 1 2,-7 1 24,-8 0 48,-1 2 43,0-3 48,5-2 39,7 0 6,7-1 6,14 0 2,12-1-1,15 0 0,11-2-25,13-2-53,3 0-81,2-2-143,-3-2-202,-7 0-420,-9 1 0,-4-2 0,-8-6 0</inkml:trace>
  <inkml:trace contextRef="#ctx0" brushRef="#br1" timeOffset="326954.3591">27777 15865 840,'0'0'13,"-7"0"51,-5 0 86,1 0 78,2 0 51,-1 0 19,7 0 4,1 0 4,2 0 2,0 0 4,9 0-6,9 0-50,15 0-84,12-3-78,14 0-50,1 0-19,-1-2-13,-9 2-34,-7-2-72,-11 0-148,-11-26-488,-6 23 0,-3-1 0,0-2 0</inkml:trace>
  <inkml:trace contextRef="#ctx0" brushRef="#br1" timeOffset="327476.2996">28537 15637 1870,'-3'-7'80,"-3"0"7,-6 0 7,-1 0 1,-2 6 0,1 1 0,0 3 1,-1 6 4,-1 4 20,-1 4-49,-4 5-10,5 4-4,-1-3-4,5 0 2,9-3 4,3-1 6,9-5 5,5-3-1,8-6-16,7-2-12,4-3-7,2-8-2,-5-1-3,-6-6-2,-5 1-2,-8-8-5,-3 4-1,-3 3-3,-5 0-9,0 5-1,-1 6-1,1 5-1,-3 7 2,0 5 0,0 6 0,3 7 1,-3 5-4,3 1-2,-2 3 6,2 0 1,0-1-1,5-4-11,4 0-75,-2-10-147,4-22-444,5 13 0,1-11 0,6-3 0</inkml:trace>
  <inkml:trace contextRef="#ctx0" brushRef="#br1" timeOffset="327820.4178">28990 15519 1792,'-6'0'111,"-6"5"26,-3 8 11,-6 9 8,3 13 3,0 11 4,7 1 1,4 3 2,7 3 3,0-10-77,7-5-27,5-6-20,6-6-8,5-12-5,4-7 0,0-3-2,-4-8-2,-8-4-2,-3-3 0,-8-5-7,-4 0-8,-9-4-16,-10 3-28,-10 5-68,-7 4-83,1 2-473,-14 9 0,0 6 0</inkml:trace>
  <inkml:trace contextRef="#ctx0" brushRef="#br1" timeOffset="328200.0183">30102 15669 1566,'2'0'-116,"-2"0"15,1 0 54,-1 0 71,-4 0 72,2 0 60,-1 0 36,2 0 8,1 0 3,7-3 82,7-1 34,11-1-13,13 0-53,13-2-70,5 5-78,-2-1-91,-9 0-155,-9-2-135,-15-15-368,-13 16 0,-8 1 0,-12 2 0</inkml:trace>
  <inkml:trace contextRef="#ctx0" brushRef="#br1" timeOffset="328397.1075">30143 15825 2296,'4'1'35,"11"-1"2,7 0 3,12 0-2,11-1-2,9-3-17,5-1-70,12-7-439,-11 1 0,-1-2 0</inkml:trace>
  <inkml:trace contextRef="#ctx0" brushRef="#br1" timeOffset="328772.0354">31127 15422 1523,'-6'-3'83,"-2"3"37,-8-2 19,-4 7 30,-4 6 25,-3 7 12,0 8 8,9 9 1,5 5 4,8 3-53,8 2-22,12-9-25,5-3-8,8-6-15,5-12-10,6-5 4,-4-9 3,-5-7-1,-7-6-1,-5-3 4,-7 1-3,-4-11-13,-9 4-47,-14-3-64,-14 5-74,-16 2-117,-18 6-160,-19 7-361,-10 7 0,-9 8 0,-2 4 0</inkml:trace>
  <inkml:trace contextRef="#ctx0" brushRef="#br1" timeOffset="329541.977">23365 16562 2863,'-2'-3'108,"1"0"20,-1-1 25,2 1 10,0 3 6,5-2 19,10-4 4,21-3 4,23-5 0,28-5-78,26-1-25,18-7-18,7 3-27,-2-6-28,-16 4-72,-22 2-91,-32 7-126,-30 2-66,-19 2-100,-14 10-260,-10 0 0,-3 3 0,0 0 0</inkml:trace>
  <inkml:trace contextRef="#ctx0" brushRef="#br1" timeOffset="329920.5489">23955 16579 1810,'2'2'68,"-2"-2"-4,0 2 16,1 3 44,-2 4 24,2 6 8,-2 6 6,1 7 4,-3 2 2,-1 3-62,1 1-4,3-6 11,0-3-1,3-9-23,14-8-18,4-6-6,15-6-3,19-6-3,3-5-2,7-2-8,-2 0-61,-1 3-155,-13-10-563,-11 10 0,-14 0 0,-13 3 0</inkml:trace>
  <inkml:trace contextRef="#ctx0" brushRef="#br1" timeOffset="330171.8849">24376 16573 1824,'0'0'84,"-3"0"44,0 1 26,-3 6 23,-1 7 10,1 7 5,0 8 3,1 11 2,2 6 0,2 5-76,1 2-8,0-1-43,0-2-34,0-2-54,1-8-133,1-13-550,-2-5 0,3-7 0,3-10 0</inkml:trace>
  <inkml:trace contextRef="#ctx0" brushRef="#br1" timeOffset="331593.7326">28214 16450 730,'-2'3'201,"-1"1"41,3-1 19,0-2 3,0 0 6,12-1 7,8 0 9,17-1 12,15 0 11,23-7-125,16 0-66,12-3-40,8-2-18,-1-5-4,-11 3-14,-14 1-38,-21 2-70,-23 0-138,-17 6-105,-21 3-311,-12 0 0,-15 2 0,-8 4 0</inkml:trace>
  <inkml:trace contextRef="#ctx0" brushRef="#br1" timeOffset="331921.6066">28686 16601 2794,'0'6'41,"-1"4"16,-2 6 9,-5 4 3,-2 6 4,-6 3 3,0-1 2,1 1 3,3-3 6,9-3-23,0-5 5,9-7-7,6 0-7,9-11-1,15 0-2,9-5-2,8 2-4,6-6-34,-8-2-63,-9-1-128,12-7-552,-36 7 0,-4-3 0,-10 1 0</inkml:trace>
  <inkml:trace contextRef="#ctx0" brushRef="#br1" timeOffset="332117.094">28928 16670 2692,'-9'7'81,"-1"7"4,-4 11 2,-5 4 3,7 9 0,4 6 1,2 1-2,5 1-8,2 1-34,4-2-161,4-7-166,-5-2-327,7-9 0,8-13 0,5-8 0</inkml:trace>
  <inkml:trace contextRef="#ctx0" brushRef="#br1" timeOffset="332611.8274">30629 16208 866,'0'0'10,"0"-2"15,0 2 20,0 0 11,-3-2 8,3 2 11,0 0 32,0 2 40,0 0 50,0-2 25,6 0 7,12 3-11,13-8-16,21-3-4,26-6 2,23-4-6,13-7-29,10-3-41,-1-2-47,-10-1-34,-20 3-30,-25 6-92,-26 3-75,-16 5-161,-16 8-270,-13 4 0,-4 1 0,-2 1 0</inkml:trace>
  <inkml:trace contextRef="#ctx0" brushRef="#br1" timeOffset="332913.9257">31253 16273 2989,'-1'6'40,"-3"5"7,1 4 5,-2 9 3,0 1 0,2 3 3,3-3 0,-1 1 7,4-6 6,6-4-22,9-5-6,15-7-3,14-2-6,16-7-1,5-2-1,-1-5-22,-3 2-92,-13-8-166,-12-7-432,-23 8 0,-10 0 0,-10-2 0</inkml:trace>
  <inkml:trace contextRef="#ctx0" brushRef="#br1" timeOffset="333240.0564">31603 16290 2192,'0'3'142,"-2"4"31,-3 6 18,1 8 13,-6 6 8,-3 9 6,1 5 9,-1 10 6,5 1 5,5 4-106,3-2-30,3 1-33,3-4-17,-1-5-10,-2-6-8,0-4-4,-3-7-9,0-5-5,0-7-2,0-5-12,0-5-30,-3-5-48,0 1-38,-2-3-41,-1-3-75,0-3-104,-4-12-387,-4 13 0,-10-1 0,-15 0 0</inkml:trace>
  <inkml:trace contextRef="#ctx0" brushRef="#br1" timeOffset="334298.1766">24250 17490 1288,'0'0'122,"0"0"7,1 0 0,-1-2-3,0 2 3,0 0 18,0 0 24,0-2 20,0 2 24,3 0-66,1 0-4,2 0 5,7 0 6,2-3 9,3 1 4,3 0-14,-1 2-25,2-2-19,1 2-23,-2 0-31,3 2-20,-3 5-12,-3 1-5,-4 7-6,-8 5-5,-3 0-1,-2 5 1,-8 3 5,-2-1-3,-8 1 7,0-3-1,-8-1-2,2-2 3,-1-5 1,6-4 1,0-5-4,4-8-4,-3 0-20,-3-7-40,3-3-46,1-2-52,7-3-113,9-8-510,0 11 0,6-1 0,7-1 0</inkml:trace>
  <inkml:trace contextRef="#ctx0" brushRef="#br1" timeOffset="334624.3083">24737 17361 2024,'-4'-3'122,"-5"0"34,-5 3 28,-6-3 17,-3 6 18,-8 9 14,3 5 3,5 7 3,3 5-1,7 3-79,10 1-39,3 1-33,3-2-24,8-5-15,2-2-17,7-2-15,7-4-6,6-5-22,1-4-48,4-6-136,8-8-218,-13-1-326,-2-9 0,-8-1 0,-8-6 0</inkml:trace>
  <inkml:trace contextRef="#ctx0" brushRef="#br1" timeOffset="335107.1264">24805 17067 1762,'0'-8'178,"0"-3"26,0-1 14,0-5 7,5 2 3,5 3 2,2 1 1,5 3 0,3 3 0,4 4-151,-1 1-29,1 6-24,-4 4-18,0 4-6,-5 5-4,-5 4 0,-7 0 4,-3 0 33,-6 3 33,-9-3 19,-3 3 4,-1-3 3,1-1 6,4-3-1,6-4 6,8-2 2,2-4 0,9-4-32,6-2-29,9-3-18,13 0-4,4 0-3,0-3-3,-4 1-9,-4-1-57,-10-2-84,-1 2-135,11-6-653,-26 6 0,-1 0 0,1-1 0</inkml:trace>
  <inkml:trace contextRef="#ctx0" brushRef="#br1" timeOffset="335840.2096">25627 17481 1386,'-5'2'146,"-4"1"43,-1 1 28,-1 0 19,1-1 13,5-2 11,-2 0 17,5 0 29,1 1 24,1-2-74,0 0-38,0 0-32,0 0-18,0 0-7,0 0-5,0 0-5,0 0-10,0 0-24,0 0-20,1 0-17,4 0-14,4 0-6,9 0-13,9 0-11,13-2-7,10 0-5,12-2-7,8-4-5,7-4-4,-4 3-3,-9 0-2,-17 2-11,-17 3-4,-14 3-8,-11 1-3,-5 0-20,-2 0-35,2 0-47,0 0-47,0 0-58,0 0-203,0 0-465,0 0 0,2-4 0</inkml:trace>
  <inkml:trace contextRef="#ctx0" brushRef="#br1" timeOffset="357599.989">25224 13776 1364,'1'0'102,"1"0"10,-1 0 16,-1 0 25,3-2 29,-3 2 32,0 0 23,2 0 7,-1 0 3,-2 0-65,2 0 24,-1 5 11,0 7-5,2 12-14,-4 5-28,1 10-28,-4 4-20,1-1-7,-1-2 4,0-7-21,0-5-30,3-8 5,2-9 30,0-4 1,2-5-3,-1-2-3,5-2-5,0-2 1,9-1-5,9-2-4,3-1-9,14-2-31,4 1-51,9 0-33,-2 1-37,-6 5-78,-11 0-78,-13 2-91,-13-1-63,-6 2-47,5-6-395,-10 3 0,-2 1 0,1-4 0</inkml:trace>
  <inkml:trace contextRef="#ctx0" brushRef="#br1" timeOffset="357893.329">25517 13810 1640,'0'-2'150,"0"-3"9,-2 3-3,2-3 4,0 2 21,0 6 26,0 6 25,0 8 14,2 9 7,-2 11-109,1 9-37,1 6-8,-2 0 7,0 4-6,1-6-21,-1-3-26,2-5-25,-1-7-30,1-11-97,4-9-196,-3-8-445,3-7 0,4-10 0,4-7 0</inkml:trace>
  <inkml:trace contextRef="#ctx0" brushRef="#br1" timeOffset="358320.6842">25774 13865 1902,'-3'3'122,"-1"3"30,-1 7 24,1 6 17,1 4 8,3 8 11,3 1 8,4 1 5,5-1 7,0-6-72,3-6-25,3-5-21,-1-8-17,4-5-14,2-4-7,-1-6-12,4-9-11,-5-4-19,-6-4-21,-5-4-18,-5-2-8,-13 0-7,-16 5-8,-6 3 2,-3 9-1,-7 5-2,8 8 2,9 1 9,8 2-2,8 3-21,5 2-64,2-2-152,3-23-512,2 19 0,8-2 0,6-5 0</inkml:trace>
  <inkml:trace contextRef="#ctx0" brushRef="#br1" timeOffset="358694.1756">26075 13854 2138,'3'0'117,"0"-3"22,5 0 13,5-1 5,4 1 2,4-1 3,2 4 4,0 0 0,0 2 0,-2 4-91,-3 5-23,-4 6-21,-2 4-11,-9 2-5,0 6 1,-5-3 1,-5 3 3,0-1 6,-6 1 3,-5 0-2,0-6 0,-4-1 0,-1-7-4,2-7-17,6-4-67,0-8-142,6-14-530,3 3 0,3-7 0,3-5 0</inkml:trace>
  <inkml:trace contextRef="#ctx0" brushRef="#br1" timeOffset="358995.3812">26393 13791 2008,'-5'-1'84,"-5"1"29,-7 0 30,1 6 36,-7 3 19,5 8 12,3 9 16,9 5 10,3 1 9,4 3-65,7-2-14,3 0-29,8-4-28,2-3-34,5-4-22,-2-4-24,3-7-114,3-6-275,-9-1-429,-7-4 0,-4-4 0,-4-2 0</inkml:trace>
  <inkml:trace contextRef="#ctx0" brushRef="#br1" timeOffset="359884.0649">25768 14711 1065,'2'-6'98,"1"1"33,-2-2 41,2 0 39,-3 3 27,2 1 12,-2 3 4,0 0 6,0 0 21,0 0-59,0 7-22,0 6-24,0 6-38,0 5-31,0 8-28,-3 0-9,0 3-2,-2-6-6,1 0-20,2-7-5,1-6 8,1-8 19,1-1-1,5-6-6,5-1 1,8-3 1,5-2-5,9 1 1,5-1-3,3-3-24,2 0-72,-5 4-125,-5-3-186,-12-25-470,-9 27 0,-7-1 0,-3-2 0</inkml:trace>
  <inkml:trace contextRef="#ctx0" brushRef="#br1" timeOffset="360186.0713">26021 14691 1695,'0'-2'113,"0"2"4,0 0 41,2 2 39,-2 8 34,0 14 14,0 8 2,0 13 1,0 14 5,0 3-109,0 0-1,1 0-1,2-7-43,1-7-36,-2-7-34,1-9-15,0-10-18,-3-6-69,6-10-212,-3-3-470,3-8 0,2-10 0,5-6 0</inkml:trace>
  <inkml:trace contextRef="#ctx0" brushRef="#br1" timeOffset="360585.9963">26292 14804 2138,'-9'2'120,"-7"7"20,0 2 18,-3 9 19,8 3 10,5 9 9,6 4 7,3 3 9,0-3 4,8-3-95,2-7-14,2-6-6,3-7-13,-1-9-13,1-6-11,0-4-8,5-4-11,-4-7-15,-4-8-20,-6-6-16,-4-3-12,-10-2-15,-8 2-8,-10 5-5,2 3 0,-6 9 0,3 8-6,3 3-16,7 6-37,5 6-126,15-3-519,-6 5 0,6 1 0,2-3 0</inkml:trace>
  <inkml:trace contextRef="#ctx0" brushRef="#br1" timeOffset="360953.4914">26487 14843 1964,'0'-2'129,"0"2"14,2-2 12,1-1 16,6-1 15,0 1 6,9-1 4,2 4 2,-2-1 0,3 2-106,1 3-24,-5 5-11,1 3-14,-6 7-15,-6 4-12,-3 5-6,-6 2 0,-7 5-1,-4-1 2,-7-2-1,-8-3 4,1-3-1,2-6 2,5-5 0,6-6-23,12-7-81,3-6-162,3-12-468,3-4 0,8-6 0</inkml:trace>
  <inkml:trace contextRef="#ctx0" brushRef="#br1" timeOffset="361206.8138">26780 14727 1722,'-6'0'135,"-7"2"38,-3 3 35,-5 8 10,0 6 5,1 12 2,4 6 0,10 4 2,3 4 5,4-3-86,7-2-50,8-2-38,2-8-37,4-6-29,3-3-57,7-10-266,-16 0-370,1-7 0,-7-4 0</inkml:trace>
  <inkml:trace contextRef="#ctx0" brushRef="#br1" timeOffset="362082.1707">26245 15698 900,'6'-7'138,"0"0"64,1 2 48,-1-2 31,-5 4 5,-1 0-5,0 3 11,-1 0 8,-2 3 12,-4 4-75,1 6-50,-3 5-58,0 8-44,0 3-28,6 1-4,-3 3 10,3-2-10,3-8-3,0-5-1,0-2 19,3-9 6,8-2-1,11-3 0,8-2-3,11-2 1,9-3-8,1 0-21,-3-2-58,-6 1-80,-7-2-119,-14-3-130,-6-2-468,-11 5 0,-2-3 0,-2 3 0</inkml:trace>
  <inkml:trace contextRef="#ctx0" brushRef="#br1" timeOffset="362312.9375">26545 15698 1929,'-5'0'95,"2"0"10,-3 0 46,-1 3 19,2 5 15,1 12 5,2 7 3,1 9 0,2 1 2,7 5-85,-1 1-8,2-3-13,8-6-69,-2-5-97,4-8-169,-5-7-434,6-5 0,-1-8 0,4-2 0</inkml:trace>
  <inkml:trace contextRef="#ctx0" brushRef="#br1" timeOffset="362693.5278">26823 15748 1773,'-10'0'117,"-4"3"24,-1 4 25,-3 5 22,3 2 13,6 9 7,4 3 7,2 0 2,3 1 3,3-2-80,5-5-30,4-5-16,0-5-20,3-5-19,2-3-13,-1-5-7,2-7-7,3-3-6,-6-4-10,-1-4-16,-8-3-12,-5-1-13,-7-3-1,-9 3-4,-3 3-3,0 1-2,-6 11-2,7 7-31,4 0-97,9 6-158,1 4-325,4-1 0,4 1 0</inkml:trace>
  <inkml:trace contextRef="#ctx0" brushRef="#br1" timeOffset="363027.7967">26966 15686 2066,'0'0'151,"0"0"6,0 0 13,6 0 4,0-3 2,5 0 0,5 1 2,2 0-1,0 1-1,1 4-134,-3 3-21,-5 5-2,-1 6-12,-7 3-2,-3 4 0,-10 0 1,-7 3 1,-4 2 0,-6-6 1,-3 1 0,4-3 2,10-7-8,6-5-44,6-5-77,11-8-108,22-15-445,-3 5 0,4-6 0</inkml:trace>
  <inkml:trace contextRef="#ctx0" brushRef="#br1" timeOffset="363274.1395">27239 15641 1312,'-5'-4'95,"-3"-1"30,-5 0 54,-2 3 44,-6 4 27,-2 12 8,1 7 10,-1 8 4,8 7 3,5 2-68,5 1-25,13-5-27,8-5-54,11-1-41,5-5-28,7-7-34,-1-2-140,22-10-628,-35-2 0,-10 0 0</inkml:trace>
  <inkml:trace contextRef="#ctx0" brushRef="#br1" timeOffset="363812.2786">26191 16233 1728,'2'0'121,"-2"0"30,1 0 29,2 0 20,5 0 3,5-2 14,10-1 11,14-2 15,10 0 8,16-5-90,12 0-24,6-3-30,3 1-30,1-2-20,-4 2-20,-10-2-35,-15 4-88,-11 0-151,-18-1-148,-15 5-293,-9 4 0,-10-1 0,-5 2 0</inkml:trace>
  <inkml:trace contextRef="#ctx0" brushRef="#br1" timeOffset="364170.371">26575 16269 2399,'0'4'53,"0"2"10,0 8 10,0 4 15,0 7 8,-6 7 3,-3 2 5,1 0 6,0 4 7,4-9-9,4-7-9,2-5 4,8-5-5,4-9-12,10-3-5,8-3-2,11-4-8,5-5-10,6-3-36,-1 1-106,-2-3-169,-9-19-486,-13 21 0,-15 1 0,-7 2 0</inkml:trace>
  <inkml:trace contextRef="#ctx0" brushRef="#br1" timeOffset="364529.9441">26871 16302 1996,'0'0'141,"0"-2"9,-3 2 29,3 0 21,-3 0 14,0 7 13,0 5 14,3 6 16,0 8 18,3 9-108,-3 7-20,0 5 1,0 3-24,0 0-16,0 0-12,0-2-12,0-9-14,0-3-8,0-10-20,0-4-7,0-7 0,0-6-11,0-4-5,0-5-14,0 0-13,0 0-18,0 0-77,0 0-97,0 0-137,0-11-537,-3 8 0,-7 3 0,2 0 0</inkml:trace>
  <inkml:trace contextRef="#ctx0" brushRef="#br1" timeOffset="373616.4608">26551 17198 2615,'0'-4'91,"0"-4"15,0 2 7,0-1 0,0 3 15,1 1 27,1 3 39,-1 7 29,1 6 19,-1 6-58,-1 11-16,2 8-12,-2 2-4,0 2 2,0-3-15,0 0-26,0-5-36,0-4-28,0-7-22,0-4-9,0-9-8,0-3-10,0 0-35,0-7-98,0 0-110,6-2-214,-3-5-414,-3-7 0,6-4 0,7-5 0</inkml:trace>
  <inkml:trace contextRef="#ctx0" brushRef="#br1" timeOffset="374203.8938">26820 17210 2656,'0'0'94,"0"2"7,-3-2 4,-3 7 12,0 1 24,-1 4 8,0 7 6,3 6 15,4 2 16,0 3-72,0-1 2,7 0 30,6-5 20,3-4-5,4-5-19,2-6-4,1-6-3,-3-5-17,-1-8-14,5-5-30,-3-5-16,-3-8-45,-4-4-33,-8 3-11,-9-3-7,-9 0-2,-6 1-3,-3 3-2,-5 9-1,2 5 5,7 10-19,3 0-28,4 9-56,4 2-93,6 1-179,0 1-406,3 2 0,0-5 0</inkml:trace>
  <inkml:trace contextRef="#ctx0" brushRef="#br1" timeOffset="374587.868">27189 17209 2296,'0'0'149,"0"0"14,1 0 8,4 0 6,4 0 3,4-3 4,4 3 4,9-1 6,2 1 2,2 1-112,2 8-33,-4 2-10,-7 7-9,-11 7-2,-6 1-2,-8 6-1,-6 0-4,-6 3-3,-6-4 0,-7 1-4,-3-1 0,2-8 0,3-5 0,7-6-9,4-8-62,8-4-89,5-8-190,3-9-424,5-6 0,11-8 0,10-10 0</inkml:trace>
  <inkml:trace contextRef="#ctx0" brushRef="#br1" timeOffset="374832.22">27537 17186 2433,'-11'0'116,"-9"5"35,-5 6 21,-4 6 13,5 5 9,5 17 3,9 0 4,3 4 0,10 6-2,7-8-73,6 0-39,6-7-33,7-3-28,4-6-60,6-7-151,2-18-639,-5 1 0,-2-4 0,3-9 0</inkml:trace>
  <inkml:trace contextRef="#ctx0" brushRef="#br1" timeOffset="375424.8346">27994 17473 1786,'0'1'91,"0"2"22,0-1 29,0 0 35,0 0 28,0 1 44,3-3 27,9 0 19,12 0 15,15 0-60,15 0-23,11 0-18,4 0-29,-4 0-33,-9 0-31,-17 0-50,-12 0-38,-14 0-37,-7 0-52,-6 0-52,0-3-58,0 3-52,0 0-79,-3-2-60,3-5-89,-7 0-184,0 5 0,-3-1 0</inkml:trace>
  <inkml:trace contextRef="#ctx0" brushRef="#br1" timeOffset="378541.683">28734 17382 672,'-1'0'45,"1"0"21,0 0 26,-3 2 23,3 0 22,0 0 31,0 1 29,-1 0 21,1-3 18,0 4-12,0-3 0,0-1-5,0 2-15,0-2-12,0 0-8,0-2 1,0 2-27,0 0-17,0 0-9,4-5-1,0 2-3,2-4-8,2-1-5,7-3-8,0 1-13,3 2-28,0-3-2,8 4-4,-2-3-8,1 4-16,2 3-16,-4 2-8,-5 1-6,0 3-3,-6 1 0,-6 4-1,-3 1-2,-1 5 2,-2 1 0,-2 2 5,-7 3 0,2 3 3,-7-3-2,2 3 0,-4-2 1,0 1 0,0-1 1,-1-2-1,-2 1 1,1-5-3,-2 1 3,2-3-2,5-5 6,-2 0 8,7-7 7,2 1 8,3 0 7,0-2 0,1 0-2,2 0 0,0-2-4,0-1 0,2-2-2,1-2-6,3-3-11,0 3-8,6-1-8,0 2-1,0 1 0,2 0-1,1 4 1,1 0 2,1 1-4,4 1-2,0 3 1,4 1-1,2 2-1,-2 0-1,-3 0-15,-4-4-19,-4 1-38,-8-1-70,1-2-75,-2 0-149,-1-13-534,-2 12 0,-2-5 0,0-3 0</inkml:trace>
  <inkml:trace contextRef="#ctx0" brushRef="#br1" timeOffset="379342.4585">29216 17365 502,'0'-3'96,"-1"3"23,1 0 18,0-3 17,1 3 11,-2-1 3,1 1-1,0 0-5,0 0-2,0 0-68,0 0-30,0 0-21,0 0-11,0 0-8,0 0-1,0 0 5,0 0 2,0 0 5,0 0 4,0 0 3,0 0 0,0 0-3,0 0 6,0 0-5,1 0-8,-1 0-4,4 0 1,-2 0 1,2 0 1,1 0-2,1-2 0,-3 1 3,0 1-8,0 0 0,-3 0-4,0 0 5,0 0 8,0 0 1,0 0 3,0 0 11,0 0 22,0 1 15,-3 5 15,0 4 14,-6 4 11,-2 4 4,-5 1-2,4 5-1,0 0 1,4-2-10,5-2-13,0-2-3,6-5 4,-3-4-8,9-8-7,3 1-8,5-2-10,7-2-3,9-3-4,5 1-2,5-1-24,0-1-48,0 1-97,-8 3-89,-14 1-109,-6-3-87,-9-6-371,-6 6 0,0 1 0,0-3 0</inkml:trace>
  <inkml:trace contextRef="#ctx0" brushRef="#br1" timeOffset="379668.591">29469 17287 2353,'-7'0'71,"0"7"29,1 0 25,-1 2 29,0 5 20,6 9 24,-1 0 22,2 11 7,0 2 2,3 10-57,-3 0-13,2 5-23,-2-3-24,2-3-27,-2-5-20,0-2-27,0-6-14,0-5-8,0-7-12,0-8-53,0-1-81,4-9-175,-1-16-530,2 6 0,-4-8 0,8-5 0</inkml:trace>
  <inkml:trace contextRef="#ctx0" brushRef="#br1" timeOffset="380083.145">30471 17415 2932,'0'0'36,"0"0"12,0 0 19,3 0 15,6-2 9,15 2 5,12 0 3,12-2 1,6 2-1,-1-3-32,-2 3-27,-8 0-79,-10 0-164,-8-9-500,-15 6 0,-3 1 0</inkml:trace>
  <inkml:trace contextRef="#ctx0" brushRef="#br1" timeOffset="380304.9028">30486 17590 2416,'0'4'63,"0"1"3,7 2 11,2 2 7,11-1 3,13-3 1,9-5 0,9 1-9,4-2-41,4-3-126,23-8-511,-26 4 0,-4-6 0,-2-3 0</inkml:trace>
  <inkml:trace contextRef="#ctx0" brushRef="#br1" timeOffset="380640.0062">31144 17440 1967,'-8'0'113,"-7"0"23,0 0 24,-6 7 16,3 2 17,4 8 9,4 3 4,4 9 17,4 3 13,11 4-63,6 2-4,14-3-12,4-3-6,9-4 4,0-9 5,-5-6 9,-3-7 1,-7-8-13,-1-5-8,-8-8-19,-6-2-22,-6-5-15,-12-4-28,-18-2-45,-12 3-42,-18 1-98,-11 9-153,-5-11-771,4 17 0,9 5 0,9-8 0</inkml:trace>
</inkml:ink>
</file>

<file path=ppt/media/image1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7FF68BA-393F-48A3-A4F9-F4FF79734FCA}"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1434B-17A5-4856-98E1-A6F65C588ED6}" type="slidenum">
              <a:rPr lang="en-US" smtClean="0"/>
              <a:t>‹#›</a:t>
            </a:fld>
            <a:endParaRPr lang="en-US"/>
          </a:p>
        </p:txBody>
      </p:sp>
    </p:spTree>
    <p:extLst>
      <p:ext uri="{BB962C8B-B14F-4D97-AF65-F5344CB8AC3E}">
        <p14:creationId xmlns:p14="http://schemas.microsoft.com/office/powerpoint/2010/main" val="20565689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FF68BA-393F-48A3-A4F9-F4FF79734FCA}"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1434B-17A5-4856-98E1-A6F65C588ED6}" type="slidenum">
              <a:rPr lang="en-US" smtClean="0"/>
              <a:t>‹#›</a:t>
            </a:fld>
            <a:endParaRPr lang="en-US"/>
          </a:p>
        </p:txBody>
      </p:sp>
    </p:spTree>
    <p:extLst>
      <p:ext uri="{BB962C8B-B14F-4D97-AF65-F5344CB8AC3E}">
        <p14:creationId xmlns:p14="http://schemas.microsoft.com/office/powerpoint/2010/main" val="3374683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FF68BA-393F-48A3-A4F9-F4FF79734FCA}"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1434B-17A5-4856-98E1-A6F65C588ED6}" type="slidenum">
              <a:rPr lang="en-US" smtClean="0"/>
              <a:t>‹#›</a:t>
            </a:fld>
            <a:endParaRPr lang="en-US"/>
          </a:p>
        </p:txBody>
      </p:sp>
    </p:spTree>
    <p:extLst>
      <p:ext uri="{BB962C8B-B14F-4D97-AF65-F5344CB8AC3E}">
        <p14:creationId xmlns:p14="http://schemas.microsoft.com/office/powerpoint/2010/main" val="1578817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FF68BA-393F-48A3-A4F9-F4FF79734FCA}"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1434B-17A5-4856-98E1-A6F65C588ED6}" type="slidenum">
              <a:rPr lang="en-US" smtClean="0"/>
              <a:t>‹#›</a:t>
            </a:fld>
            <a:endParaRPr lang="en-US"/>
          </a:p>
        </p:txBody>
      </p:sp>
    </p:spTree>
    <p:extLst>
      <p:ext uri="{BB962C8B-B14F-4D97-AF65-F5344CB8AC3E}">
        <p14:creationId xmlns:p14="http://schemas.microsoft.com/office/powerpoint/2010/main" val="2208443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7FF68BA-393F-48A3-A4F9-F4FF79734FCA}"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1434B-17A5-4856-98E1-A6F65C588ED6}" type="slidenum">
              <a:rPr lang="en-US" smtClean="0"/>
              <a:t>‹#›</a:t>
            </a:fld>
            <a:endParaRPr lang="en-US"/>
          </a:p>
        </p:txBody>
      </p:sp>
    </p:spTree>
    <p:extLst>
      <p:ext uri="{BB962C8B-B14F-4D97-AF65-F5344CB8AC3E}">
        <p14:creationId xmlns:p14="http://schemas.microsoft.com/office/powerpoint/2010/main" val="340298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7FF68BA-393F-48A3-A4F9-F4FF79734FCA}"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D1434B-17A5-4856-98E1-A6F65C588ED6}" type="slidenum">
              <a:rPr lang="en-US" smtClean="0"/>
              <a:t>‹#›</a:t>
            </a:fld>
            <a:endParaRPr lang="en-US"/>
          </a:p>
        </p:txBody>
      </p:sp>
    </p:spTree>
    <p:extLst>
      <p:ext uri="{BB962C8B-B14F-4D97-AF65-F5344CB8AC3E}">
        <p14:creationId xmlns:p14="http://schemas.microsoft.com/office/powerpoint/2010/main" val="211333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7FF68BA-393F-48A3-A4F9-F4FF79734FCA}" type="datetimeFigureOut">
              <a:rPr lang="en-US" smtClean="0"/>
              <a:t>9/4/2024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2D1434B-17A5-4856-98E1-A6F65C588ED6}" type="slidenum">
              <a:rPr lang="en-US" smtClean="0"/>
              <a:t>‹#›</a:t>
            </a:fld>
            <a:endParaRPr lang="en-US"/>
          </a:p>
        </p:txBody>
      </p:sp>
    </p:spTree>
    <p:extLst>
      <p:ext uri="{BB962C8B-B14F-4D97-AF65-F5344CB8AC3E}">
        <p14:creationId xmlns:p14="http://schemas.microsoft.com/office/powerpoint/2010/main" val="4022833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7FF68BA-393F-48A3-A4F9-F4FF79734FCA}" type="datetimeFigureOut">
              <a:rPr lang="en-US" smtClean="0"/>
              <a:t>9/4/2024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2D1434B-17A5-4856-98E1-A6F65C588ED6}" type="slidenum">
              <a:rPr lang="en-US" smtClean="0"/>
              <a:t>‹#›</a:t>
            </a:fld>
            <a:endParaRPr lang="en-US"/>
          </a:p>
        </p:txBody>
      </p:sp>
    </p:spTree>
    <p:extLst>
      <p:ext uri="{BB962C8B-B14F-4D97-AF65-F5344CB8AC3E}">
        <p14:creationId xmlns:p14="http://schemas.microsoft.com/office/powerpoint/2010/main" val="2625916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FF68BA-393F-48A3-A4F9-F4FF79734FCA}" type="datetimeFigureOut">
              <a:rPr lang="en-US" smtClean="0"/>
              <a:t>9/4/2024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2D1434B-17A5-4856-98E1-A6F65C588ED6}" type="slidenum">
              <a:rPr lang="en-US" smtClean="0"/>
              <a:t>‹#›</a:t>
            </a:fld>
            <a:endParaRPr lang="en-US"/>
          </a:p>
        </p:txBody>
      </p:sp>
    </p:spTree>
    <p:extLst>
      <p:ext uri="{BB962C8B-B14F-4D97-AF65-F5344CB8AC3E}">
        <p14:creationId xmlns:p14="http://schemas.microsoft.com/office/powerpoint/2010/main" val="1574251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FF68BA-393F-48A3-A4F9-F4FF79734FCA}"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D1434B-17A5-4856-98E1-A6F65C588ED6}" type="slidenum">
              <a:rPr lang="en-US" smtClean="0"/>
              <a:t>‹#›</a:t>
            </a:fld>
            <a:endParaRPr lang="en-US"/>
          </a:p>
        </p:txBody>
      </p:sp>
    </p:spTree>
    <p:extLst>
      <p:ext uri="{BB962C8B-B14F-4D97-AF65-F5344CB8AC3E}">
        <p14:creationId xmlns:p14="http://schemas.microsoft.com/office/powerpoint/2010/main" val="498229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FF68BA-393F-48A3-A4F9-F4FF79734FCA}"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D1434B-17A5-4856-98E1-A6F65C588ED6}" type="slidenum">
              <a:rPr lang="en-US" smtClean="0"/>
              <a:t>‹#›</a:t>
            </a:fld>
            <a:endParaRPr lang="en-US"/>
          </a:p>
        </p:txBody>
      </p:sp>
    </p:spTree>
    <p:extLst>
      <p:ext uri="{BB962C8B-B14F-4D97-AF65-F5344CB8AC3E}">
        <p14:creationId xmlns:p14="http://schemas.microsoft.com/office/powerpoint/2010/main" val="37562735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FF68BA-393F-48A3-A4F9-F4FF79734FCA}" type="datetimeFigureOut">
              <a:rPr lang="en-US" smtClean="0"/>
              <a:t>9/4/2024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D1434B-17A5-4856-98E1-A6F65C588ED6}" type="slidenum">
              <a:rPr lang="en-US" smtClean="0"/>
              <a:t>‹#›</a:t>
            </a:fld>
            <a:endParaRPr lang="en-US"/>
          </a:p>
        </p:txBody>
      </p:sp>
    </p:spTree>
    <p:extLst>
      <p:ext uri="{BB962C8B-B14F-4D97-AF65-F5344CB8AC3E}">
        <p14:creationId xmlns:p14="http://schemas.microsoft.com/office/powerpoint/2010/main" val="20380503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customXml" Target="../ink/ink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customXml" Target="../ink/ink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1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ustomXml" Target="../ink/ink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customXml" Target="../ink/ink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customXml" Target="../ink/ink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customXml" Target="../ink/ink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customXml" Target="../ink/ink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DATA AND PROBABILITY</a:t>
            </a:r>
          </a:p>
        </p:txBody>
      </p:sp>
      <p:sp>
        <p:nvSpPr>
          <p:cNvPr id="3" name="Subtitle 2"/>
          <p:cNvSpPr>
            <a:spLocks noGrp="1"/>
          </p:cNvSpPr>
          <p:nvPr>
            <p:ph type="subTitle" idx="1"/>
          </p:nvPr>
        </p:nvSpPr>
        <p:spPr/>
        <p:txBody>
          <a:bodyPr/>
          <a:lstStyle/>
          <a:p>
            <a:r>
              <a:rPr lang="en-US" dirty="0" smtClean="0"/>
              <a:t>KAZIBA   STEPHEN</a:t>
            </a:r>
          </a:p>
          <a:p>
            <a:r>
              <a:rPr lang="en-US" dirty="0" smtClean="0"/>
              <a:t>04th  September  2024 </a:t>
            </a:r>
          </a:p>
          <a:p>
            <a:endParaRPr lang="en-US" dirty="0"/>
          </a:p>
        </p:txBody>
      </p:sp>
    </p:spTree>
    <p:extLst>
      <p:ext uri="{BB962C8B-B14F-4D97-AF65-F5344CB8AC3E}">
        <p14:creationId xmlns:p14="http://schemas.microsoft.com/office/powerpoint/2010/main" val="8557582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49624" y="-2"/>
            <a:ext cx="5903258" cy="5909310"/>
          </a:xfrm>
          <a:prstGeom prst="rect">
            <a:avLst/>
          </a:prstGeom>
        </p:spPr>
        <p:txBody>
          <a:bodyPr wrap="square">
            <a:spAutoFit/>
          </a:bodyPr>
          <a:lstStyle/>
          <a:p>
            <a:endParaRPr lang="en-US" dirty="0" smtClean="0"/>
          </a:p>
          <a:p>
            <a:r>
              <a:rPr lang="en-US" sz="1500" dirty="0" smtClean="0"/>
              <a:t>In a certain village the age of a man was four times as old as his daughter during the census. Eight years ago, the product of their ages was 160 years.</a:t>
            </a:r>
          </a:p>
          <a:p>
            <a:r>
              <a:rPr lang="en-US" sz="1500" dirty="0" smtClean="0"/>
              <a:t>A catering service organization was given opportunity to serve meals to participants at a workshop for two days.</a:t>
            </a:r>
          </a:p>
          <a:p>
            <a:r>
              <a:rPr lang="en-US" sz="1500" dirty="0" smtClean="0"/>
              <a:t>The organization prepared three serving points per day as follows;</a:t>
            </a:r>
          </a:p>
          <a:p>
            <a:r>
              <a:rPr lang="en-US" sz="1500" dirty="0" smtClean="0"/>
              <a:t>Table A had 30 kg of Irish potatoes, 15 kg of </a:t>
            </a:r>
            <a:r>
              <a:rPr lang="en-US" sz="1500" dirty="0" err="1" smtClean="0"/>
              <a:t>Matooke</a:t>
            </a:r>
            <a:r>
              <a:rPr lang="en-US" sz="1500" dirty="0" smtClean="0"/>
              <a:t>, 20 kg of rice and 10 kg of meat.</a:t>
            </a:r>
          </a:p>
          <a:p>
            <a:r>
              <a:rPr lang="en-US" sz="1500" dirty="0" smtClean="0"/>
              <a:t>Table B had 25 kg of Irish potatoes, 20 kg of </a:t>
            </a:r>
            <a:r>
              <a:rPr lang="en-US" sz="1500" dirty="0" err="1" smtClean="0"/>
              <a:t>Matooke</a:t>
            </a:r>
            <a:r>
              <a:rPr lang="en-US" sz="1500" dirty="0" smtClean="0"/>
              <a:t>, 18 kg of rice and 12 kg of meat.</a:t>
            </a:r>
          </a:p>
          <a:p>
            <a:r>
              <a:rPr lang="en-US" sz="1500" dirty="0" smtClean="0"/>
              <a:t>Table C had 35 kg of Irish potatoes, 25 kg of </a:t>
            </a:r>
            <a:r>
              <a:rPr lang="en-US" sz="1500" dirty="0" err="1" smtClean="0"/>
              <a:t>Matooke</a:t>
            </a:r>
            <a:r>
              <a:rPr lang="en-US" sz="1500" dirty="0" smtClean="0"/>
              <a:t>, 15 kg of rice and 9 kg of meat.</a:t>
            </a:r>
          </a:p>
          <a:p>
            <a:r>
              <a:rPr lang="en-US" sz="1500" dirty="0" smtClean="0"/>
              <a:t>The cost of a kilogram of Irish Potatoes is UGX. 4 000, </a:t>
            </a:r>
            <a:r>
              <a:rPr lang="en-US" sz="1500" dirty="0" err="1" smtClean="0"/>
              <a:t>Matooke</a:t>
            </a:r>
            <a:r>
              <a:rPr lang="en-US" sz="1500" dirty="0" smtClean="0"/>
              <a:t> 2 000 per kilogram, rice costs UGX. 5 000 per kilogram and a kilogram of meat UGX. 18 000.</a:t>
            </a:r>
          </a:p>
          <a:p>
            <a:r>
              <a:rPr lang="en-US" sz="1500" dirty="0" smtClean="0"/>
              <a:t>Task:</a:t>
            </a:r>
          </a:p>
          <a:p>
            <a:pPr marL="342900" indent="-342900">
              <a:buAutoNum type="alphaLcParenBoth"/>
            </a:pPr>
            <a:r>
              <a:rPr lang="en-US" sz="1500" dirty="0" smtClean="0"/>
              <a:t>Help the census officer to determine the ages of the man and his daughter.</a:t>
            </a:r>
          </a:p>
          <a:p>
            <a:pPr marL="342900" indent="-342900">
              <a:buAutoNum type="alphaLcParenBoth"/>
            </a:pPr>
            <a:r>
              <a:rPr lang="en-US" sz="1500" dirty="0" smtClean="0"/>
              <a:t> As a member of the catering </a:t>
            </a:r>
            <a:r>
              <a:rPr lang="en-US" sz="1500" dirty="0" err="1" smtClean="0"/>
              <a:t>organisation</a:t>
            </a:r>
            <a:r>
              <a:rPr lang="en-US" sz="1500" dirty="0" smtClean="0"/>
              <a:t>, help the management to </a:t>
            </a:r>
            <a:r>
              <a:rPr lang="en-US" sz="1500" dirty="0" err="1" smtClean="0"/>
              <a:t>organise</a:t>
            </a:r>
            <a:r>
              <a:rPr lang="en-US" sz="1500" dirty="0" smtClean="0"/>
              <a:t> the information and use it to determine the total amount spent on food stuffs. </a:t>
            </a:r>
          </a:p>
          <a:p>
            <a:pPr marL="342900" indent="-342900">
              <a:buAutoNum type="alphaLcParenBoth"/>
            </a:pPr>
            <a:r>
              <a:rPr lang="en-US" sz="1500" dirty="0" smtClean="0"/>
              <a:t> If the company had </a:t>
            </a:r>
            <a:r>
              <a:rPr lang="en-US" sz="1500" dirty="0" err="1" smtClean="0"/>
              <a:t>atmost</a:t>
            </a:r>
            <a:r>
              <a:rPr lang="en-US" sz="1500" dirty="0" smtClean="0"/>
              <a:t> 1.5 million Uganda Shillings to cater for meals, how much more money did they require to buy all the food stuffs needed for the two days.</a:t>
            </a:r>
            <a:endParaRPr lang="en-US" sz="1500"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423240" y="379440"/>
              <a:ext cx="8702280" cy="6049800"/>
            </p14:xfrm>
          </p:contentPart>
        </mc:Choice>
        <mc:Fallback>
          <p:pic>
            <p:nvPicPr>
              <p:cNvPr id="2" name="Ink 1"/>
              <p:cNvPicPr/>
              <p:nvPr/>
            </p:nvPicPr>
            <p:blipFill>
              <a:blip r:embed="rId3"/>
              <a:stretch>
                <a:fillRect/>
              </a:stretch>
            </p:blipFill>
            <p:spPr>
              <a:xfrm>
                <a:off x="3420000" y="374760"/>
                <a:ext cx="8715960" cy="6064200"/>
              </a:xfrm>
              <a:prstGeom prst="rect">
                <a:avLst/>
              </a:prstGeom>
            </p:spPr>
          </p:pic>
        </mc:Fallback>
      </mc:AlternateContent>
    </p:spTree>
    <p:extLst>
      <p:ext uri="{BB962C8B-B14F-4D97-AF65-F5344CB8AC3E}">
        <p14:creationId xmlns:p14="http://schemas.microsoft.com/office/powerpoint/2010/main" val="15937059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537840" y="873360"/>
              <a:ext cx="11659680" cy="5985000"/>
            </p14:xfrm>
          </p:contentPart>
        </mc:Choice>
        <mc:Fallback>
          <p:pic>
            <p:nvPicPr>
              <p:cNvPr id="5" name="Ink 4"/>
              <p:cNvPicPr/>
              <p:nvPr/>
            </p:nvPicPr>
            <p:blipFill>
              <a:blip r:embed="rId3"/>
              <a:stretch>
                <a:fillRect/>
              </a:stretch>
            </p:blipFill>
            <p:spPr>
              <a:xfrm>
                <a:off x="531360" y="863640"/>
                <a:ext cx="11679120" cy="6003720"/>
              </a:xfrm>
              <a:prstGeom prst="rect">
                <a:avLst/>
              </a:prstGeom>
            </p:spPr>
          </p:pic>
        </mc:Fallback>
      </mc:AlternateContent>
    </p:spTree>
    <p:extLst>
      <p:ext uri="{BB962C8B-B14F-4D97-AF65-F5344CB8AC3E}">
        <p14:creationId xmlns:p14="http://schemas.microsoft.com/office/powerpoint/2010/main" val="35128160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88137" y="0"/>
            <a:ext cx="11766297" cy="2908489"/>
          </a:xfrm>
          <a:prstGeom prst="rect">
            <a:avLst/>
          </a:prstGeom>
        </p:spPr>
        <p:txBody>
          <a:bodyPr wrap="square">
            <a:spAutoFit/>
          </a:bodyPr>
          <a:lstStyle/>
          <a:p>
            <a:endParaRPr lang="en-US" dirty="0" smtClean="0"/>
          </a:p>
          <a:p>
            <a:r>
              <a:rPr lang="en-US" sz="1500" dirty="0" smtClean="0"/>
              <a:t>In a certain village the age of a man was four times as old as his daughter during the census. Eight years ago, the product of their ages was 160 years.</a:t>
            </a:r>
          </a:p>
          <a:p>
            <a:r>
              <a:rPr lang="en-US" sz="1500" dirty="0" smtClean="0"/>
              <a:t>A catering service organization was given opportunity to serve meals to participants at a workshop for two days.</a:t>
            </a:r>
          </a:p>
          <a:p>
            <a:r>
              <a:rPr lang="en-US" sz="1500" dirty="0" smtClean="0"/>
              <a:t>The organization prepared three serving points per day as follows;</a:t>
            </a:r>
          </a:p>
          <a:p>
            <a:r>
              <a:rPr lang="en-US" sz="1500" dirty="0" smtClean="0"/>
              <a:t>Table A had 30 kg of Irish potatoes, 15 kg of </a:t>
            </a:r>
            <a:r>
              <a:rPr lang="en-US" sz="1500" dirty="0" err="1" smtClean="0"/>
              <a:t>Matooke</a:t>
            </a:r>
            <a:r>
              <a:rPr lang="en-US" sz="1500" dirty="0" smtClean="0"/>
              <a:t>, 20 kg of rice and 10 kg of meat.</a:t>
            </a:r>
          </a:p>
          <a:p>
            <a:r>
              <a:rPr lang="en-US" sz="1500" dirty="0" smtClean="0"/>
              <a:t>Table B had 25 kg of Irish potatoes, 20 kg of </a:t>
            </a:r>
            <a:r>
              <a:rPr lang="en-US" sz="1500" dirty="0" err="1" smtClean="0"/>
              <a:t>Matooke</a:t>
            </a:r>
            <a:r>
              <a:rPr lang="en-US" sz="1500" dirty="0" smtClean="0"/>
              <a:t>, 18 kg of rice and 12 kg of meat.</a:t>
            </a:r>
          </a:p>
          <a:p>
            <a:r>
              <a:rPr lang="en-US" sz="1500" dirty="0" smtClean="0"/>
              <a:t>Table C had 35 kg of Irish potatoes, 25 kg of </a:t>
            </a:r>
            <a:r>
              <a:rPr lang="en-US" sz="1500" dirty="0" err="1" smtClean="0"/>
              <a:t>Matooke</a:t>
            </a:r>
            <a:r>
              <a:rPr lang="en-US" sz="1500" dirty="0" smtClean="0"/>
              <a:t>, 15 kg of rice and 9 kg of meat.</a:t>
            </a:r>
          </a:p>
          <a:p>
            <a:r>
              <a:rPr lang="en-US" sz="1500" dirty="0" smtClean="0"/>
              <a:t>The cost of a kilogram of Irish Potatoes is UGX. 4 000, </a:t>
            </a:r>
            <a:r>
              <a:rPr lang="en-US" sz="1500" dirty="0" err="1" smtClean="0"/>
              <a:t>Matooke</a:t>
            </a:r>
            <a:r>
              <a:rPr lang="en-US" sz="1500" dirty="0" smtClean="0"/>
              <a:t> 2 000 per kilogram, rice costs UGX. 5 000 per kilogram and a kilogram of meat UGX. 18 000.</a:t>
            </a:r>
          </a:p>
          <a:p>
            <a:r>
              <a:rPr lang="en-US" sz="1500" dirty="0" smtClean="0"/>
              <a:t>Task:</a:t>
            </a:r>
          </a:p>
          <a:p>
            <a:pPr marL="342900" indent="-342900">
              <a:buAutoNum type="alphaLcParenBoth"/>
            </a:pPr>
            <a:r>
              <a:rPr lang="en-US" sz="1500" dirty="0" smtClean="0"/>
              <a:t>As </a:t>
            </a:r>
            <a:r>
              <a:rPr lang="en-US" sz="1500" dirty="0" smtClean="0"/>
              <a:t>a member of the catering </a:t>
            </a:r>
            <a:r>
              <a:rPr lang="en-US" sz="1500" dirty="0" err="1" smtClean="0"/>
              <a:t>organisation</a:t>
            </a:r>
            <a:r>
              <a:rPr lang="en-US" sz="1500" dirty="0" smtClean="0"/>
              <a:t>, help the management to </a:t>
            </a:r>
            <a:r>
              <a:rPr lang="en-US" sz="1500" dirty="0" err="1" smtClean="0"/>
              <a:t>organise</a:t>
            </a:r>
            <a:r>
              <a:rPr lang="en-US" sz="1500" dirty="0" smtClean="0"/>
              <a:t> the information and use it to determine the total amount spent on food stuffs. </a:t>
            </a:r>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240480" y="1439280"/>
              <a:ext cx="11761560" cy="5374800"/>
            </p14:xfrm>
          </p:contentPart>
        </mc:Choice>
        <mc:Fallback>
          <p:pic>
            <p:nvPicPr>
              <p:cNvPr id="4" name="Ink 3"/>
              <p:cNvPicPr/>
              <p:nvPr/>
            </p:nvPicPr>
            <p:blipFill>
              <a:blip r:embed="rId3"/>
              <a:stretch>
                <a:fillRect/>
              </a:stretch>
            </p:blipFill>
            <p:spPr>
              <a:xfrm>
                <a:off x="233280" y="1431000"/>
                <a:ext cx="11778480" cy="5399640"/>
              </a:xfrm>
              <a:prstGeom prst="rect">
                <a:avLst/>
              </a:prstGeom>
            </p:spPr>
          </p:pic>
        </mc:Fallback>
      </mc:AlternateContent>
    </p:spTree>
    <p:extLst>
      <p:ext uri="{BB962C8B-B14F-4D97-AF65-F5344CB8AC3E}">
        <p14:creationId xmlns:p14="http://schemas.microsoft.com/office/powerpoint/2010/main" val="26976909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968760" y="768600"/>
              <a:ext cx="11092680" cy="6036480"/>
            </p14:xfrm>
          </p:contentPart>
        </mc:Choice>
        <mc:Fallback>
          <p:pic>
            <p:nvPicPr>
              <p:cNvPr id="4" name="Ink 3"/>
              <p:cNvPicPr/>
              <p:nvPr/>
            </p:nvPicPr>
            <p:blipFill>
              <a:blip r:embed="rId3"/>
              <a:stretch>
                <a:fillRect/>
              </a:stretch>
            </p:blipFill>
            <p:spPr>
              <a:xfrm>
                <a:off x="963360" y="762840"/>
                <a:ext cx="11108880" cy="6055560"/>
              </a:xfrm>
              <a:prstGeom prst="rect">
                <a:avLst/>
              </a:prstGeom>
            </p:spPr>
          </p:pic>
        </mc:Fallback>
      </mc:AlternateContent>
    </p:spTree>
    <p:extLst>
      <p:ext uri="{BB962C8B-B14F-4D97-AF65-F5344CB8AC3E}">
        <p14:creationId xmlns:p14="http://schemas.microsoft.com/office/powerpoint/2010/main" val="4187069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88137" y="0"/>
            <a:ext cx="11820087" cy="1661993"/>
          </a:xfrm>
          <a:prstGeom prst="rect">
            <a:avLst/>
          </a:prstGeom>
        </p:spPr>
        <p:txBody>
          <a:bodyPr wrap="square">
            <a:spAutoFit/>
          </a:bodyPr>
          <a:lstStyle/>
          <a:p>
            <a:endParaRPr lang="en-US" dirty="0" smtClean="0"/>
          </a:p>
          <a:p>
            <a:pPr marL="342900" indent="-342900">
              <a:buAutoNum type="alphaLcParenBoth"/>
            </a:pPr>
            <a:r>
              <a:rPr lang="en-US" sz="2800" dirty="0" smtClean="0"/>
              <a:t>If </a:t>
            </a:r>
            <a:r>
              <a:rPr lang="en-US" sz="2800" dirty="0" smtClean="0"/>
              <a:t>the company had </a:t>
            </a:r>
            <a:r>
              <a:rPr lang="en-US" sz="2800" dirty="0" err="1" smtClean="0"/>
              <a:t>atmost</a:t>
            </a:r>
            <a:r>
              <a:rPr lang="en-US" sz="2800" dirty="0" smtClean="0"/>
              <a:t> 1.5 million Uganda Shillings to cater for meals, how much more money did they require to buy all the food stuffs needed for the two days.</a:t>
            </a:r>
            <a:endParaRPr lang="en-US" sz="2800"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947880" y="648360"/>
              <a:ext cx="10832400" cy="4617360"/>
            </p14:xfrm>
          </p:contentPart>
        </mc:Choice>
        <mc:Fallback>
          <p:pic>
            <p:nvPicPr>
              <p:cNvPr id="2" name="Ink 1"/>
              <p:cNvPicPr/>
              <p:nvPr/>
            </p:nvPicPr>
            <p:blipFill>
              <a:blip r:embed="rId3"/>
              <a:stretch>
                <a:fillRect/>
              </a:stretch>
            </p:blipFill>
            <p:spPr>
              <a:xfrm>
                <a:off x="940320" y="642240"/>
                <a:ext cx="10851480" cy="4627080"/>
              </a:xfrm>
              <a:prstGeom prst="rect">
                <a:avLst/>
              </a:prstGeom>
            </p:spPr>
          </p:pic>
        </mc:Fallback>
      </mc:AlternateContent>
    </p:spTree>
    <p:extLst>
      <p:ext uri="{BB962C8B-B14F-4D97-AF65-F5344CB8AC3E}">
        <p14:creationId xmlns:p14="http://schemas.microsoft.com/office/powerpoint/2010/main" val="41195896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9964" y="228599"/>
            <a:ext cx="11470342" cy="6252883"/>
          </a:xfrm>
        </p:spPr>
        <p:txBody>
          <a:bodyPr>
            <a:normAutofit fontScale="85000" lnSpcReduction="20000"/>
          </a:bodyPr>
          <a:lstStyle/>
          <a:p>
            <a:pPr lvl="0"/>
            <a:r>
              <a:rPr lang="en-US" dirty="0"/>
              <a:t>A baker is preparing for a local community event. She needs to bake several types of cakes, however she has to ensure she has the correct quantities of ingredients for each. Below are the types of cakes she plans to bake and their required quantities of ingredients:</a:t>
            </a:r>
            <a:endParaRPr lang="en-US" sz="2400" dirty="0"/>
          </a:p>
          <a:p>
            <a:pPr lvl="1"/>
            <a:r>
              <a:rPr lang="en-US" dirty="0"/>
              <a:t>Chocolate Cake: Requires 3 cups of </a:t>
            </a:r>
            <a:r>
              <a:rPr lang="en-US" dirty="0" smtClean="0"/>
              <a:t>flour</a:t>
            </a:r>
            <a:r>
              <a:rPr lang="en-US" dirty="0"/>
              <a:t>, 2 cups of sugar, 4 eggs, and 1 cup of mixed ingredients per cake.</a:t>
            </a:r>
            <a:endParaRPr lang="en-US" sz="2000" dirty="0"/>
          </a:p>
          <a:p>
            <a:pPr lvl="1"/>
            <a:r>
              <a:rPr lang="en-US" dirty="0"/>
              <a:t>Vanilla Cake: Requires 4 cups of </a:t>
            </a:r>
            <a:r>
              <a:rPr lang="en-US" dirty="0" smtClean="0"/>
              <a:t>flour</a:t>
            </a:r>
            <a:r>
              <a:rPr lang="en-US" dirty="0"/>
              <a:t>, 3 cups of sugar, 3 eggs, and 2 cups of mixed ingredients per cake.</a:t>
            </a:r>
            <a:endParaRPr lang="en-US" sz="2000" dirty="0"/>
          </a:p>
          <a:p>
            <a:pPr lvl="1"/>
            <a:r>
              <a:rPr lang="en-US" dirty="0"/>
              <a:t>Red Velvet Cake: Requires 5 cups of </a:t>
            </a:r>
            <a:r>
              <a:rPr lang="en-US" dirty="0" smtClean="0"/>
              <a:t>flour</a:t>
            </a:r>
            <a:r>
              <a:rPr lang="en-US" dirty="0"/>
              <a:t>, 2 cups of sugar, and 1 cup of mixed ingredients per cake.</a:t>
            </a:r>
            <a:endParaRPr lang="en-US" sz="2000" dirty="0"/>
          </a:p>
          <a:p>
            <a:pPr lvl="1"/>
            <a:r>
              <a:rPr lang="en-US" dirty="0"/>
              <a:t>Lemon Cake: Requires 2 cups of </a:t>
            </a:r>
            <a:r>
              <a:rPr lang="en-US" dirty="0" smtClean="0"/>
              <a:t>flour</a:t>
            </a:r>
            <a:r>
              <a:rPr lang="en-US" dirty="0"/>
              <a:t>, 2 cups of sugar, 3 eggs, and 1 cup of mixed ingredients per cake.</a:t>
            </a:r>
            <a:endParaRPr lang="en-US" sz="2000" dirty="0"/>
          </a:p>
          <a:p>
            <a:r>
              <a:rPr lang="en-US" dirty="0"/>
              <a:t>The baker has been asked to bake a total of 10 Chocolate Cakes, 8 Vanilla Cakes, 6 Red Velvet Cakes, and 5 Lemon Cakes.</a:t>
            </a:r>
          </a:p>
          <a:p>
            <a:pPr marL="0" indent="0">
              <a:buNone/>
            </a:pPr>
            <a:r>
              <a:rPr lang="en-US" b="1" dirty="0"/>
              <a:t>Task</a:t>
            </a:r>
            <a:r>
              <a:rPr lang="en-US" b="1" dirty="0" smtClean="0"/>
              <a:t>:</a:t>
            </a:r>
            <a:r>
              <a:rPr lang="en-US" b="1" dirty="0"/>
              <a:t> </a:t>
            </a:r>
          </a:p>
          <a:p>
            <a:pPr marL="514350" lvl="0" indent="-514350">
              <a:buFont typeface="+mj-lt"/>
              <a:buAutoNum type="arabicPeriod"/>
            </a:pPr>
            <a:r>
              <a:rPr lang="en-US" dirty="0"/>
              <a:t>Form a matrix to show the quantities of ingredients required for each type of cake.</a:t>
            </a:r>
            <a:endParaRPr lang="en-US" sz="2400" dirty="0"/>
          </a:p>
          <a:p>
            <a:pPr marL="514350" lvl="0" indent="-514350">
              <a:buFont typeface="+mj-lt"/>
              <a:buAutoNum type="arabicPeriod"/>
            </a:pPr>
            <a:r>
              <a:rPr lang="en-US" dirty="0"/>
              <a:t>She wants to calculate the total quantity of each ingredient she will need for the event. Help the baker using your knowledge of matrix multiplication.</a:t>
            </a:r>
            <a:endParaRPr lang="en-US" sz="2400" dirty="0"/>
          </a:p>
          <a:p>
            <a:pPr marL="514350" lvl="0" indent="-514350">
              <a:buFont typeface="+mj-lt"/>
              <a:buAutoNum type="arabicPeriod"/>
            </a:pPr>
            <a:r>
              <a:rPr lang="en-US" dirty="0"/>
              <a:t>If each kilogram of </a:t>
            </a:r>
            <a:r>
              <a:rPr lang="en-US" dirty="0" smtClean="0"/>
              <a:t>  flour goes </a:t>
            </a:r>
            <a:r>
              <a:rPr lang="en-US" dirty="0"/>
              <a:t>for UGX 8000, each kilogram of sugar goes for UGX 5000, and each egg goes for UGX 300, and a cup of mixed ingredients goes for UGX 6000. Find out how much she will spend on making the cakes considering that each cup with the ingredient weighs 250grammes.</a:t>
            </a:r>
            <a:endParaRPr lang="en-US" sz="2400" dirty="0"/>
          </a:p>
          <a:p>
            <a:endParaRPr lang="en-US" dirty="0"/>
          </a:p>
        </p:txBody>
      </p:sp>
    </p:spTree>
    <p:extLst>
      <p:ext uri="{BB962C8B-B14F-4D97-AF65-F5344CB8AC3E}">
        <p14:creationId xmlns:p14="http://schemas.microsoft.com/office/powerpoint/2010/main" val="6185005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28834" y="134470"/>
            <a:ext cx="5916704" cy="5894575"/>
          </a:xfrm>
        </p:spPr>
        <p:txBody>
          <a:bodyPr>
            <a:normAutofit fontScale="85000" lnSpcReduction="20000"/>
          </a:bodyPr>
          <a:lstStyle/>
          <a:p>
            <a:pPr marL="0" lvl="0" indent="0">
              <a:buNone/>
            </a:pPr>
            <a:r>
              <a:rPr lang="en-US" dirty="0"/>
              <a:t>A baker is preparing for a local community event. She needs to bake several types of cakes, however she has to ensure she has the correct quantities of ingredients for each. Below are the types of cakes she plans to bake and their required quantities of ingredients:</a:t>
            </a:r>
            <a:endParaRPr lang="en-US" sz="2400" dirty="0"/>
          </a:p>
          <a:p>
            <a:pPr lvl="1"/>
            <a:r>
              <a:rPr lang="en-US" dirty="0"/>
              <a:t>Chocolate Cake: Requires 3 cups of </a:t>
            </a:r>
            <a:r>
              <a:rPr lang="en-US" dirty="0" smtClean="0"/>
              <a:t>flour</a:t>
            </a:r>
            <a:r>
              <a:rPr lang="en-US" dirty="0"/>
              <a:t>, 2 cups of sugar, 4 eggs, and 1 cup of mixed ingredients per cake.</a:t>
            </a:r>
            <a:endParaRPr lang="en-US" sz="2000" dirty="0"/>
          </a:p>
          <a:p>
            <a:pPr lvl="1"/>
            <a:r>
              <a:rPr lang="en-US" dirty="0"/>
              <a:t>Vanilla Cake: Requires 4 cups of </a:t>
            </a:r>
            <a:r>
              <a:rPr lang="en-US" dirty="0" smtClean="0"/>
              <a:t>flour</a:t>
            </a:r>
            <a:r>
              <a:rPr lang="en-US" dirty="0"/>
              <a:t>, 3 cups of sugar, 3 eggs, and 2 cups of mixed ingredients per cake.</a:t>
            </a:r>
            <a:endParaRPr lang="en-US" sz="2000" dirty="0"/>
          </a:p>
          <a:p>
            <a:pPr lvl="1"/>
            <a:r>
              <a:rPr lang="en-US" dirty="0"/>
              <a:t>Red Velvet Cake: Requires 5 cups of </a:t>
            </a:r>
            <a:r>
              <a:rPr lang="en-US" dirty="0" smtClean="0"/>
              <a:t>flour</a:t>
            </a:r>
            <a:r>
              <a:rPr lang="en-US" dirty="0"/>
              <a:t>, 2 cups of sugar, and 1 cup of mixed ingredients per cake.</a:t>
            </a:r>
            <a:endParaRPr lang="en-US" sz="2000" dirty="0"/>
          </a:p>
          <a:p>
            <a:pPr lvl="1"/>
            <a:r>
              <a:rPr lang="en-US" dirty="0"/>
              <a:t>Lemon Cake: Requires 2 cups of </a:t>
            </a:r>
            <a:r>
              <a:rPr lang="en-US" dirty="0" smtClean="0"/>
              <a:t>flour</a:t>
            </a:r>
            <a:r>
              <a:rPr lang="en-US" dirty="0"/>
              <a:t>, 2 cups of sugar, 3 eggs, and 1 cup of mixed ingredients per cake.</a:t>
            </a:r>
            <a:endParaRPr lang="en-US" sz="2000" dirty="0"/>
          </a:p>
          <a:p>
            <a:r>
              <a:rPr lang="en-US" dirty="0"/>
              <a:t>The baker has been asked to bake a total of 10 Chocolate Cakes, 8 Vanilla Cakes, 6 Red Velvet Cakes, and 5 Lemon Cakes.</a:t>
            </a:r>
          </a:p>
          <a:p>
            <a:pPr marL="0" indent="0">
              <a:buNone/>
            </a:pPr>
            <a:r>
              <a:rPr lang="en-US" dirty="0" smtClean="0"/>
              <a:t>.</a:t>
            </a:r>
            <a:endParaRPr lang="en-US" sz="2400" dirty="0"/>
          </a:p>
          <a:p>
            <a:endParaRPr lang="en-US" dirty="0"/>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740600" y="244800"/>
              <a:ext cx="10132920" cy="6550200"/>
            </p14:xfrm>
          </p:contentPart>
        </mc:Choice>
        <mc:Fallback>
          <p:pic>
            <p:nvPicPr>
              <p:cNvPr id="5" name="Ink 4"/>
              <p:cNvPicPr/>
              <p:nvPr/>
            </p:nvPicPr>
            <p:blipFill>
              <a:blip r:embed="rId3"/>
              <a:stretch>
                <a:fillRect/>
              </a:stretch>
            </p:blipFill>
            <p:spPr>
              <a:xfrm>
                <a:off x="1733400" y="235800"/>
                <a:ext cx="10157040" cy="6563880"/>
              </a:xfrm>
              <a:prstGeom prst="rect">
                <a:avLst/>
              </a:prstGeom>
            </p:spPr>
          </p:pic>
        </mc:Fallback>
      </mc:AlternateContent>
    </p:spTree>
    <p:extLst>
      <p:ext uri="{BB962C8B-B14F-4D97-AF65-F5344CB8AC3E}">
        <p14:creationId xmlns:p14="http://schemas.microsoft.com/office/powerpoint/2010/main" val="118316235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2649071"/>
          </a:xfrm>
        </p:spPr>
        <p:txBody>
          <a:bodyPr>
            <a:normAutofit fontScale="92500" lnSpcReduction="20000"/>
          </a:bodyPr>
          <a:lstStyle/>
          <a:p>
            <a:pPr lvl="0"/>
            <a:r>
              <a:rPr lang="en-US" sz="1700" dirty="0"/>
              <a:t>A baker is preparing for a local community event. She needs to bake several types of cakes, however she has to ensure she has the correct quantities of ingredients for each. Below are the types of cakes she plans to bake and their required quantities of ingredients:</a:t>
            </a:r>
          </a:p>
          <a:p>
            <a:pPr lvl="1"/>
            <a:r>
              <a:rPr lang="en-US" sz="1700" dirty="0"/>
              <a:t>Chocolate Cake: Requires 3 cups of </a:t>
            </a:r>
            <a:r>
              <a:rPr lang="en-US" sz="1700" dirty="0" smtClean="0"/>
              <a:t>flour</a:t>
            </a:r>
            <a:r>
              <a:rPr lang="en-US" sz="1700" dirty="0"/>
              <a:t>, 2 cups of sugar, 4 eggs, and 1 cup of mixed ingredients per cake.</a:t>
            </a:r>
          </a:p>
          <a:p>
            <a:pPr lvl="1"/>
            <a:r>
              <a:rPr lang="en-US" sz="1700" dirty="0"/>
              <a:t>Vanilla Cake: Requires 4 cups of </a:t>
            </a:r>
            <a:r>
              <a:rPr lang="en-US" sz="1700" dirty="0" smtClean="0"/>
              <a:t>flour</a:t>
            </a:r>
            <a:r>
              <a:rPr lang="en-US" sz="1700" dirty="0"/>
              <a:t>, 3 cups of sugar, 3 eggs, and 2 cups of mixed ingredients per cake.</a:t>
            </a:r>
          </a:p>
          <a:p>
            <a:pPr lvl="1"/>
            <a:r>
              <a:rPr lang="en-US" sz="1700" dirty="0"/>
              <a:t>Red Velvet Cake: Requires 5 cups of </a:t>
            </a:r>
            <a:r>
              <a:rPr lang="en-US" sz="1700" dirty="0" smtClean="0"/>
              <a:t>flour</a:t>
            </a:r>
            <a:r>
              <a:rPr lang="en-US" sz="1700" dirty="0"/>
              <a:t>, 2 cups of sugar, and 1 cup of mixed ingredients per cake.</a:t>
            </a:r>
          </a:p>
          <a:p>
            <a:pPr lvl="1"/>
            <a:r>
              <a:rPr lang="en-US" sz="1700" dirty="0"/>
              <a:t>Lemon Cake: Requires 2 cups of </a:t>
            </a:r>
            <a:r>
              <a:rPr lang="en-US" sz="1700" dirty="0" smtClean="0"/>
              <a:t>flour</a:t>
            </a:r>
            <a:r>
              <a:rPr lang="en-US" sz="1700" dirty="0"/>
              <a:t>, 2 cups of sugar, 3 eggs, and 1 cup of mixed ingredients per cake.</a:t>
            </a:r>
          </a:p>
          <a:p>
            <a:r>
              <a:rPr lang="en-US" sz="1700" dirty="0"/>
              <a:t>The baker has been asked to bake a total of 10 Chocolate Cakes, 8 Vanilla Cakes, 6 Red Velvet Cakes, and 5 Lemon Cakes.</a:t>
            </a:r>
          </a:p>
          <a:p>
            <a:pPr marL="0" indent="0">
              <a:buNone/>
            </a:pPr>
            <a:r>
              <a:rPr lang="en-US" sz="1700" b="1" dirty="0"/>
              <a:t>Task</a:t>
            </a:r>
            <a:r>
              <a:rPr lang="en-US" sz="1700" b="1" dirty="0" smtClean="0"/>
              <a:t>:</a:t>
            </a:r>
            <a:r>
              <a:rPr lang="en-US" sz="1700" b="1" dirty="0"/>
              <a:t> </a:t>
            </a:r>
          </a:p>
          <a:p>
            <a:pPr marL="514350" lvl="0" indent="-514350">
              <a:buFont typeface="+mj-lt"/>
              <a:buAutoNum type="arabicPeriod"/>
            </a:pPr>
            <a:r>
              <a:rPr lang="en-US" sz="1700" dirty="0" smtClean="0"/>
              <a:t>She </a:t>
            </a:r>
            <a:r>
              <a:rPr lang="en-US" sz="1700" dirty="0"/>
              <a:t>wants to calculate the total quantity of each ingredient she will need for the event. Help the baker using your knowledge of matrix multiplication.</a:t>
            </a:r>
          </a:p>
          <a:p>
            <a:pPr marL="0" indent="0">
              <a:buNone/>
            </a:pPr>
            <a:endParaRPr lang="en-US"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73680" y="516240"/>
              <a:ext cx="11819880" cy="6288840"/>
            </p14:xfrm>
          </p:contentPart>
        </mc:Choice>
        <mc:Fallback>
          <p:pic>
            <p:nvPicPr>
              <p:cNvPr id="2" name="Ink 1"/>
              <p:cNvPicPr/>
              <p:nvPr/>
            </p:nvPicPr>
            <p:blipFill>
              <a:blip r:embed="rId3"/>
              <a:stretch>
                <a:fillRect/>
              </a:stretch>
            </p:blipFill>
            <p:spPr>
              <a:xfrm>
                <a:off x="363960" y="511200"/>
                <a:ext cx="11838960" cy="6307920"/>
              </a:xfrm>
              <a:prstGeom prst="rect">
                <a:avLst/>
              </a:prstGeom>
            </p:spPr>
          </p:pic>
        </mc:Fallback>
      </mc:AlternateContent>
    </p:spTree>
    <p:extLst>
      <p:ext uri="{BB962C8B-B14F-4D97-AF65-F5344CB8AC3E}">
        <p14:creationId xmlns:p14="http://schemas.microsoft.com/office/powerpoint/2010/main" val="365891397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9964" y="228599"/>
            <a:ext cx="11470342" cy="6252883"/>
          </a:xfrm>
        </p:spPr>
        <p:txBody>
          <a:bodyPr>
            <a:normAutofit/>
          </a:bodyPr>
          <a:lstStyle/>
          <a:p>
            <a:pPr marL="0" lvl="0" indent="0">
              <a:buNone/>
            </a:pPr>
            <a:r>
              <a:rPr lang="en-US" dirty="0" smtClean="0"/>
              <a:t>c. If </a:t>
            </a:r>
            <a:r>
              <a:rPr lang="en-US" dirty="0"/>
              <a:t>each kilogram of </a:t>
            </a:r>
            <a:r>
              <a:rPr lang="en-US" dirty="0" smtClean="0"/>
              <a:t>  flour goes </a:t>
            </a:r>
            <a:r>
              <a:rPr lang="en-US" dirty="0"/>
              <a:t>for UGX 8000, each kilogram of sugar goes for UGX 5000, and each egg goes for UGX 300, and a cup of mixed ingredients goes for UGX 6000. Find out how much she will spend on making the cakes considering that each cup with the ingredient weighs 250grammes.</a:t>
            </a:r>
            <a:endParaRPr lang="en-US" sz="2400" dirty="0"/>
          </a:p>
          <a:p>
            <a:endParaRPr lang="en-US"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744840" y="958680"/>
              <a:ext cx="11437560" cy="5899680"/>
            </p14:xfrm>
          </p:contentPart>
        </mc:Choice>
        <mc:Fallback>
          <p:pic>
            <p:nvPicPr>
              <p:cNvPr id="2" name="Ink 1"/>
              <p:cNvPicPr/>
              <p:nvPr/>
            </p:nvPicPr>
            <p:blipFill>
              <a:blip r:embed="rId3"/>
              <a:stretch>
                <a:fillRect/>
              </a:stretch>
            </p:blipFill>
            <p:spPr>
              <a:xfrm>
                <a:off x="735480" y="951480"/>
                <a:ext cx="11457360" cy="5922000"/>
              </a:xfrm>
              <a:prstGeom prst="rect">
                <a:avLst/>
              </a:prstGeom>
            </p:spPr>
          </p:pic>
        </mc:Fallback>
      </mc:AlternateContent>
    </p:spTree>
    <p:extLst>
      <p:ext uri="{BB962C8B-B14F-4D97-AF65-F5344CB8AC3E}">
        <p14:creationId xmlns:p14="http://schemas.microsoft.com/office/powerpoint/2010/main" val="14635267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0" y="0"/>
            <a:ext cx="12192000" cy="4351338"/>
          </a:xfrm>
        </p:spPr>
        <p:txBody>
          <a:bodyPr>
            <a:noAutofit/>
          </a:bodyPr>
          <a:lstStyle/>
          <a:p>
            <a:pPr marL="0" indent="0">
              <a:buNone/>
            </a:pPr>
            <a:r>
              <a:rPr lang="en-US" sz="1600" dirty="0" smtClean="0"/>
              <a:t>Your Aunt who works very far away from home tells you to identify a shop that can give you beans, sugar and </a:t>
            </a:r>
            <a:r>
              <a:rPr lang="en-US" sz="1600" dirty="0" err="1" smtClean="0"/>
              <a:t>posho</a:t>
            </a:r>
            <a:r>
              <a:rPr lang="en-US" sz="1600" dirty="0" smtClean="0"/>
              <a:t> on credit and she pays for these consumables every after two weeks. She also tells you not to exceed </a:t>
            </a:r>
            <a:r>
              <a:rPr lang="en-US" sz="1600" dirty="0" err="1" smtClean="0"/>
              <a:t>Ugx</a:t>
            </a:r>
            <a:r>
              <a:rPr lang="en-US" sz="1600" dirty="0" smtClean="0"/>
              <a:t> 100,000 for the two weeks on average. After touring the trading </a:t>
            </a:r>
            <a:r>
              <a:rPr lang="en-US" sz="1600" dirty="0" err="1" smtClean="0"/>
              <a:t>centre</a:t>
            </a:r>
            <a:r>
              <a:rPr lang="en-US" sz="1600" dirty="0" smtClean="0"/>
              <a:t> you decide to pick consumables from a shop that sells a kg of beans at </a:t>
            </a:r>
            <a:r>
              <a:rPr lang="en-US" sz="1600" dirty="0" err="1" smtClean="0"/>
              <a:t>Ugx</a:t>
            </a:r>
            <a:r>
              <a:rPr lang="en-US" sz="1600" dirty="0" smtClean="0"/>
              <a:t> 4,000, a kg of sugar at </a:t>
            </a:r>
            <a:r>
              <a:rPr lang="en-US" sz="1600" dirty="0" err="1" smtClean="0"/>
              <a:t>Ugx</a:t>
            </a:r>
            <a:r>
              <a:rPr lang="en-US" sz="1600" dirty="0" smtClean="0"/>
              <a:t> 5500 and a kg of </a:t>
            </a:r>
            <a:r>
              <a:rPr lang="en-US" sz="1600" dirty="0" err="1" smtClean="0"/>
              <a:t>posho</a:t>
            </a:r>
            <a:r>
              <a:rPr lang="en-US" sz="1600" dirty="0" smtClean="0"/>
              <a:t> at </a:t>
            </a:r>
            <a:r>
              <a:rPr lang="en-US" sz="1600" dirty="0" err="1" smtClean="0"/>
              <a:t>Ugx</a:t>
            </a:r>
            <a:r>
              <a:rPr lang="en-US" sz="1600" dirty="0" smtClean="0"/>
              <a:t> 2400. You plan to always pick consumables on every Mondays and Thursdays, while taking records as follows;</a:t>
            </a:r>
          </a:p>
          <a:p>
            <a:r>
              <a:rPr lang="en-US" sz="1600" dirty="0" smtClean="0"/>
              <a:t>Week one:</a:t>
            </a:r>
          </a:p>
          <a:p>
            <a:pPr marL="0" indent="0">
              <a:buNone/>
            </a:pPr>
            <a:r>
              <a:rPr lang="en-US" sz="1600" dirty="0" smtClean="0"/>
              <a:t>Monday: 2 </a:t>
            </a:r>
            <a:r>
              <a:rPr lang="en-US" sz="1600" dirty="0" err="1" smtClean="0"/>
              <a:t>kgs</a:t>
            </a:r>
            <a:r>
              <a:rPr lang="en-US" sz="1600" dirty="0" smtClean="0"/>
              <a:t> of sugar, 3 </a:t>
            </a:r>
            <a:r>
              <a:rPr lang="en-US" sz="1600" dirty="0" err="1" smtClean="0"/>
              <a:t>kgs</a:t>
            </a:r>
            <a:r>
              <a:rPr lang="en-US" sz="1600" dirty="0" smtClean="0"/>
              <a:t> of </a:t>
            </a:r>
            <a:r>
              <a:rPr lang="en-US" sz="1600" dirty="0" err="1" smtClean="0"/>
              <a:t>posho</a:t>
            </a:r>
            <a:r>
              <a:rPr lang="en-US" sz="1600" dirty="0" smtClean="0"/>
              <a:t> and 2 </a:t>
            </a:r>
            <a:r>
              <a:rPr lang="en-US" sz="1600" dirty="0" err="1" smtClean="0"/>
              <a:t>kgs</a:t>
            </a:r>
            <a:r>
              <a:rPr lang="en-US" sz="1600" dirty="0" smtClean="0"/>
              <a:t> of beans</a:t>
            </a:r>
          </a:p>
          <a:p>
            <a:pPr marL="0" indent="0">
              <a:buNone/>
            </a:pPr>
            <a:r>
              <a:rPr lang="en-US" sz="1600" dirty="0" smtClean="0"/>
              <a:t>Thursday:4 </a:t>
            </a:r>
            <a:r>
              <a:rPr lang="en-US" sz="1600" dirty="0" err="1" smtClean="0"/>
              <a:t>kgs</a:t>
            </a:r>
            <a:r>
              <a:rPr lang="en-US" sz="1600" dirty="0" smtClean="0"/>
              <a:t> of </a:t>
            </a:r>
            <a:r>
              <a:rPr lang="en-US" sz="1600" dirty="0" err="1" smtClean="0"/>
              <a:t>posho</a:t>
            </a:r>
            <a:r>
              <a:rPr lang="en-US" sz="1600" dirty="0" smtClean="0"/>
              <a:t> and 3 </a:t>
            </a:r>
            <a:r>
              <a:rPr lang="en-US" sz="1600" dirty="0" err="1" smtClean="0"/>
              <a:t>kgs</a:t>
            </a:r>
            <a:r>
              <a:rPr lang="en-US" sz="1600" dirty="0" smtClean="0"/>
              <a:t> of beans</a:t>
            </a:r>
          </a:p>
          <a:p>
            <a:r>
              <a:rPr lang="en-US" sz="1600" dirty="0" smtClean="0"/>
              <a:t>Week two </a:t>
            </a:r>
          </a:p>
          <a:p>
            <a:pPr marL="0" indent="0">
              <a:buNone/>
            </a:pPr>
            <a:r>
              <a:rPr lang="en-US" sz="1600" dirty="0" smtClean="0"/>
              <a:t> You had visitors this week and picked more items as follows; </a:t>
            </a:r>
          </a:p>
          <a:p>
            <a:pPr marL="0" indent="0">
              <a:buNone/>
            </a:pPr>
            <a:r>
              <a:rPr lang="en-US" sz="1600" dirty="0" smtClean="0"/>
              <a:t>Monday :3 </a:t>
            </a:r>
            <a:r>
              <a:rPr lang="en-US" sz="1600" dirty="0" err="1" smtClean="0"/>
              <a:t>kgs</a:t>
            </a:r>
            <a:r>
              <a:rPr lang="en-US" sz="1600" dirty="0" smtClean="0"/>
              <a:t> of sugar, 4 </a:t>
            </a:r>
            <a:r>
              <a:rPr lang="en-US" sz="1600" dirty="0" err="1" smtClean="0"/>
              <a:t>kgs</a:t>
            </a:r>
            <a:r>
              <a:rPr lang="en-US" sz="1600" dirty="0" smtClean="0"/>
              <a:t> of </a:t>
            </a:r>
            <a:r>
              <a:rPr lang="en-US" sz="1600" dirty="0" err="1" smtClean="0"/>
              <a:t>posho</a:t>
            </a:r>
            <a:r>
              <a:rPr lang="en-US" sz="1600" dirty="0" smtClean="0"/>
              <a:t> and 2 </a:t>
            </a:r>
            <a:r>
              <a:rPr lang="en-US" sz="1600" dirty="0" err="1" smtClean="0"/>
              <a:t>kgs</a:t>
            </a:r>
            <a:r>
              <a:rPr lang="en-US" sz="1600" dirty="0" smtClean="0"/>
              <a:t> of beans</a:t>
            </a:r>
          </a:p>
          <a:p>
            <a:pPr marL="0" indent="0">
              <a:buNone/>
            </a:pPr>
            <a:r>
              <a:rPr lang="en-US" sz="1600" dirty="0" smtClean="0"/>
              <a:t>Tuesday :  One kg of sugar, 2 </a:t>
            </a:r>
            <a:r>
              <a:rPr lang="en-US" sz="1600" dirty="0" err="1" smtClean="0"/>
              <a:t>kgs</a:t>
            </a:r>
            <a:r>
              <a:rPr lang="en-US" sz="1600" dirty="0" smtClean="0"/>
              <a:t> of beans and 5 </a:t>
            </a:r>
            <a:r>
              <a:rPr lang="en-US" sz="1600" dirty="0" err="1" smtClean="0"/>
              <a:t>kgs</a:t>
            </a:r>
            <a:r>
              <a:rPr lang="en-US" sz="1600" dirty="0" smtClean="0"/>
              <a:t> of </a:t>
            </a:r>
            <a:r>
              <a:rPr lang="en-US" sz="1600" dirty="0" err="1" smtClean="0"/>
              <a:t>posho</a:t>
            </a:r>
            <a:r>
              <a:rPr lang="en-US" sz="1600" dirty="0" smtClean="0"/>
              <a:t>. </a:t>
            </a:r>
          </a:p>
          <a:p>
            <a:r>
              <a:rPr lang="en-US" sz="1600" dirty="0" smtClean="0"/>
              <a:t>Your Aunt is now back and asking you how much money you owe the shopkeeper.</a:t>
            </a:r>
          </a:p>
          <a:p>
            <a:pPr marL="0" indent="0">
              <a:buNone/>
            </a:pPr>
            <a:r>
              <a:rPr lang="en-US" sz="1600" b="1" dirty="0" smtClean="0"/>
              <a:t>Task</a:t>
            </a:r>
          </a:p>
          <a:p>
            <a:pPr marL="0" indent="0">
              <a:buNone/>
            </a:pPr>
            <a:r>
              <a:rPr lang="en-US" sz="1600" dirty="0" smtClean="0"/>
              <a:t>(a) How many </a:t>
            </a:r>
            <a:r>
              <a:rPr lang="en-US" sz="1600" dirty="0" err="1" smtClean="0"/>
              <a:t>kgs</a:t>
            </a:r>
            <a:r>
              <a:rPr lang="en-US" sz="1600" dirty="0" smtClean="0"/>
              <a:t> of each consumable did you pick from the shop all together for the two weeks</a:t>
            </a:r>
            <a:r>
              <a:rPr lang="en-US" sz="1600" dirty="0" smtClean="0"/>
              <a:t>?</a:t>
            </a:r>
            <a:endParaRPr lang="en-US" sz="1600" dirty="0" smtClean="0"/>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278280" y="939960"/>
              <a:ext cx="11824560" cy="5918400"/>
            </p14:xfrm>
          </p:contentPart>
        </mc:Choice>
        <mc:Fallback>
          <p:pic>
            <p:nvPicPr>
              <p:cNvPr id="3" name="Ink 2"/>
              <p:cNvPicPr/>
              <p:nvPr/>
            </p:nvPicPr>
            <p:blipFill>
              <a:blip r:embed="rId3"/>
              <a:stretch>
                <a:fillRect/>
              </a:stretch>
            </p:blipFill>
            <p:spPr>
              <a:xfrm>
                <a:off x="273600" y="933480"/>
                <a:ext cx="11839680" cy="5941440"/>
              </a:xfrm>
              <a:prstGeom prst="rect">
                <a:avLst/>
              </a:prstGeom>
            </p:spPr>
          </p:pic>
        </mc:Fallback>
      </mc:AlternateContent>
    </p:spTree>
    <p:extLst>
      <p:ext uri="{BB962C8B-B14F-4D97-AF65-F5344CB8AC3E}">
        <p14:creationId xmlns:p14="http://schemas.microsoft.com/office/powerpoint/2010/main" val="7914879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lvl="0"/>
            <a:r>
              <a:rPr lang="en-US" dirty="0"/>
              <a:t>Data collection/display and presentation</a:t>
            </a:r>
          </a:p>
          <a:p>
            <a:pPr lvl="0"/>
            <a:r>
              <a:rPr lang="en-US" dirty="0"/>
              <a:t>Graphs</a:t>
            </a:r>
          </a:p>
          <a:p>
            <a:pPr lvl="0"/>
            <a:r>
              <a:rPr lang="en-US" dirty="0"/>
              <a:t>Set theory</a:t>
            </a:r>
          </a:p>
          <a:p>
            <a:pPr lvl="0"/>
            <a:r>
              <a:rPr lang="en-US" dirty="0"/>
              <a:t>Matrices</a:t>
            </a:r>
          </a:p>
          <a:p>
            <a:r>
              <a:rPr lang="en-US" dirty="0"/>
              <a:t>Probability</a:t>
            </a:r>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2472480" y="3434400"/>
              <a:ext cx="422280" cy="269640"/>
            </p14:xfrm>
          </p:contentPart>
        </mc:Choice>
        <mc:Fallback>
          <p:pic>
            <p:nvPicPr>
              <p:cNvPr id="4" name="Ink 3"/>
              <p:cNvPicPr/>
              <p:nvPr/>
            </p:nvPicPr>
            <p:blipFill>
              <a:blip r:embed="rId3"/>
              <a:stretch>
                <a:fillRect/>
              </a:stretch>
            </p:blipFill>
            <p:spPr>
              <a:xfrm>
                <a:off x="2465280" y="3424320"/>
                <a:ext cx="434520" cy="289080"/>
              </a:xfrm>
              <a:prstGeom prst="rect">
                <a:avLst/>
              </a:prstGeom>
            </p:spPr>
          </p:pic>
        </mc:Fallback>
      </mc:AlternateContent>
    </p:spTree>
    <p:extLst>
      <p:ext uri="{BB962C8B-B14F-4D97-AF65-F5344CB8AC3E}">
        <p14:creationId xmlns:p14="http://schemas.microsoft.com/office/powerpoint/2010/main" val="298439368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70751694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half" idx="2"/>
          </p:nvPr>
        </p:nvSpPr>
        <p:spPr>
          <a:xfrm>
            <a:off x="242045" y="161365"/>
            <a:ext cx="6629401" cy="6602506"/>
          </a:xfrm>
        </p:spPr>
        <p:txBody>
          <a:bodyPr>
            <a:noAutofit/>
          </a:bodyPr>
          <a:lstStyle/>
          <a:p>
            <a:pPr marL="0" indent="0">
              <a:buNone/>
            </a:pPr>
            <a:r>
              <a:rPr lang="en-US" sz="1600" dirty="0" smtClean="0"/>
              <a:t>Your Aunt who works very far away from home tells you to identify a shop that can give you beans, sugar and </a:t>
            </a:r>
            <a:r>
              <a:rPr lang="en-US" sz="1600" dirty="0" err="1" smtClean="0"/>
              <a:t>posho</a:t>
            </a:r>
            <a:r>
              <a:rPr lang="en-US" sz="1600" dirty="0" smtClean="0"/>
              <a:t> on credit and she pays for these consumables every after two weeks. She also tells you not to exceed </a:t>
            </a:r>
            <a:r>
              <a:rPr lang="en-US" sz="1600" dirty="0" err="1" smtClean="0"/>
              <a:t>Ugx</a:t>
            </a:r>
            <a:r>
              <a:rPr lang="en-US" sz="1600" dirty="0" smtClean="0"/>
              <a:t> 100,000 for the two weeks on average. After touring the trading </a:t>
            </a:r>
            <a:r>
              <a:rPr lang="en-US" sz="1600" dirty="0" err="1" smtClean="0"/>
              <a:t>centre</a:t>
            </a:r>
            <a:r>
              <a:rPr lang="en-US" sz="1600" dirty="0" smtClean="0"/>
              <a:t> you decide to pick consumables from a shop that sells a kg of beans at </a:t>
            </a:r>
            <a:r>
              <a:rPr lang="en-US" sz="1600" dirty="0" err="1" smtClean="0"/>
              <a:t>Ugx</a:t>
            </a:r>
            <a:r>
              <a:rPr lang="en-US" sz="1600" dirty="0" smtClean="0"/>
              <a:t> 4,000, a kg of sugar at </a:t>
            </a:r>
            <a:r>
              <a:rPr lang="en-US" sz="1600" dirty="0" err="1" smtClean="0"/>
              <a:t>Ugx</a:t>
            </a:r>
            <a:r>
              <a:rPr lang="en-US" sz="1600" dirty="0" smtClean="0"/>
              <a:t> 5500 and a kg of </a:t>
            </a:r>
            <a:r>
              <a:rPr lang="en-US" sz="1600" dirty="0" err="1" smtClean="0"/>
              <a:t>posho</a:t>
            </a:r>
            <a:r>
              <a:rPr lang="en-US" sz="1600" dirty="0" smtClean="0"/>
              <a:t> at </a:t>
            </a:r>
            <a:r>
              <a:rPr lang="en-US" sz="1600" dirty="0" err="1" smtClean="0"/>
              <a:t>Ugx</a:t>
            </a:r>
            <a:r>
              <a:rPr lang="en-US" sz="1600" dirty="0" smtClean="0"/>
              <a:t> 2400. You plan to always pick consumables on every Mondays and Thursdays, while taking records as follows;</a:t>
            </a:r>
          </a:p>
          <a:p>
            <a:r>
              <a:rPr lang="en-US" sz="1600" dirty="0" smtClean="0"/>
              <a:t>Week one:</a:t>
            </a:r>
          </a:p>
          <a:p>
            <a:pPr marL="0" indent="0">
              <a:buNone/>
            </a:pPr>
            <a:r>
              <a:rPr lang="en-US" sz="1600" dirty="0" smtClean="0"/>
              <a:t>Monday: 2 </a:t>
            </a:r>
            <a:r>
              <a:rPr lang="en-US" sz="1600" dirty="0" err="1" smtClean="0"/>
              <a:t>kgs</a:t>
            </a:r>
            <a:r>
              <a:rPr lang="en-US" sz="1600" dirty="0" smtClean="0"/>
              <a:t> of sugar, 3 </a:t>
            </a:r>
            <a:r>
              <a:rPr lang="en-US" sz="1600" dirty="0" err="1" smtClean="0"/>
              <a:t>kgs</a:t>
            </a:r>
            <a:r>
              <a:rPr lang="en-US" sz="1600" dirty="0" smtClean="0"/>
              <a:t> of </a:t>
            </a:r>
            <a:r>
              <a:rPr lang="en-US" sz="1600" dirty="0" err="1" smtClean="0"/>
              <a:t>posho</a:t>
            </a:r>
            <a:r>
              <a:rPr lang="en-US" sz="1600" dirty="0" smtClean="0"/>
              <a:t> and 2 </a:t>
            </a:r>
            <a:r>
              <a:rPr lang="en-US" sz="1600" dirty="0" err="1" smtClean="0"/>
              <a:t>kgs</a:t>
            </a:r>
            <a:r>
              <a:rPr lang="en-US" sz="1600" dirty="0" smtClean="0"/>
              <a:t> of beans</a:t>
            </a:r>
          </a:p>
          <a:p>
            <a:pPr marL="0" indent="0">
              <a:buNone/>
            </a:pPr>
            <a:r>
              <a:rPr lang="en-US" sz="1600" dirty="0" smtClean="0"/>
              <a:t>Thursday:4 </a:t>
            </a:r>
            <a:r>
              <a:rPr lang="en-US" sz="1600" dirty="0" err="1" smtClean="0"/>
              <a:t>kgs</a:t>
            </a:r>
            <a:r>
              <a:rPr lang="en-US" sz="1600" dirty="0" smtClean="0"/>
              <a:t> of </a:t>
            </a:r>
            <a:r>
              <a:rPr lang="en-US" sz="1600" dirty="0" err="1" smtClean="0"/>
              <a:t>posho</a:t>
            </a:r>
            <a:r>
              <a:rPr lang="en-US" sz="1600" dirty="0" smtClean="0"/>
              <a:t> and 3 </a:t>
            </a:r>
            <a:r>
              <a:rPr lang="en-US" sz="1600" dirty="0" err="1" smtClean="0"/>
              <a:t>kgs</a:t>
            </a:r>
            <a:r>
              <a:rPr lang="en-US" sz="1600" dirty="0" smtClean="0"/>
              <a:t> of beans</a:t>
            </a:r>
          </a:p>
          <a:p>
            <a:r>
              <a:rPr lang="en-US" sz="1600" dirty="0" smtClean="0"/>
              <a:t>Week two </a:t>
            </a:r>
          </a:p>
          <a:p>
            <a:pPr marL="0" indent="0">
              <a:buNone/>
            </a:pPr>
            <a:r>
              <a:rPr lang="en-US" sz="1600" dirty="0" smtClean="0"/>
              <a:t> You had visitors this week and picked more items as follows; </a:t>
            </a:r>
          </a:p>
          <a:p>
            <a:pPr marL="0" indent="0">
              <a:buNone/>
            </a:pPr>
            <a:r>
              <a:rPr lang="en-US" sz="1600" dirty="0" smtClean="0"/>
              <a:t>Monday :3 </a:t>
            </a:r>
            <a:r>
              <a:rPr lang="en-US" sz="1600" dirty="0" err="1" smtClean="0"/>
              <a:t>kgs</a:t>
            </a:r>
            <a:r>
              <a:rPr lang="en-US" sz="1600" dirty="0" smtClean="0"/>
              <a:t> of sugar, 4 </a:t>
            </a:r>
            <a:r>
              <a:rPr lang="en-US" sz="1600" dirty="0" err="1" smtClean="0"/>
              <a:t>kgs</a:t>
            </a:r>
            <a:r>
              <a:rPr lang="en-US" sz="1600" dirty="0" smtClean="0"/>
              <a:t> of </a:t>
            </a:r>
            <a:r>
              <a:rPr lang="en-US" sz="1600" dirty="0" err="1" smtClean="0"/>
              <a:t>posho</a:t>
            </a:r>
            <a:r>
              <a:rPr lang="en-US" sz="1600" dirty="0" smtClean="0"/>
              <a:t> and 2 </a:t>
            </a:r>
            <a:r>
              <a:rPr lang="en-US" sz="1600" dirty="0" err="1" smtClean="0"/>
              <a:t>kgs</a:t>
            </a:r>
            <a:r>
              <a:rPr lang="en-US" sz="1600" dirty="0" smtClean="0"/>
              <a:t> of beans</a:t>
            </a:r>
          </a:p>
          <a:p>
            <a:pPr marL="0" indent="0">
              <a:buNone/>
            </a:pPr>
            <a:r>
              <a:rPr lang="en-US" sz="1600" dirty="0" smtClean="0"/>
              <a:t>Tuesday :  One kg of sugar, 2 </a:t>
            </a:r>
            <a:r>
              <a:rPr lang="en-US" sz="1600" dirty="0" err="1" smtClean="0"/>
              <a:t>kgs</a:t>
            </a:r>
            <a:r>
              <a:rPr lang="en-US" sz="1600" dirty="0" smtClean="0"/>
              <a:t> of beans and 5 </a:t>
            </a:r>
            <a:r>
              <a:rPr lang="en-US" sz="1600" dirty="0" err="1" smtClean="0"/>
              <a:t>kgs</a:t>
            </a:r>
            <a:r>
              <a:rPr lang="en-US" sz="1600" dirty="0" smtClean="0"/>
              <a:t> of </a:t>
            </a:r>
            <a:r>
              <a:rPr lang="en-US" sz="1600" dirty="0" err="1" smtClean="0"/>
              <a:t>posho</a:t>
            </a:r>
            <a:r>
              <a:rPr lang="en-US" sz="1600" dirty="0" smtClean="0"/>
              <a:t>. </a:t>
            </a:r>
          </a:p>
          <a:p>
            <a:r>
              <a:rPr lang="en-US" sz="1600" dirty="0" smtClean="0"/>
              <a:t>Your Aunt is now back and asking you how much money you owe the shopkeeper.</a:t>
            </a:r>
          </a:p>
          <a:p>
            <a:pPr marL="0" indent="0">
              <a:buNone/>
            </a:pPr>
            <a:r>
              <a:rPr lang="en-US" sz="1600" b="1" dirty="0" smtClean="0"/>
              <a:t>Task</a:t>
            </a:r>
            <a:endParaRPr lang="en-US" sz="1600" dirty="0" smtClean="0"/>
          </a:p>
          <a:p>
            <a:pPr marL="0" indent="0">
              <a:buNone/>
            </a:pPr>
            <a:r>
              <a:rPr lang="en-US" sz="1600" dirty="0" smtClean="0"/>
              <a:t>(b) How much money will you tell your Aunt to pay?</a:t>
            </a:r>
          </a:p>
          <a:p>
            <a:pPr marL="0" indent="0">
              <a:buNone/>
            </a:pPr>
            <a:r>
              <a:rPr lang="en-US" sz="1600" dirty="0" smtClean="0"/>
              <a:t>(c) Did you fit in the planned expenditure budget proposal by your Aunt?</a:t>
            </a:r>
            <a:endParaRPr lang="en-US" sz="1600"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644280" y="304560"/>
              <a:ext cx="8553240" cy="6269400"/>
            </p14:xfrm>
          </p:contentPart>
        </mc:Choice>
        <mc:Fallback>
          <p:pic>
            <p:nvPicPr>
              <p:cNvPr id="2" name="Ink 1"/>
              <p:cNvPicPr/>
              <p:nvPr/>
            </p:nvPicPr>
            <p:blipFill>
              <a:blip r:embed="rId3"/>
              <a:stretch>
                <a:fillRect/>
              </a:stretch>
            </p:blipFill>
            <p:spPr>
              <a:xfrm>
                <a:off x="3635640" y="298800"/>
                <a:ext cx="8571240" cy="6286320"/>
              </a:xfrm>
              <a:prstGeom prst="rect">
                <a:avLst/>
              </a:prstGeom>
            </p:spPr>
          </p:pic>
        </mc:Fallback>
      </mc:AlternateContent>
    </p:spTree>
    <p:extLst>
      <p:ext uri="{BB962C8B-B14F-4D97-AF65-F5344CB8AC3E}">
        <p14:creationId xmlns:p14="http://schemas.microsoft.com/office/powerpoint/2010/main" val="162775056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half" idx="2"/>
          </p:nvPr>
        </p:nvSpPr>
        <p:spPr>
          <a:xfrm>
            <a:off x="242045" y="161365"/>
            <a:ext cx="6629401" cy="6602506"/>
          </a:xfrm>
        </p:spPr>
        <p:txBody>
          <a:bodyPr>
            <a:noAutofit/>
          </a:bodyPr>
          <a:lstStyle/>
          <a:p>
            <a:pPr marL="0" indent="0">
              <a:buNone/>
            </a:pPr>
            <a:r>
              <a:rPr lang="en-US" sz="1600" dirty="0" smtClean="0"/>
              <a:t>Your Aunt who works very far away from home tells you to identify a shop that can give you beans, sugar and </a:t>
            </a:r>
            <a:r>
              <a:rPr lang="en-US" sz="1600" dirty="0" err="1" smtClean="0"/>
              <a:t>posho</a:t>
            </a:r>
            <a:r>
              <a:rPr lang="en-US" sz="1600" dirty="0" smtClean="0"/>
              <a:t> on credit and she pays for these consumables every after two weeks. She also tells you not to exceed </a:t>
            </a:r>
            <a:r>
              <a:rPr lang="en-US" sz="1600" dirty="0" err="1" smtClean="0"/>
              <a:t>Ugx</a:t>
            </a:r>
            <a:r>
              <a:rPr lang="en-US" sz="1600" dirty="0" smtClean="0"/>
              <a:t> 100,000 for the two weeks on average. After touring the trading </a:t>
            </a:r>
            <a:r>
              <a:rPr lang="en-US" sz="1600" dirty="0" err="1" smtClean="0"/>
              <a:t>centre</a:t>
            </a:r>
            <a:r>
              <a:rPr lang="en-US" sz="1600" dirty="0" smtClean="0"/>
              <a:t> you decide to pick consumables from a shop that sells a kg of beans at </a:t>
            </a:r>
            <a:r>
              <a:rPr lang="en-US" sz="1600" dirty="0" err="1" smtClean="0"/>
              <a:t>Ugx</a:t>
            </a:r>
            <a:r>
              <a:rPr lang="en-US" sz="1600" dirty="0" smtClean="0"/>
              <a:t> 4,000, a kg of sugar at </a:t>
            </a:r>
            <a:r>
              <a:rPr lang="en-US" sz="1600" dirty="0" err="1" smtClean="0"/>
              <a:t>Ugx</a:t>
            </a:r>
            <a:r>
              <a:rPr lang="en-US" sz="1600" dirty="0" smtClean="0"/>
              <a:t> 5500 and a kg of </a:t>
            </a:r>
            <a:r>
              <a:rPr lang="en-US" sz="1600" dirty="0" err="1" smtClean="0"/>
              <a:t>posho</a:t>
            </a:r>
            <a:r>
              <a:rPr lang="en-US" sz="1600" dirty="0" smtClean="0"/>
              <a:t> at </a:t>
            </a:r>
            <a:r>
              <a:rPr lang="en-US" sz="1600" dirty="0" err="1" smtClean="0"/>
              <a:t>Ugx</a:t>
            </a:r>
            <a:r>
              <a:rPr lang="en-US" sz="1600" dirty="0" smtClean="0"/>
              <a:t> 2400. You plan to always pick consumables on every Mondays and Thursdays, while taking records as follows;</a:t>
            </a:r>
          </a:p>
          <a:p>
            <a:r>
              <a:rPr lang="en-US" sz="1600" dirty="0" smtClean="0"/>
              <a:t>Week one:</a:t>
            </a:r>
          </a:p>
          <a:p>
            <a:pPr marL="0" indent="0">
              <a:buNone/>
            </a:pPr>
            <a:r>
              <a:rPr lang="en-US" sz="1600" dirty="0" smtClean="0"/>
              <a:t>Monday: 2 </a:t>
            </a:r>
            <a:r>
              <a:rPr lang="en-US" sz="1600" dirty="0" err="1" smtClean="0"/>
              <a:t>kgs</a:t>
            </a:r>
            <a:r>
              <a:rPr lang="en-US" sz="1600" dirty="0" smtClean="0"/>
              <a:t> of sugar, 3 </a:t>
            </a:r>
            <a:r>
              <a:rPr lang="en-US" sz="1600" dirty="0" err="1" smtClean="0"/>
              <a:t>kgs</a:t>
            </a:r>
            <a:r>
              <a:rPr lang="en-US" sz="1600" dirty="0" smtClean="0"/>
              <a:t> of </a:t>
            </a:r>
            <a:r>
              <a:rPr lang="en-US" sz="1600" dirty="0" err="1" smtClean="0"/>
              <a:t>posho</a:t>
            </a:r>
            <a:r>
              <a:rPr lang="en-US" sz="1600" dirty="0" smtClean="0"/>
              <a:t> and 2 </a:t>
            </a:r>
            <a:r>
              <a:rPr lang="en-US" sz="1600" dirty="0" err="1" smtClean="0"/>
              <a:t>kgs</a:t>
            </a:r>
            <a:r>
              <a:rPr lang="en-US" sz="1600" dirty="0" smtClean="0"/>
              <a:t> of beans</a:t>
            </a:r>
          </a:p>
          <a:p>
            <a:pPr marL="0" indent="0">
              <a:buNone/>
            </a:pPr>
            <a:r>
              <a:rPr lang="en-US" sz="1600" dirty="0" smtClean="0"/>
              <a:t>Thursday:4 </a:t>
            </a:r>
            <a:r>
              <a:rPr lang="en-US" sz="1600" dirty="0" err="1" smtClean="0"/>
              <a:t>kgs</a:t>
            </a:r>
            <a:r>
              <a:rPr lang="en-US" sz="1600" dirty="0" smtClean="0"/>
              <a:t> of </a:t>
            </a:r>
            <a:r>
              <a:rPr lang="en-US" sz="1600" dirty="0" err="1" smtClean="0"/>
              <a:t>posho</a:t>
            </a:r>
            <a:r>
              <a:rPr lang="en-US" sz="1600" dirty="0" smtClean="0"/>
              <a:t> and 3 </a:t>
            </a:r>
            <a:r>
              <a:rPr lang="en-US" sz="1600" dirty="0" err="1" smtClean="0"/>
              <a:t>kgs</a:t>
            </a:r>
            <a:r>
              <a:rPr lang="en-US" sz="1600" dirty="0" smtClean="0"/>
              <a:t> of beans</a:t>
            </a:r>
          </a:p>
          <a:p>
            <a:r>
              <a:rPr lang="en-US" sz="1600" dirty="0" smtClean="0"/>
              <a:t>Week two </a:t>
            </a:r>
          </a:p>
          <a:p>
            <a:pPr marL="0" indent="0">
              <a:buNone/>
            </a:pPr>
            <a:r>
              <a:rPr lang="en-US" sz="1600" dirty="0" smtClean="0"/>
              <a:t> You had visitors this week and picked more items as follows; </a:t>
            </a:r>
          </a:p>
          <a:p>
            <a:pPr marL="0" indent="0">
              <a:buNone/>
            </a:pPr>
            <a:r>
              <a:rPr lang="en-US" sz="1600" dirty="0" smtClean="0"/>
              <a:t>Monday :3 </a:t>
            </a:r>
            <a:r>
              <a:rPr lang="en-US" sz="1600" dirty="0" err="1" smtClean="0"/>
              <a:t>kgs</a:t>
            </a:r>
            <a:r>
              <a:rPr lang="en-US" sz="1600" dirty="0" smtClean="0"/>
              <a:t> of sugar, 4 </a:t>
            </a:r>
            <a:r>
              <a:rPr lang="en-US" sz="1600" dirty="0" err="1" smtClean="0"/>
              <a:t>kgs</a:t>
            </a:r>
            <a:r>
              <a:rPr lang="en-US" sz="1600" dirty="0" smtClean="0"/>
              <a:t> of </a:t>
            </a:r>
            <a:r>
              <a:rPr lang="en-US" sz="1600" dirty="0" err="1" smtClean="0"/>
              <a:t>posho</a:t>
            </a:r>
            <a:r>
              <a:rPr lang="en-US" sz="1600" dirty="0" smtClean="0"/>
              <a:t> and 2 </a:t>
            </a:r>
            <a:r>
              <a:rPr lang="en-US" sz="1600" dirty="0" err="1" smtClean="0"/>
              <a:t>kgs</a:t>
            </a:r>
            <a:r>
              <a:rPr lang="en-US" sz="1600" dirty="0" smtClean="0"/>
              <a:t> of beans</a:t>
            </a:r>
          </a:p>
          <a:p>
            <a:pPr marL="0" indent="0">
              <a:buNone/>
            </a:pPr>
            <a:r>
              <a:rPr lang="en-US" sz="1600" dirty="0" smtClean="0"/>
              <a:t>Tuesday :  One kg of sugar, 2 </a:t>
            </a:r>
            <a:r>
              <a:rPr lang="en-US" sz="1600" dirty="0" err="1" smtClean="0"/>
              <a:t>kgs</a:t>
            </a:r>
            <a:r>
              <a:rPr lang="en-US" sz="1600" dirty="0" smtClean="0"/>
              <a:t> of beans and 5 </a:t>
            </a:r>
            <a:r>
              <a:rPr lang="en-US" sz="1600" dirty="0" err="1" smtClean="0"/>
              <a:t>kgs</a:t>
            </a:r>
            <a:r>
              <a:rPr lang="en-US" sz="1600" dirty="0" smtClean="0"/>
              <a:t> of </a:t>
            </a:r>
            <a:r>
              <a:rPr lang="en-US" sz="1600" dirty="0" err="1" smtClean="0"/>
              <a:t>posho</a:t>
            </a:r>
            <a:r>
              <a:rPr lang="en-US" sz="1600" dirty="0" smtClean="0"/>
              <a:t>. </a:t>
            </a:r>
          </a:p>
          <a:p>
            <a:r>
              <a:rPr lang="en-US" sz="1600" dirty="0" smtClean="0"/>
              <a:t>Your Aunt is now back and asking you how much money you owe the shopkeeper.</a:t>
            </a:r>
          </a:p>
          <a:p>
            <a:pPr marL="0" indent="0">
              <a:buNone/>
            </a:pPr>
            <a:r>
              <a:rPr lang="en-US" sz="1600" b="1" dirty="0" smtClean="0"/>
              <a:t>Task</a:t>
            </a:r>
          </a:p>
          <a:p>
            <a:pPr marL="0" indent="0">
              <a:buNone/>
            </a:pPr>
            <a:r>
              <a:rPr lang="en-US" sz="1600" dirty="0" smtClean="0"/>
              <a:t>(a) How many </a:t>
            </a:r>
            <a:r>
              <a:rPr lang="en-US" sz="1600" dirty="0" err="1" smtClean="0"/>
              <a:t>kgs</a:t>
            </a:r>
            <a:r>
              <a:rPr lang="en-US" sz="1600" dirty="0" smtClean="0"/>
              <a:t> of each consumable did you pick from the shop all together for the two weeks?</a:t>
            </a:r>
          </a:p>
          <a:p>
            <a:pPr marL="0" indent="0">
              <a:buNone/>
            </a:pPr>
            <a:r>
              <a:rPr lang="en-US" sz="1600" dirty="0" smtClean="0"/>
              <a:t>(b) How much money will you tell your Aunt to pay?</a:t>
            </a:r>
          </a:p>
          <a:p>
            <a:pPr marL="0" indent="0">
              <a:buNone/>
            </a:pPr>
            <a:r>
              <a:rPr lang="en-US" sz="1600" dirty="0" smtClean="0"/>
              <a:t>(c) Did you fit in the planned expenditure budget proposal by your Aunt?</a:t>
            </a:r>
            <a:endParaRPr lang="en-US" sz="1600" dirty="0"/>
          </a:p>
        </p:txBody>
      </p:sp>
    </p:spTree>
    <p:extLst>
      <p:ext uri="{BB962C8B-B14F-4D97-AF65-F5344CB8AC3E}">
        <p14:creationId xmlns:p14="http://schemas.microsoft.com/office/powerpoint/2010/main" val="2446919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p:spTree>
    <p:extLst>
      <p:ext uri="{BB962C8B-B14F-4D97-AF65-F5344CB8AC3E}">
        <p14:creationId xmlns:p14="http://schemas.microsoft.com/office/powerpoint/2010/main" val="272992280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30705"/>
            <a:ext cx="10219764" cy="6727295"/>
          </a:xfrm>
        </p:spPr>
      </p:pic>
    </p:spTree>
    <p:extLst>
      <p:ext uri="{BB962C8B-B14F-4D97-AF65-F5344CB8AC3E}">
        <p14:creationId xmlns:p14="http://schemas.microsoft.com/office/powerpoint/2010/main" val="97673606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half" idx="1"/>
          </p:nvPr>
        </p:nvSpPr>
        <p:spPr>
          <a:xfrm>
            <a:off x="0" y="107576"/>
            <a:ext cx="6051176" cy="6750424"/>
          </a:xfrm>
        </p:spPr>
        <p:txBody>
          <a:bodyPr>
            <a:normAutofit fontScale="70000" lnSpcReduction="20000"/>
          </a:bodyPr>
          <a:lstStyle/>
          <a:p>
            <a:pPr marL="0" indent="0">
              <a:buNone/>
            </a:pPr>
            <a:endParaRPr lang="en-US" dirty="0" smtClean="0"/>
          </a:p>
          <a:p>
            <a:r>
              <a:rPr lang="en-US" dirty="0" smtClean="0"/>
              <a:t>At the beginning of a new term a parent plans to make shopping of scholastic materials for his 3 children A, B, C. He has made a budget basing on the list of requirements given by their class teachers.</a:t>
            </a:r>
          </a:p>
          <a:p>
            <a:r>
              <a:rPr lang="en-US" dirty="0" smtClean="0"/>
              <a:t>Child A: 6 exercise books, 3 pencils, 2 graph books, 3 pens. Child B: 3 pencils, 1 graph book, 6 exercise books, 3 pens. Child C: 2 graph books, 4 exercise books, 3 pencils &amp; 5 pens.</a:t>
            </a:r>
          </a:p>
          <a:p>
            <a:r>
              <a:rPr lang="en-US" dirty="0" smtClean="0"/>
              <a:t>At the time of making the budget, the parent considered prices as follows 1 graph book@ </a:t>
            </a:r>
            <a:r>
              <a:rPr lang="en-US" dirty="0" err="1" smtClean="0"/>
              <a:t>ugx</a:t>
            </a:r>
            <a:r>
              <a:rPr lang="en-US" dirty="0" smtClean="0"/>
              <a:t> 2000, 1 pencil @</a:t>
            </a:r>
            <a:r>
              <a:rPr lang="en-US" dirty="0" err="1" smtClean="0"/>
              <a:t>ugx</a:t>
            </a:r>
            <a:r>
              <a:rPr lang="en-US" dirty="0" smtClean="0"/>
              <a:t> 100, 1 exercise book @ </a:t>
            </a:r>
            <a:r>
              <a:rPr lang="en-US" dirty="0" err="1" smtClean="0"/>
              <a:t>ugx</a:t>
            </a:r>
            <a:r>
              <a:rPr lang="en-US" dirty="0" smtClean="0"/>
              <a:t> 1500 and 1 pen </a:t>
            </a:r>
            <a:r>
              <a:rPr lang="en-US" dirty="0" err="1" smtClean="0"/>
              <a:t>ugx</a:t>
            </a:r>
            <a:r>
              <a:rPr lang="en-US" dirty="0" smtClean="0"/>
              <a:t> 500. So, the parent gave his children </a:t>
            </a:r>
            <a:r>
              <a:rPr lang="en-US" dirty="0" err="1" smtClean="0"/>
              <a:t>ugx</a:t>
            </a:r>
            <a:r>
              <a:rPr lang="en-US" dirty="0" smtClean="0"/>
              <a:t> 200,800 for shopping scholastic materials and to  share the remaining money equally as pocket money. The children decided to buy from the school canteen and found out that the prices at the canteen had increased by 10% for each item, and the school administration said that each item listed should increase the number by 2 since the school plans to have  extra two weeks after closure of term to cater for lost time in previous term</a:t>
            </a:r>
            <a:r>
              <a:rPr lang="en-US" dirty="0" smtClean="0"/>
              <a:t>.</a:t>
            </a:r>
            <a:endParaRPr lang="en-US" dirty="0" smtClean="0"/>
          </a:p>
          <a:p>
            <a:pPr marL="0" indent="0">
              <a:buNone/>
            </a:pPr>
            <a:r>
              <a:rPr lang="en-US" b="1" dirty="0" smtClean="0"/>
              <a:t>TASK</a:t>
            </a:r>
          </a:p>
          <a:p>
            <a:r>
              <a:rPr lang="en-US" dirty="0" smtClean="0"/>
              <a:t>c</a:t>
            </a:r>
            <a:r>
              <a:rPr lang="en-US" dirty="0" smtClean="0"/>
              <a:t>) Help the children to determine how much each child share as pocket money after buying items from school canteen.</a:t>
            </a:r>
            <a:endParaRPr lang="en-US" dirty="0"/>
          </a:p>
        </p:txBody>
      </p:sp>
    </p:spTree>
    <p:extLst>
      <p:ext uri="{BB962C8B-B14F-4D97-AF65-F5344CB8AC3E}">
        <p14:creationId xmlns:p14="http://schemas.microsoft.com/office/powerpoint/2010/main" val="29094661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sp>
        <p:nvSpPr>
          <p:cNvPr id="5" name="Text Placeholder 4"/>
          <p:cNvSpPr>
            <a:spLocks noGrp="1"/>
          </p:cNvSpPr>
          <p:nvPr>
            <p:ph type="body" idx="1"/>
          </p:nvPr>
        </p:nvSpPr>
        <p:spPr/>
        <p:txBody>
          <a:bodyPr/>
          <a:lstStyle/>
          <a:p>
            <a:r>
              <a:rPr lang="en-US" dirty="0" smtClean="0"/>
              <a:t>DOS</a:t>
            </a:r>
            <a:endParaRPr lang="en-US" dirty="0"/>
          </a:p>
        </p:txBody>
      </p:sp>
      <p:sp>
        <p:nvSpPr>
          <p:cNvPr id="6" name="Content Placeholder 5"/>
          <p:cNvSpPr>
            <a:spLocks noGrp="1"/>
          </p:cNvSpPr>
          <p:nvPr>
            <p:ph sz="half" idx="2"/>
          </p:nvPr>
        </p:nvSpPr>
        <p:spPr/>
        <p:txBody>
          <a:bodyPr>
            <a:normAutofit fontScale="92500" lnSpcReduction="10000"/>
          </a:bodyPr>
          <a:lstStyle/>
          <a:p>
            <a:r>
              <a:rPr lang="en-US" dirty="0" smtClean="0"/>
              <a:t>Summaries your entries</a:t>
            </a:r>
          </a:p>
          <a:p>
            <a:r>
              <a:rPr lang="en-US" dirty="0" smtClean="0"/>
              <a:t>Data presentation</a:t>
            </a:r>
          </a:p>
          <a:p>
            <a:r>
              <a:rPr lang="en-US" dirty="0" smtClean="0"/>
              <a:t>Title /Heading</a:t>
            </a:r>
          </a:p>
          <a:p>
            <a:r>
              <a:rPr lang="en-US" dirty="0" smtClean="0"/>
              <a:t>Clearly define </a:t>
            </a:r>
          </a:p>
          <a:p>
            <a:r>
              <a:rPr lang="en-US" dirty="0" smtClean="0"/>
              <a:t>Conclusion – Decision+ Reason</a:t>
            </a:r>
          </a:p>
          <a:p>
            <a:r>
              <a:rPr lang="en-US" dirty="0" smtClean="0"/>
              <a:t>Units where necessary</a:t>
            </a:r>
          </a:p>
          <a:p>
            <a:r>
              <a:rPr lang="en-US" dirty="0" smtClean="0"/>
              <a:t>Clear working</a:t>
            </a:r>
          </a:p>
          <a:p>
            <a:r>
              <a:rPr lang="en-US" dirty="0" smtClean="0"/>
              <a:t>Stick to the strategy</a:t>
            </a:r>
            <a:endParaRPr lang="en-US" dirty="0"/>
          </a:p>
        </p:txBody>
      </p:sp>
      <p:sp>
        <p:nvSpPr>
          <p:cNvPr id="7" name="Text Placeholder 6"/>
          <p:cNvSpPr>
            <a:spLocks noGrp="1"/>
          </p:cNvSpPr>
          <p:nvPr>
            <p:ph type="body" sz="quarter" idx="3"/>
          </p:nvPr>
        </p:nvSpPr>
        <p:spPr/>
        <p:txBody>
          <a:bodyPr/>
          <a:lstStyle/>
          <a:p>
            <a:r>
              <a:rPr lang="en-US" dirty="0" smtClean="0"/>
              <a:t>DONTS</a:t>
            </a:r>
            <a:endParaRPr lang="en-US" dirty="0"/>
          </a:p>
        </p:txBody>
      </p:sp>
      <p:sp>
        <p:nvSpPr>
          <p:cNvPr id="8" name="Content Placeholder 7"/>
          <p:cNvSpPr>
            <a:spLocks noGrp="1"/>
          </p:cNvSpPr>
          <p:nvPr>
            <p:ph sz="quarter" idx="4"/>
          </p:nvPr>
        </p:nvSpPr>
        <p:spPr/>
        <p:txBody>
          <a:bodyPr/>
          <a:lstStyle/>
          <a:p>
            <a:r>
              <a:rPr lang="en-US" dirty="0" smtClean="0"/>
              <a:t>Don’t jump steps</a:t>
            </a:r>
          </a:p>
          <a:p>
            <a:pPr marL="0" indent="0">
              <a:buNone/>
            </a:pPr>
            <a:endParaRPr lang="en-US" dirty="0"/>
          </a:p>
        </p:txBody>
      </p:sp>
      <mc:AlternateContent xmlns:mc="http://schemas.openxmlformats.org/markup-compatibility/2006">
        <mc:Choice xmlns:p14="http://schemas.microsoft.com/office/powerpoint/2010/main" Requires="p14">
          <p:contentPart p14:bwMode="auto" r:id="rId2">
            <p14:nvContentPartPr>
              <p14:cNvPr id="9" name="Ink 8"/>
              <p14:cNvContentPartPr/>
              <p14:nvPr/>
            </p14:nvContentPartPr>
            <p14:xfrm>
              <a:off x="855720" y="194040"/>
              <a:ext cx="10836720" cy="6561720"/>
            </p14:xfrm>
          </p:contentPart>
        </mc:Choice>
        <mc:Fallback>
          <p:pic>
            <p:nvPicPr>
              <p:cNvPr id="9" name="Ink 8"/>
              <p:cNvPicPr/>
              <p:nvPr/>
            </p:nvPicPr>
            <p:blipFill>
              <a:blip r:embed="rId3"/>
              <a:stretch>
                <a:fillRect/>
              </a:stretch>
            </p:blipFill>
            <p:spPr>
              <a:xfrm>
                <a:off x="843840" y="184680"/>
                <a:ext cx="10852560" cy="6580080"/>
              </a:xfrm>
              <a:prstGeom prst="rect">
                <a:avLst/>
              </a:prstGeom>
            </p:spPr>
          </p:pic>
        </mc:Fallback>
      </mc:AlternateContent>
    </p:spTree>
    <p:extLst>
      <p:ext uri="{BB962C8B-B14F-4D97-AF65-F5344CB8AC3E}">
        <p14:creationId xmlns:p14="http://schemas.microsoft.com/office/powerpoint/2010/main" val="12403650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2341" y="324784"/>
            <a:ext cx="10515600" cy="1325563"/>
          </a:xfrm>
        </p:spPr>
        <p:txBody>
          <a:bodyPr/>
          <a:lstStyle/>
          <a:p>
            <a:r>
              <a:rPr lang="en-US" dirty="0" smtClean="0"/>
              <a:t>Must Know</a:t>
            </a:r>
            <a:endParaRPr lang="en-US" dirty="0"/>
          </a:p>
        </p:txBody>
      </p:sp>
      <p:sp>
        <p:nvSpPr>
          <p:cNvPr id="3" name="Content Placeholder 2"/>
          <p:cNvSpPr>
            <a:spLocks noGrp="1"/>
          </p:cNvSpPr>
          <p:nvPr>
            <p:ph idx="1"/>
          </p:nvPr>
        </p:nvSpPr>
        <p:spPr>
          <a:xfrm>
            <a:off x="802341" y="1650347"/>
            <a:ext cx="10515600" cy="4351338"/>
          </a:xfrm>
        </p:spPr>
        <p:txBody>
          <a:bodyPr/>
          <a:lstStyle/>
          <a:p>
            <a:r>
              <a:rPr lang="en-US" dirty="0" smtClean="0"/>
              <a:t>Addition of matrices</a:t>
            </a:r>
          </a:p>
          <a:p>
            <a:r>
              <a:rPr lang="en-US" dirty="0" smtClean="0"/>
              <a:t>Subtraction of matrices</a:t>
            </a:r>
          </a:p>
          <a:p>
            <a:r>
              <a:rPr lang="en-US" dirty="0" smtClean="0"/>
              <a:t>Multiplication of Matrices</a:t>
            </a:r>
            <a:endParaRPr lang="en-US"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474480" y="263160"/>
              <a:ext cx="10941840" cy="6512040"/>
            </p14:xfrm>
          </p:contentPart>
        </mc:Choice>
        <mc:Fallback>
          <p:pic>
            <p:nvPicPr>
              <p:cNvPr id="4" name="Ink 3"/>
              <p:cNvPicPr/>
              <p:nvPr/>
            </p:nvPicPr>
            <p:blipFill>
              <a:blip r:embed="rId3"/>
              <a:stretch>
                <a:fillRect/>
              </a:stretch>
            </p:blipFill>
            <p:spPr>
              <a:xfrm>
                <a:off x="466920" y="256320"/>
                <a:ext cx="10959480" cy="6535080"/>
              </a:xfrm>
              <a:prstGeom prst="rect">
                <a:avLst/>
              </a:prstGeom>
            </p:spPr>
          </p:pic>
        </mc:Fallback>
      </mc:AlternateContent>
    </p:spTree>
    <p:extLst>
      <p:ext uri="{BB962C8B-B14F-4D97-AF65-F5344CB8AC3E}">
        <p14:creationId xmlns:p14="http://schemas.microsoft.com/office/powerpoint/2010/main" val="7455341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349200" y="572040"/>
              <a:ext cx="11789280" cy="6117840"/>
            </p14:xfrm>
          </p:contentPart>
        </mc:Choice>
        <mc:Fallback>
          <p:pic>
            <p:nvPicPr>
              <p:cNvPr id="4" name="Ink 3"/>
              <p:cNvPicPr/>
              <p:nvPr/>
            </p:nvPicPr>
            <p:blipFill>
              <a:blip r:embed="rId3"/>
              <a:stretch>
                <a:fillRect/>
              </a:stretch>
            </p:blipFill>
            <p:spPr>
              <a:xfrm>
                <a:off x="344520" y="567000"/>
                <a:ext cx="11802240" cy="6135840"/>
              </a:xfrm>
              <a:prstGeom prst="rect">
                <a:avLst/>
              </a:prstGeom>
            </p:spPr>
          </p:pic>
        </mc:Fallback>
      </mc:AlternateContent>
    </p:spTree>
    <p:extLst>
      <p:ext uri="{BB962C8B-B14F-4D97-AF65-F5344CB8AC3E}">
        <p14:creationId xmlns:p14="http://schemas.microsoft.com/office/powerpoint/2010/main" val="5545668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306000" y="227160"/>
              <a:ext cx="11635560" cy="6357960"/>
            </p14:xfrm>
          </p:contentPart>
        </mc:Choice>
        <mc:Fallback>
          <p:pic>
            <p:nvPicPr>
              <p:cNvPr id="4" name="Ink 3"/>
              <p:cNvPicPr/>
              <p:nvPr/>
            </p:nvPicPr>
            <p:blipFill>
              <a:blip r:embed="rId3"/>
              <a:stretch>
                <a:fillRect/>
              </a:stretch>
            </p:blipFill>
            <p:spPr>
              <a:xfrm>
                <a:off x="298080" y="219960"/>
                <a:ext cx="11655360" cy="6369120"/>
              </a:xfrm>
              <a:prstGeom prst="rect">
                <a:avLst/>
              </a:prstGeom>
            </p:spPr>
          </p:pic>
        </mc:Fallback>
      </mc:AlternateContent>
    </p:spTree>
    <p:extLst>
      <p:ext uri="{BB962C8B-B14F-4D97-AF65-F5344CB8AC3E}">
        <p14:creationId xmlns:p14="http://schemas.microsoft.com/office/powerpoint/2010/main" val="356026857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61366" y="282388"/>
            <a:ext cx="5741894" cy="5894575"/>
          </a:xfrm>
        </p:spPr>
        <p:txBody>
          <a:bodyPr>
            <a:normAutofit fontScale="92500" lnSpcReduction="10000"/>
          </a:bodyPr>
          <a:lstStyle/>
          <a:p>
            <a:pPr marL="0" indent="0">
              <a:buNone/>
            </a:pPr>
            <a:r>
              <a:rPr lang="en-US" dirty="0" smtClean="0"/>
              <a:t>Three girls went shopping and bought loaves of bread ,cakes and packets of biscuits. Ann bought 2 loaves ,3 cakes and 6 packets of biscuits. Betty bought 3 loaves,4 cakes and 5packets of biscuits. Caroline bought 3 loaves ,6 cakes and 3 packets of biscuits.</a:t>
            </a:r>
          </a:p>
          <a:p>
            <a:pPr marL="514350" indent="-514350">
              <a:buFont typeface="+mj-lt"/>
              <a:buAutoNum type="alphaLcParenR"/>
            </a:pPr>
            <a:r>
              <a:rPr lang="en-US" dirty="0" smtClean="0"/>
              <a:t>Represent this information in matrix form</a:t>
            </a:r>
          </a:p>
          <a:p>
            <a:pPr marL="514350" indent="-514350">
              <a:buFont typeface="+mj-lt"/>
              <a:buAutoNum type="alphaLcParenR"/>
            </a:pPr>
            <a:r>
              <a:rPr lang="en-US" dirty="0" smtClean="0"/>
              <a:t>One loaf costs </a:t>
            </a:r>
            <a:r>
              <a:rPr lang="en-US" dirty="0" err="1" smtClean="0"/>
              <a:t>Shs</a:t>
            </a:r>
            <a:r>
              <a:rPr lang="en-US" dirty="0" smtClean="0"/>
              <a:t> 3,500,one cake costs </a:t>
            </a:r>
            <a:r>
              <a:rPr lang="en-US" dirty="0" err="1" smtClean="0"/>
              <a:t>Shs</a:t>
            </a:r>
            <a:r>
              <a:rPr lang="en-US" dirty="0" smtClean="0"/>
              <a:t> 500 and a packet of biscuits costs </a:t>
            </a:r>
            <a:r>
              <a:rPr lang="en-US" dirty="0" err="1" smtClean="0"/>
              <a:t>Shs</a:t>
            </a:r>
            <a:r>
              <a:rPr lang="en-US" dirty="0" smtClean="0"/>
              <a:t> 2,000.Using matrix multiplication obtain the money spent by each girl. Hence, determine the total amount of money spent by the three girls.</a:t>
            </a:r>
            <a:endParaRPr lang="en-US"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578880" y="182160"/>
              <a:ext cx="11330280" cy="5031000"/>
            </p14:xfrm>
          </p:contentPart>
        </mc:Choice>
        <mc:Fallback>
          <p:pic>
            <p:nvPicPr>
              <p:cNvPr id="2" name="Ink 1"/>
              <p:cNvPicPr/>
              <p:nvPr/>
            </p:nvPicPr>
            <p:blipFill>
              <a:blip r:embed="rId3"/>
              <a:stretch>
                <a:fillRect/>
              </a:stretch>
            </p:blipFill>
            <p:spPr>
              <a:xfrm>
                <a:off x="573480" y="165600"/>
                <a:ext cx="11342520" cy="5064120"/>
              </a:xfrm>
              <a:prstGeom prst="rect">
                <a:avLst/>
              </a:prstGeom>
            </p:spPr>
          </p:pic>
        </mc:Fallback>
      </mc:AlternateContent>
    </p:spTree>
    <p:extLst>
      <p:ext uri="{BB962C8B-B14F-4D97-AF65-F5344CB8AC3E}">
        <p14:creationId xmlns:p14="http://schemas.microsoft.com/office/powerpoint/2010/main" val="7265629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3764" y="144743"/>
            <a:ext cx="11878236" cy="4351338"/>
          </a:xfrm>
        </p:spPr>
        <p:txBody>
          <a:bodyPr>
            <a:normAutofit/>
          </a:bodyPr>
          <a:lstStyle/>
          <a:p>
            <a:pPr marL="0" indent="0">
              <a:buNone/>
            </a:pPr>
            <a:r>
              <a:rPr lang="en-US" sz="2000" dirty="0" smtClean="0"/>
              <a:t>Three girls went shopping and bought loaves of bread ,cakes and packets of biscuits. Ann bought 2 loaves ,3 cakes and 6 packets of biscuits. Betty bought 3 loaves,4 cakes and 5packets of biscuits. Caroline bought 3 loaves ,6 cakes and 3 packets of biscuits.</a:t>
            </a:r>
          </a:p>
          <a:p>
            <a:pPr marL="0" indent="0">
              <a:buNone/>
            </a:pPr>
            <a:r>
              <a:rPr lang="en-US" sz="2000" dirty="0" smtClean="0"/>
              <a:t>(b) One loaf costs </a:t>
            </a:r>
            <a:r>
              <a:rPr lang="en-US" sz="2000" dirty="0" err="1" smtClean="0"/>
              <a:t>Shs</a:t>
            </a:r>
            <a:r>
              <a:rPr lang="en-US" sz="2000" dirty="0" smtClean="0"/>
              <a:t> 3,500,one cake costs </a:t>
            </a:r>
            <a:r>
              <a:rPr lang="en-US" sz="2000" dirty="0" err="1" smtClean="0"/>
              <a:t>Shs</a:t>
            </a:r>
            <a:r>
              <a:rPr lang="en-US" sz="2000" dirty="0" smtClean="0"/>
              <a:t> 500 and a packet of biscuits costs </a:t>
            </a:r>
            <a:r>
              <a:rPr lang="en-US" sz="2000" dirty="0" err="1" smtClean="0"/>
              <a:t>Shs</a:t>
            </a:r>
            <a:r>
              <a:rPr lang="en-US" sz="2000" dirty="0" smtClean="0"/>
              <a:t> 2,000.Using matrix multiplication obtain the money spent by each girl. Hence, determine the total amount of money spent by the three girls.</a:t>
            </a:r>
            <a:endParaRPr lang="en-US" sz="2000"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228960" y="1360080"/>
              <a:ext cx="11734920" cy="5430600"/>
            </p14:xfrm>
          </p:contentPart>
        </mc:Choice>
        <mc:Fallback>
          <p:pic>
            <p:nvPicPr>
              <p:cNvPr id="4" name="Ink 3"/>
              <p:cNvPicPr/>
              <p:nvPr/>
            </p:nvPicPr>
            <p:blipFill>
              <a:blip r:embed="rId3"/>
              <a:stretch>
                <a:fillRect/>
              </a:stretch>
            </p:blipFill>
            <p:spPr>
              <a:xfrm>
                <a:off x="223560" y="1352520"/>
                <a:ext cx="11750760" cy="5451840"/>
              </a:xfrm>
              <a:prstGeom prst="rect">
                <a:avLst/>
              </a:prstGeom>
            </p:spPr>
          </p:pic>
        </mc:Fallback>
      </mc:AlternateContent>
    </p:spTree>
    <p:extLst>
      <p:ext uri="{BB962C8B-B14F-4D97-AF65-F5344CB8AC3E}">
        <p14:creationId xmlns:p14="http://schemas.microsoft.com/office/powerpoint/2010/main" val="5531915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2440440" y="1446480"/>
              <a:ext cx="8209800" cy="1106280"/>
            </p14:xfrm>
          </p:contentPart>
        </mc:Choice>
        <mc:Fallback>
          <p:pic>
            <p:nvPicPr>
              <p:cNvPr id="4" name="Ink 3"/>
              <p:cNvPicPr/>
              <p:nvPr/>
            </p:nvPicPr>
            <p:blipFill>
              <a:blip r:embed="rId3"/>
              <a:stretch>
                <a:fillRect/>
              </a:stretch>
            </p:blipFill>
            <p:spPr>
              <a:xfrm>
                <a:off x="2433960" y="1441080"/>
                <a:ext cx="8228520" cy="1120320"/>
              </a:xfrm>
              <a:prstGeom prst="rect">
                <a:avLst/>
              </a:prstGeom>
            </p:spPr>
          </p:pic>
        </mc:Fallback>
      </mc:AlternateContent>
    </p:spTree>
    <p:extLst>
      <p:ext uri="{BB962C8B-B14F-4D97-AF65-F5344CB8AC3E}">
        <p14:creationId xmlns:p14="http://schemas.microsoft.com/office/powerpoint/2010/main" val="61400593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585</TotalTime>
  <Words>2309</Words>
  <Application>Microsoft Office PowerPoint</Application>
  <PresentationFormat>Widescreen</PresentationFormat>
  <Paragraphs>120</Paragraphs>
  <Slides>25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DATA AND PROBABILITY</vt:lpstr>
      <vt:lpstr>PowerPoint Presentation</vt:lpstr>
      <vt:lpstr>PowerPoint Presentation</vt:lpstr>
      <vt:lpstr>Must Know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18</cp:revision>
  <dcterms:created xsi:type="dcterms:W3CDTF">2024-09-03T16:40:35Z</dcterms:created>
  <dcterms:modified xsi:type="dcterms:W3CDTF">2024-09-04T08:19:15Z</dcterms:modified>
</cp:coreProperties>
</file>

<file path=docProps/thumbnail.jpeg>
</file>